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327" r:id="rId6"/>
    <p:sldId id="306" r:id="rId7"/>
    <p:sldId id="307" r:id="rId8"/>
    <p:sldId id="301" r:id="rId9"/>
    <p:sldId id="304" r:id="rId10"/>
    <p:sldId id="303" r:id="rId11"/>
    <p:sldId id="305" r:id="rId12"/>
    <p:sldId id="311" r:id="rId13"/>
    <p:sldId id="312" r:id="rId14"/>
    <p:sldId id="313" r:id="rId15"/>
    <p:sldId id="370" r:id="rId16"/>
    <p:sldId id="371" r:id="rId17"/>
    <p:sldId id="372" r:id="rId18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8" userDrawn="1">
          <p15:clr>
            <a:srgbClr val="A4A3A4"/>
          </p15:clr>
        </p15:guide>
        <p15:guide id="2" pos="24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EDE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5" autoAdjust="0"/>
    <p:restoredTop sz="93725" autoAdjust="0"/>
  </p:normalViewPr>
  <p:slideViewPr>
    <p:cSldViewPr snapToGrid="0" showGuides="1">
      <p:cViewPr varScale="1">
        <p:scale>
          <a:sx n="118" d="100"/>
          <a:sy n="118" d="100"/>
        </p:scale>
        <p:origin x="84" y="246"/>
      </p:cViewPr>
      <p:guideLst>
        <p:guide orient="horz" pos="2088"/>
        <p:guide pos="24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" userId="50bf6e17-1720-47d5-b411-57d7bb423c81" providerId="ADAL" clId="{54D99283-EE7D-4E60-BC4C-63B380C20C86}"/>
    <pc:docChg chg="undo redo custSel addSld delSld modSld sldOrd modShowInfo">
      <pc:chgData name="Karen" userId="50bf6e17-1720-47d5-b411-57d7bb423c81" providerId="ADAL" clId="{54D99283-EE7D-4E60-BC4C-63B380C20C86}" dt="2020-04-07T17:04:27.303" v="1230"/>
      <pc:docMkLst>
        <pc:docMk/>
      </pc:docMkLst>
      <pc:sldChg chg="addSp delSp modSp">
        <pc:chgData name="Karen" userId="50bf6e17-1720-47d5-b411-57d7bb423c81" providerId="ADAL" clId="{54D99283-EE7D-4E60-BC4C-63B380C20C86}" dt="2020-04-07T13:48:24.386" v="41" actId="1076"/>
        <pc:sldMkLst>
          <pc:docMk/>
          <pc:sldMk cId="1652133998" sldId="256"/>
        </pc:sldMkLst>
        <pc:spChg chg="add del mod">
          <ac:chgData name="Karen" userId="50bf6e17-1720-47d5-b411-57d7bb423c81" providerId="ADAL" clId="{54D99283-EE7D-4E60-BC4C-63B380C20C86}" dt="2020-04-07T13:48:01.096" v="22" actId="931"/>
          <ac:spMkLst>
            <pc:docMk/>
            <pc:sldMk cId="1652133998" sldId="256"/>
            <ac:spMk id="3" creationId="{7C56C3ED-BBAA-4F92-B13D-BBD5536C8B46}"/>
          </ac:spMkLst>
        </pc:spChg>
        <pc:spChg chg="mod ord">
          <ac:chgData name="Karen" userId="50bf6e17-1720-47d5-b411-57d7bb423c81" providerId="ADAL" clId="{54D99283-EE7D-4E60-BC4C-63B380C20C86}" dt="2020-04-07T13:48:24.386" v="41" actId="1076"/>
          <ac:spMkLst>
            <pc:docMk/>
            <pc:sldMk cId="1652133998" sldId="256"/>
            <ac:spMk id="10" creationId="{B14E1620-9473-4DA4-B6CD-7BA218CCBC1C}"/>
          </ac:spMkLst>
        </pc:spChg>
        <pc:picChg chg="del">
          <ac:chgData name="Karen" userId="50bf6e17-1720-47d5-b411-57d7bb423c81" providerId="ADAL" clId="{54D99283-EE7D-4E60-BC4C-63B380C20C86}" dt="2020-04-07T13:47:14.368" v="21" actId="478"/>
          <ac:picMkLst>
            <pc:docMk/>
            <pc:sldMk cId="1652133998" sldId="256"/>
            <ac:picMk id="5" creationId="{55981177-C2EB-4700-BE2A-588F8FCAC939}"/>
          </ac:picMkLst>
        </pc:picChg>
        <pc:picChg chg="add mod">
          <ac:chgData name="Karen" userId="50bf6e17-1720-47d5-b411-57d7bb423c81" providerId="ADAL" clId="{54D99283-EE7D-4E60-BC4C-63B380C20C86}" dt="2020-04-07T13:48:02.492" v="24" actId="962"/>
          <ac:picMkLst>
            <pc:docMk/>
            <pc:sldMk cId="1652133998" sldId="256"/>
            <ac:picMk id="8" creationId="{9C332F0C-15DB-4C13-B35E-8125A410C686}"/>
          </ac:picMkLst>
        </pc:picChg>
      </pc:sldChg>
      <pc:sldChg chg="del ord">
        <pc:chgData name="Karen" userId="50bf6e17-1720-47d5-b411-57d7bb423c81" providerId="ADAL" clId="{54D99283-EE7D-4E60-BC4C-63B380C20C86}" dt="2020-04-07T14:08:27.481" v="209" actId="47"/>
        <pc:sldMkLst>
          <pc:docMk/>
          <pc:sldMk cId="1717235628" sldId="271"/>
        </pc:sldMkLst>
      </pc:sldChg>
      <pc:sldChg chg="del">
        <pc:chgData name="Karen" userId="50bf6e17-1720-47d5-b411-57d7bb423c81" providerId="ADAL" clId="{54D99283-EE7D-4E60-BC4C-63B380C20C86}" dt="2020-04-07T13:49:57.313" v="60" actId="47"/>
        <pc:sldMkLst>
          <pc:docMk/>
          <pc:sldMk cId="2483228708" sldId="275"/>
        </pc:sldMkLst>
      </pc:sldChg>
      <pc:sldChg chg="del">
        <pc:chgData name="Karen" userId="50bf6e17-1720-47d5-b411-57d7bb423c81" providerId="ADAL" clId="{54D99283-EE7D-4E60-BC4C-63B380C20C86}" dt="2020-04-07T13:48:50.681" v="44" actId="47"/>
        <pc:sldMkLst>
          <pc:docMk/>
          <pc:sldMk cId="486194282" sldId="298"/>
        </pc:sldMkLst>
      </pc:sldChg>
      <pc:sldChg chg="del">
        <pc:chgData name="Karen" userId="50bf6e17-1720-47d5-b411-57d7bb423c81" providerId="ADAL" clId="{54D99283-EE7D-4E60-BC4C-63B380C20C86}" dt="2020-04-07T13:40:20.634" v="0" actId="47"/>
        <pc:sldMkLst>
          <pc:docMk/>
          <pc:sldMk cId="2031154527" sldId="302"/>
        </pc:sldMkLst>
      </pc:sldChg>
      <pc:sldChg chg="ord">
        <pc:chgData name="Karen" userId="50bf6e17-1720-47d5-b411-57d7bb423c81" providerId="ADAL" clId="{54D99283-EE7D-4E60-BC4C-63B380C20C86}" dt="2020-04-07T17:04:17.761" v="1228"/>
        <pc:sldMkLst>
          <pc:docMk/>
          <pc:sldMk cId="3266354833" sldId="303"/>
        </pc:sldMkLst>
      </pc:sldChg>
      <pc:sldChg chg="delSp modSp ord">
        <pc:chgData name="Karen" userId="50bf6e17-1720-47d5-b411-57d7bb423c81" providerId="ADAL" clId="{54D99283-EE7D-4E60-BC4C-63B380C20C86}" dt="2020-04-07T17:04:16.147" v="1226"/>
        <pc:sldMkLst>
          <pc:docMk/>
          <pc:sldMk cId="1418406619" sldId="304"/>
        </pc:sldMkLst>
        <pc:spChg chg="del">
          <ac:chgData name="Karen" userId="50bf6e17-1720-47d5-b411-57d7bb423c81" providerId="ADAL" clId="{54D99283-EE7D-4E60-BC4C-63B380C20C86}" dt="2020-04-07T13:49:25.967" v="54" actId="478"/>
          <ac:spMkLst>
            <pc:docMk/>
            <pc:sldMk cId="1418406619" sldId="304"/>
            <ac:spMk id="11" creationId="{00000000-0000-0000-0000-000000000000}"/>
          </ac:spMkLst>
        </pc:spChg>
        <pc:spChg chg="del">
          <ac:chgData name="Karen" userId="50bf6e17-1720-47d5-b411-57d7bb423c81" providerId="ADAL" clId="{54D99283-EE7D-4E60-BC4C-63B380C20C86}" dt="2020-04-07T13:49:27.788" v="55" actId="478"/>
          <ac:spMkLst>
            <pc:docMk/>
            <pc:sldMk cId="1418406619" sldId="304"/>
            <ac:spMk id="12" creationId="{00000000-0000-0000-0000-000000000000}"/>
          </ac:spMkLst>
        </pc:spChg>
        <pc:spChg chg="del">
          <ac:chgData name="Karen" userId="50bf6e17-1720-47d5-b411-57d7bb423c81" providerId="ADAL" clId="{54D99283-EE7D-4E60-BC4C-63B380C20C86}" dt="2020-04-07T13:49:19.209" v="51" actId="478"/>
          <ac:spMkLst>
            <pc:docMk/>
            <pc:sldMk cId="1418406619" sldId="304"/>
            <ac:spMk id="13" creationId="{00000000-0000-0000-0000-000000000000}"/>
          </ac:spMkLst>
        </pc:spChg>
        <pc:spChg chg="del">
          <ac:chgData name="Karen" userId="50bf6e17-1720-47d5-b411-57d7bb423c81" providerId="ADAL" clId="{54D99283-EE7D-4E60-BC4C-63B380C20C86}" dt="2020-04-07T13:49:21.392" v="53" actId="478"/>
          <ac:spMkLst>
            <pc:docMk/>
            <pc:sldMk cId="1418406619" sldId="304"/>
            <ac:spMk id="14" creationId="{00000000-0000-0000-0000-000000000000}"/>
          </ac:spMkLst>
        </pc:spChg>
        <pc:spChg chg="del">
          <ac:chgData name="Karen" userId="50bf6e17-1720-47d5-b411-57d7bb423c81" providerId="ADAL" clId="{54D99283-EE7D-4E60-BC4C-63B380C20C86}" dt="2020-04-07T13:49:42.689" v="58" actId="478"/>
          <ac:spMkLst>
            <pc:docMk/>
            <pc:sldMk cId="1418406619" sldId="304"/>
            <ac:spMk id="15" creationId="{00000000-0000-0000-0000-000000000000}"/>
          </ac:spMkLst>
        </pc:spChg>
        <pc:picChg chg="mod">
          <ac:chgData name="Karen" userId="50bf6e17-1720-47d5-b411-57d7bb423c81" providerId="ADAL" clId="{54D99283-EE7D-4E60-BC4C-63B380C20C86}" dt="2020-04-07T13:49:38.257" v="57" actId="1076"/>
          <ac:picMkLst>
            <pc:docMk/>
            <pc:sldMk cId="1418406619" sldId="304"/>
            <ac:picMk id="1026" creationId="{00000000-0000-0000-0000-000000000000}"/>
          </ac:picMkLst>
        </pc:picChg>
        <pc:cxnChg chg="del mod">
          <ac:chgData name="Karen" userId="50bf6e17-1720-47d5-b411-57d7bb423c81" providerId="ADAL" clId="{54D99283-EE7D-4E60-BC4C-63B380C20C86}" dt="2020-04-07T13:49:44.539" v="59" actId="478"/>
          <ac:cxnSpMkLst>
            <pc:docMk/>
            <pc:sldMk cId="1418406619" sldId="304"/>
            <ac:cxnSpMk id="16" creationId="{00000000-0000-0000-0000-000000000000}"/>
          </ac:cxnSpMkLst>
        </pc:cxnChg>
        <pc:cxnChg chg="del mod">
          <ac:chgData name="Karen" userId="50bf6e17-1720-47d5-b411-57d7bb423c81" providerId="ADAL" clId="{54D99283-EE7D-4E60-BC4C-63B380C20C86}" dt="2020-04-07T13:49:20.533" v="52" actId="478"/>
          <ac:cxnSpMkLst>
            <pc:docMk/>
            <pc:sldMk cId="1418406619" sldId="304"/>
            <ac:cxnSpMk id="17" creationId="{00000000-0000-0000-0000-000000000000}"/>
          </ac:cxnSpMkLst>
        </pc:cxnChg>
      </pc:sldChg>
      <pc:sldChg chg="addSp delSp modSp delAnim modAnim">
        <pc:chgData name="Karen" userId="50bf6e17-1720-47d5-b411-57d7bb423c81" providerId="ADAL" clId="{54D99283-EE7D-4E60-BC4C-63B380C20C86}" dt="2020-04-07T14:08:03.274" v="206" actId="1076"/>
        <pc:sldMkLst>
          <pc:docMk/>
          <pc:sldMk cId="3809360023" sldId="305"/>
        </pc:sldMkLst>
        <pc:spChg chg="mod">
          <ac:chgData name="Karen" userId="50bf6e17-1720-47d5-b411-57d7bb423c81" providerId="ADAL" clId="{54D99283-EE7D-4E60-BC4C-63B380C20C86}" dt="2020-04-07T14:07:31.701" v="200" actId="1076"/>
          <ac:spMkLst>
            <pc:docMk/>
            <pc:sldMk cId="3809360023" sldId="305"/>
            <ac:spMk id="2" creationId="{00000000-0000-0000-0000-000000000000}"/>
          </ac:spMkLst>
        </pc:spChg>
        <pc:spChg chg="add mod">
          <ac:chgData name="Karen" userId="50bf6e17-1720-47d5-b411-57d7bb423c81" providerId="ADAL" clId="{54D99283-EE7D-4E60-BC4C-63B380C20C86}" dt="2020-04-07T13:56:50.750" v="114" actId="164"/>
          <ac:spMkLst>
            <pc:docMk/>
            <pc:sldMk cId="3809360023" sldId="305"/>
            <ac:spMk id="5" creationId="{5BAFD72D-CF75-4623-9492-593249FA008A}"/>
          </ac:spMkLst>
        </pc:spChg>
        <pc:spChg chg="mod">
          <ac:chgData name="Karen" userId="50bf6e17-1720-47d5-b411-57d7bb423c81" providerId="ADAL" clId="{54D99283-EE7D-4E60-BC4C-63B380C20C86}" dt="2020-04-07T14:08:03.274" v="206" actId="1076"/>
          <ac:spMkLst>
            <pc:docMk/>
            <pc:sldMk cId="3809360023" sldId="305"/>
            <ac:spMk id="6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4:07:50.051" v="203" actId="207"/>
          <ac:spMkLst>
            <pc:docMk/>
            <pc:sldMk cId="3809360023" sldId="305"/>
            <ac:spMk id="7" creationId="{00000000-0000-0000-0000-000000000000}"/>
          </ac:spMkLst>
        </pc:spChg>
        <pc:spChg chg="add mod">
          <ac:chgData name="Karen" userId="50bf6e17-1720-47d5-b411-57d7bb423c81" providerId="ADAL" clId="{54D99283-EE7D-4E60-BC4C-63B380C20C86}" dt="2020-04-07T14:07:07.052" v="194" actId="164"/>
          <ac:spMkLst>
            <pc:docMk/>
            <pc:sldMk cId="3809360023" sldId="305"/>
            <ac:spMk id="15" creationId="{215E2624-8B33-4077-94B7-EA4DFB5D99ED}"/>
          </ac:spMkLst>
        </pc:spChg>
        <pc:spChg chg="add mod">
          <ac:chgData name="Karen" userId="50bf6e17-1720-47d5-b411-57d7bb423c81" providerId="ADAL" clId="{54D99283-EE7D-4E60-BC4C-63B380C20C86}" dt="2020-04-07T13:58:18.212" v="126" actId="1076"/>
          <ac:spMkLst>
            <pc:docMk/>
            <pc:sldMk cId="3809360023" sldId="305"/>
            <ac:spMk id="16" creationId="{554501B1-A255-4E38-94A3-85705F628715}"/>
          </ac:spMkLst>
        </pc:spChg>
        <pc:spChg chg="add mod">
          <ac:chgData name="Karen" userId="50bf6e17-1720-47d5-b411-57d7bb423c81" providerId="ADAL" clId="{54D99283-EE7D-4E60-BC4C-63B380C20C86}" dt="2020-04-07T14:06:58.478" v="193" actId="164"/>
          <ac:spMkLst>
            <pc:docMk/>
            <pc:sldMk cId="3809360023" sldId="305"/>
            <ac:spMk id="24" creationId="{4D98F0BE-951B-4862-9032-B979BFAD86FC}"/>
          </ac:spMkLst>
        </pc:spChg>
        <pc:grpChg chg="add mod">
          <ac:chgData name="Karen" userId="50bf6e17-1720-47d5-b411-57d7bb423c81" providerId="ADAL" clId="{54D99283-EE7D-4E60-BC4C-63B380C20C86}" dt="2020-04-07T14:07:54.628" v="204" actId="1076"/>
          <ac:grpSpMkLst>
            <pc:docMk/>
            <pc:sldMk cId="3809360023" sldId="305"/>
            <ac:grpSpMk id="8" creationId="{7C7FCCE0-26EE-479A-9FC9-55F23B341CB2}"/>
          </ac:grpSpMkLst>
        </pc:grpChg>
        <pc:grpChg chg="add mod">
          <ac:chgData name="Karen" userId="50bf6e17-1720-47d5-b411-57d7bb423c81" providerId="ADAL" clId="{54D99283-EE7D-4E60-BC4C-63B380C20C86}" dt="2020-04-07T14:07:59.538" v="205" actId="1076"/>
          <ac:grpSpMkLst>
            <pc:docMk/>
            <pc:sldMk cId="3809360023" sldId="305"/>
            <ac:grpSpMk id="23" creationId="{3B635C9F-131C-4F65-A577-77184E164065}"/>
          </ac:grpSpMkLst>
        </pc:grpChg>
        <pc:grpChg chg="add mod">
          <ac:chgData name="Karen" userId="50bf6e17-1720-47d5-b411-57d7bb423c81" providerId="ADAL" clId="{54D99283-EE7D-4E60-BC4C-63B380C20C86}" dt="2020-04-07T14:07:28.571" v="198" actId="1076"/>
          <ac:grpSpMkLst>
            <pc:docMk/>
            <pc:sldMk cId="3809360023" sldId="305"/>
            <ac:grpSpMk id="25" creationId="{28FE6BCE-3FB1-4940-9F5A-517FA60B8FDD}"/>
          </ac:grpSpMkLst>
        </pc:grpChg>
        <pc:picChg chg="add mod modCrop">
          <ac:chgData name="Karen" userId="50bf6e17-1720-47d5-b411-57d7bb423c81" providerId="ADAL" clId="{54D99283-EE7D-4E60-BC4C-63B380C20C86}" dt="2020-04-07T13:56:50.750" v="114" actId="164"/>
          <ac:picMkLst>
            <pc:docMk/>
            <pc:sldMk cId="3809360023" sldId="305"/>
            <ac:picMk id="4" creationId="{AC9BED8D-CC65-434E-8B18-DB21A42CA685}"/>
          </ac:picMkLst>
        </pc:picChg>
        <pc:picChg chg="add del mod">
          <ac:chgData name="Karen" userId="50bf6e17-1720-47d5-b411-57d7bb423c81" providerId="ADAL" clId="{54D99283-EE7D-4E60-BC4C-63B380C20C86}" dt="2020-04-07T13:57:21.978" v="117" actId="478"/>
          <ac:picMkLst>
            <pc:docMk/>
            <pc:sldMk cId="3809360023" sldId="305"/>
            <ac:picMk id="10" creationId="{6E6B9F90-EF65-4B2E-A4F8-E88830600CAA}"/>
          </ac:picMkLst>
        </pc:picChg>
        <pc:picChg chg="add del mod">
          <ac:chgData name="Karen" userId="50bf6e17-1720-47d5-b411-57d7bb423c81" providerId="ADAL" clId="{54D99283-EE7D-4E60-BC4C-63B380C20C86}" dt="2020-04-07T14:01:29.231" v="131" actId="478"/>
          <ac:picMkLst>
            <pc:docMk/>
            <pc:sldMk cId="3809360023" sldId="305"/>
            <ac:picMk id="12" creationId="{EA9EE12B-4EDF-496D-A677-7F2DC75C0CAE}"/>
          </ac:picMkLst>
        </pc:picChg>
        <pc:picChg chg="add mod">
          <ac:chgData name="Karen" userId="50bf6e17-1720-47d5-b411-57d7bb423c81" providerId="ADAL" clId="{54D99283-EE7D-4E60-BC4C-63B380C20C86}" dt="2020-04-07T14:07:07.052" v="194" actId="164"/>
          <ac:picMkLst>
            <pc:docMk/>
            <pc:sldMk cId="3809360023" sldId="305"/>
            <ac:picMk id="14" creationId="{33E478AE-1896-4712-B186-E09CCD2D3667}"/>
          </ac:picMkLst>
        </pc:picChg>
        <pc:picChg chg="del">
          <ac:chgData name="Karen" userId="50bf6e17-1720-47d5-b411-57d7bb423c81" providerId="ADAL" clId="{54D99283-EE7D-4E60-BC4C-63B380C20C86}" dt="2020-04-07T14:05:42.052" v="161" actId="478"/>
          <ac:picMkLst>
            <pc:docMk/>
            <pc:sldMk cId="3809360023" sldId="305"/>
            <ac:picMk id="17" creationId="{00000000-0000-0000-0000-000000000000}"/>
          </ac:picMkLst>
        </pc:picChg>
        <pc:picChg chg="del">
          <ac:chgData name="Karen" userId="50bf6e17-1720-47d5-b411-57d7bb423c81" providerId="ADAL" clId="{54D99283-EE7D-4E60-BC4C-63B380C20C86}" dt="2020-04-07T13:57:58.213" v="122" actId="478"/>
          <ac:picMkLst>
            <pc:docMk/>
            <pc:sldMk cId="3809360023" sldId="305"/>
            <ac:picMk id="18" creationId="{00000000-0000-0000-0000-000000000000}"/>
          </ac:picMkLst>
        </pc:picChg>
        <pc:picChg chg="add del mod">
          <ac:chgData name="Karen" userId="50bf6e17-1720-47d5-b411-57d7bb423c81" providerId="ADAL" clId="{54D99283-EE7D-4E60-BC4C-63B380C20C86}" dt="2020-04-07T14:04:03.150" v="156" actId="478"/>
          <ac:picMkLst>
            <pc:docMk/>
            <pc:sldMk cId="3809360023" sldId="305"/>
            <ac:picMk id="20" creationId="{312F2FCE-5505-4BD9-9237-564EC587ADAD}"/>
          </ac:picMkLst>
        </pc:picChg>
        <pc:picChg chg="add mod">
          <ac:chgData name="Karen" userId="50bf6e17-1720-47d5-b411-57d7bb423c81" providerId="ADAL" clId="{54D99283-EE7D-4E60-BC4C-63B380C20C86}" dt="2020-04-07T14:06:58.478" v="193" actId="164"/>
          <ac:picMkLst>
            <pc:docMk/>
            <pc:sldMk cId="3809360023" sldId="305"/>
            <ac:picMk id="22" creationId="{B49A67B4-7EC8-4FD5-9562-E23D454A889B}"/>
          </ac:picMkLst>
        </pc:picChg>
        <pc:picChg chg="del">
          <ac:chgData name="Karen" userId="50bf6e17-1720-47d5-b411-57d7bb423c81" providerId="ADAL" clId="{54D99283-EE7D-4E60-BC4C-63B380C20C86}" dt="2020-04-07T13:54:59.347" v="84" actId="478"/>
          <ac:picMkLst>
            <pc:docMk/>
            <pc:sldMk cId="3809360023" sldId="305"/>
            <ac:picMk id="2054" creationId="{00000000-0000-0000-0000-000000000000}"/>
          </ac:picMkLst>
        </pc:picChg>
      </pc:sldChg>
      <pc:sldChg chg="delSp modSp ord">
        <pc:chgData name="Karen" userId="50bf6e17-1720-47d5-b411-57d7bb423c81" providerId="ADAL" clId="{54D99283-EE7D-4E60-BC4C-63B380C20C86}" dt="2020-04-07T17:04:27.303" v="1230"/>
        <pc:sldMkLst>
          <pc:docMk/>
          <pc:sldMk cId="2165086654" sldId="307"/>
        </pc:sldMkLst>
        <pc:spChg chg="mod">
          <ac:chgData name="Karen" userId="50bf6e17-1720-47d5-b411-57d7bb423c81" providerId="ADAL" clId="{54D99283-EE7D-4E60-BC4C-63B380C20C86}" dt="2020-04-07T13:52:26.463" v="68" actId="1076"/>
          <ac:spMkLst>
            <pc:docMk/>
            <pc:sldMk cId="2165086654" sldId="307"/>
            <ac:spMk id="21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3:52:16.772" v="67" actId="1076"/>
          <ac:spMkLst>
            <pc:docMk/>
            <pc:sldMk cId="2165086654" sldId="307"/>
            <ac:spMk id="32" creationId="{00000000-0000-0000-0000-000000000000}"/>
          </ac:spMkLst>
        </pc:spChg>
        <pc:grpChg chg="mod">
          <ac:chgData name="Karen" userId="50bf6e17-1720-47d5-b411-57d7bb423c81" providerId="ADAL" clId="{54D99283-EE7D-4E60-BC4C-63B380C20C86}" dt="2020-04-07T13:52:07.451" v="66" actId="1076"/>
          <ac:grpSpMkLst>
            <pc:docMk/>
            <pc:sldMk cId="2165086654" sldId="307"/>
            <ac:grpSpMk id="23" creationId="{00000000-0000-0000-0000-000000000000}"/>
          </ac:grpSpMkLst>
        </pc:grpChg>
        <pc:graphicFrameChg chg="del mod">
          <ac:chgData name="Karen" userId="50bf6e17-1720-47d5-b411-57d7bb423c81" providerId="ADAL" clId="{54D99283-EE7D-4E60-BC4C-63B380C20C86}" dt="2020-04-07T13:52:55.206" v="72" actId="478"/>
          <ac:graphicFrameMkLst>
            <pc:docMk/>
            <pc:sldMk cId="2165086654" sldId="307"/>
            <ac:graphicFrameMk id="27" creationId="{00000000-0000-0000-0000-000000000000}"/>
          </ac:graphicFrameMkLst>
        </pc:graphicFrameChg>
        <pc:graphicFrameChg chg="mod">
          <ac:chgData name="Karen" userId="50bf6e17-1720-47d5-b411-57d7bb423c81" providerId="ADAL" clId="{54D99283-EE7D-4E60-BC4C-63B380C20C86}" dt="2020-04-07T13:52:59.059" v="73" actId="1076"/>
          <ac:graphicFrameMkLst>
            <pc:docMk/>
            <pc:sldMk cId="2165086654" sldId="307"/>
            <ac:graphicFrameMk id="29" creationId="{00000000-0000-0000-0000-000000000000}"/>
          </ac:graphicFrameMkLst>
        </pc:graphicFrameChg>
        <pc:graphicFrameChg chg="mod ord">
          <ac:chgData name="Karen" userId="50bf6e17-1720-47d5-b411-57d7bb423c81" providerId="ADAL" clId="{54D99283-EE7D-4E60-BC4C-63B380C20C86}" dt="2020-04-07T13:53:15.593" v="76" actId="1076"/>
          <ac:graphicFrameMkLst>
            <pc:docMk/>
            <pc:sldMk cId="2165086654" sldId="307"/>
            <ac:graphicFrameMk id="30" creationId="{00000000-0000-0000-0000-000000000000}"/>
          </ac:graphicFrameMkLst>
        </pc:graphicFrameChg>
        <pc:picChg chg="mod">
          <ac:chgData name="Karen" userId="50bf6e17-1720-47d5-b411-57d7bb423c81" providerId="ADAL" clId="{54D99283-EE7D-4E60-BC4C-63B380C20C86}" dt="2020-04-07T13:52:02.796" v="65" actId="1076"/>
          <ac:picMkLst>
            <pc:docMk/>
            <pc:sldMk cId="2165086654" sldId="307"/>
            <ac:picMk id="4" creationId="{00000000-0000-0000-0000-000000000000}"/>
          </ac:picMkLst>
        </pc:picChg>
        <pc:picChg chg="mod">
          <ac:chgData name="Karen" userId="50bf6e17-1720-47d5-b411-57d7bb423c81" providerId="ADAL" clId="{54D99283-EE7D-4E60-BC4C-63B380C20C86}" dt="2020-04-07T13:52:16.772" v="67" actId="1076"/>
          <ac:picMkLst>
            <pc:docMk/>
            <pc:sldMk cId="2165086654" sldId="307"/>
            <ac:picMk id="22" creationId="{00000000-0000-0000-0000-000000000000}"/>
          </ac:picMkLst>
        </pc:picChg>
        <pc:picChg chg="mod">
          <ac:chgData name="Karen" userId="50bf6e17-1720-47d5-b411-57d7bb423c81" providerId="ADAL" clId="{54D99283-EE7D-4E60-BC4C-63B380C20C86}" dt="2020-04-07T13:52:16.772" v="67" actId="1076"/>
          <ac:picMkLst>
            <pc:docMk/>
            <pc:sldMk cId="2165086654" sldId="307"/>
            <ac:picMk id="25" creationId="{00000000-0000-0000-0000-000000000000}"/>
          </ac:picMkLst>
        </pc:picChg>
      </pc:sldChg>
      <pc:sldChg chg="del">
        <pc:chgData name="Karen" userId="50bf6e17-1720-47d5-b411-57d7bb423c81" providerId="ADAL" clId="{54D99283-EE7D-4E60-BC4C-63B380C20C86}" dt="2020-04-07T14:08:17.920" v="207" actId="47"/>
        <pc:sldMkLst>
          <pc:docMk/>
          <pc:sldMk cId="2050904367" sldId="309"/>
        </pc:sldMkLst>
      </pc:sldChg>
      <pc:sldChg chg="del">
        <pc:chgData name="Karen" userId="50bf6e17-1720-47d5-b411-57d7bb423c81" providerId="ADAL" clId="{54D99283-EE7D-4E60-BC4C-63B380C20C86}" dt="2020-04-07T14:08:25.101" v="208" actId="47"/>
        <pc:sldMkLst>
          <pc:docMk/>
          <pc:sldMk cId="729028396" sldId="310"/>
        </pc:sldMkLst>
      </pc:sldChg>
      <pc:sldChg chg="addSp delSp modSp">
        <pc:chgData name="Karen" userId="50bf6e17-1720-47d5-b411-57d7bb423c81" providerId="ADAL" clId="{54D99283-EE7D-4E60-BC4C-63B380C20C86}" dt="2020-04-07T15:43:37.901" v="1086"/>
        <pc:sldMkLst>
          <pc:docMk/>
          <pc:sldMk cId="83878144" sldId="311"/>
        </pc:sldMkLst>
        <pc:spChg chg="mod ord">
          <ac:chgData name="Karen" userId="50bf6e17-1720-47d5-b411-57d7bb423c81" providerId="ADAL" clId="{54D99283-EE7D-4E60-BC4C-63B380C20C86}" dt="2020-04-07T14:49:28.825" v="245" actId="164"/>
          <ac:spMkLst>
            <pc:docMk/>
            <pc:sldMk cId="83878144" sldId="311"/>
            <ac:spMk id="4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5:10:45.138" v="536" actId="1036"/>
          <ac:spMkLst>
            <pc:docMk/>
            <pc:sldMk cId="83878144" sldId="311"/>
            <ac:spMk id="5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5:05:10.295" v="446" actId="164"/>
          <ac:spMkLst>
            <pc:docMk/>
            <pc:sldMk cId="83878144" sldId="311"/>
            <ac:spMk id="8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5:09:11.973" v="509" actId="164"/>
          <ac:spMkLst>
            <pc:docMk/>
            <pc:sldMk cId="83878144" sldId="311"/>
            <ac:spMk id="9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5:10:45.138" v="536" actId="1036"/>
          <ac:spMkLst>
            <pc:docMk/>
            <pc:sldMk cId="83878144" sldId="311"/>
            <ac:spMk id="18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5:09:25.862" v="511" actId="1076"/>
          <ac:spMkLst>
            <pc:docMk/>
            <pc:sldMk cId="83878144" sldId="311"/>
            <ac:spMk id="19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5:10:45.138" v="536" actId="1036"/>
          <ac:spMkLst>
            <pc:docMk/>
            <pc:sldMk cId="83878144" sldId="311"/>
            <ac:spMk id="20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5:08:43.142" v="502" actId="1076"/>
          <ac:spMkLst>
            <pc:docMk/>
            <pc:sldMk cId="83878144" sldId="311"/>
            <ac:spMk id="21" creationId="{00000000-0000-0000-0000-000000000000}"/>
          </ac:spMkLst>
        </pc:spChg>
        <pc:spChg chg="add mod">
          <ac:chgData name="Karen" userId="50bf6e17-1720-47d5-b411-57d7bb423c81" providerId="ADAL" clId="{54D99283-EE7D-4E60-BC4C-63B380C20C86}" dt="2020-04-07T15:12:23.950" v="591" actId="207"/>
          <ac:spMkLst>
            <pc:docMk/>
            <pc:sldMk cId="83878144" sldId="311"/>
            <ac:spMk id="25" creationId="{2A7AED13-6299-4F8A-9C16-F4A223506355}"/>
          </ac:spMkLst>
        </pc:spChg>
        <pc:spChg chg="add del mod">
          <ac:chgData name="Karen" userId="50bf6e17-1720-47d5-b411-57d7bb423c81" providerId="ADAL" clId="{54D99283-EE7D-4E60-BC4C-63B380C20C86}" dt="2020-04-07T15:12:20.024" v="590" actId="478"/>
          <ac:spMkLst>
            <pc:docMk/>
            <pc:sldMk cId="83878144" sldId="311"/>
            <ac:spMk id="26" creationId="{15B0267B-366B-4176-ABB2-E8CFAB40C1CC}"/>
          </ac:spMkLst>
        </pc:spChg>
        <pc:spChg chg="add del mod">
          <ac:chgData name="Karen" userId="50bf6e17-1720-47d5-b411-57d7bb423c81" providerId="ADAL" clId="{54D99283-EE7D-4E60-BC4C-63B380C20C86}" dt="2020-04-07T15:12:32.143" v="593" actId="478"/>
          <ac:spMkLst>
            <pc:docMk/>
            <pc:sldMk cId="83878144" sldId="311"/>
            <ac:spMk id="27" creationId="{7FD38649-1ABF-41F5-B358-5F88001E577E}"/>
          </ac:spMkLst>
        </pc:spChg>
        <pc:spChg chg="add del mod">
          <ac:chgData name="Karen" userId="50bf6e17-1720-47d5-b411-57d7bb423c81" providerId="ADAL" clId="{54D99283-EE7D-4E60-BC4C-63B380C20C86}" dt="2020-04-07T15:12:30.102" v="592" actId="478"/>
          <ac:spMkLst>
            <pc:docMk/>
            <pc:sldMk cId="83878144" sldId="311"/>
            <ac:spMk id="28" creationId="{04F935AB-B343-43A9-B322-255B529472DB}"/>
          </ac:spMkLst>
        </pc:spChg>
        <pc:spChg chg="add del">
          <ac:chgData name="Karen" userId="50bf6e17-1720-47d5-b411-57d7bb423c81" providerId="ADAL" clId="{54D99283-EE7D-4E60-BC4C-63B380C20C86}" dt="2020-04-07T15:43:37.901" v="1086"/>
          <ac:spMkLst>
            <pc:docMk/>
            <pc:sldMk cId="83878144" sldId="311"/>
            <ac:spMk id="33" creationId="{359A2888-A5C0-44AC-AEE2-8A1403423F9D}"/>
          </ac:spMkLst>
        </pc:spChg>
        <pc:grpChg chg="add mod ord">
          <ac:chgData name="Karen" userId="50bf6e17-1720-47d5-b411-57d7bb423c81" providerId="ADAL" clId="{54D99283-EE7D-4E60-BC4C-63B380C20C86}" dt="2020-04-07T15:10:45.138" v="536" actId="1036"/>
          <ac:grpSpMkLst>
            <pc:docMk/>
            <pc:sldMk cId="83878144" sldId="311"/>
            <ac:grpSpMk id="6" creationId="{F10B905C-7444-48D1-8C9A-88F7CB525717}"/>
          </ac:grpSpMkLst>
        </pc:grpChg>
        <pc:grpChg chg="add mod">
          <ac:chgData name="Karen" userId="50bf6e17-1720-47d5-b411-57d7bb423c81" providerId="ADAL" clId="{54D99283-EE7D-4E60-BC4C-63B380C20C86}" dt="2020-04-07T15:10:45.138" v="536" actId="1036"/>
          <ac:grpSpMkLst>
            <pc:docMk/>
            <pc:sldMk cId="83878144" sldId="311"/>
            <ac:grpSpMk id="17" creationId="{DB88E6C8-85B1-4D5D-B9D8-BDF15483EE32}"/>
          </ac:grpSpMkLst>
        </pc:grpChg>
        <pc:grpChg chg="add mod">
          <ac:chgData name="Karen" userId="50bf6e17-1720-47d5-b411-57d7bb423c81" providerId="ADAL" clId="{54D99283-EE7D-4E60-BC4C-63B380C20C86}" dt="2020-04-07T15:10:45.138" v="536" actId="1036"/>
          <ac:grpSpMkLst>
            <pc:docMk/>
            <pc:sldMk cId="83878144" sldId="311"/>
            <ac:grpSpMk id="24" creationId="{8B8E0A65-AA55-4539-A1AB-973B9A6FE620}"/>
          </ac:grpSpMkLst>
        </pc:grpChg>
        <pc:picChg chg="add mod modCrop">
          <ac:chgData name="Karen" userId="50bf6e17-1720-47d5-b411-57d7bb423c81" providerId="ADAL" clId="{54D99283-EE7D-4E60-BC4C-63B380C20C86}" dt="2020-04-07T15:10:02.514" v="517" actId="732"/>
          <ac:picMkLst>
            <pc:docMk/>
            <pc:sldMk cId="83878144" sldId="311"/>
            <ac:picMk id="3" creationId="{5055A146-A5ED-40DC-9131-CF98D63F3DD9}"/>
          </ac:picMkLst>
        </pc:picChg>
        <pc:picChg chg="add del mod ord modCrop">
          <ac:chgData name="Karen" userId="50bf6e17-1720-47d5-b411-57d7bb423c81" providerId="ADAL" clId="{54D99283-EE7D-4E60-BC4C-63B380C20C86}" dt="2020-04-07T14:56:22.478" v="302" actId="478"/>
          <ac:picMkLst>
            <pc:docMk/>
            <pc:sldMk cId="83878144" sldId="311"/>
            <ac:picMk id="11" creationId="{DD949F98-F9AC-4BF5-AB88-F0EDD733A0C6}"/>
          </ac:picMkLst>
        </pc:picChg>
        <pc:picChg chg="add del mod ord modCrop">
          <ac:chgData name="Karen" userId="50bf6e17-1720-47d5-b411-57d7bb423c81" providerId="ADAL" clId="{54D99283-EE7D-4E60-BC4C-63B380C20C86}" dt="2020-04-07T15:00:15.762" v="338" actId="478"/>
          <ac:picMkLst>
            <pc:docMk/>
            <pc:sldMk cId="83878144" sldId="311"/>
            <ac:picMk id="13" creationId="{D74B009B-1CF2-4321-93B8-47A377202133}"/>
          </ac:picMkLst>
        </pc:picChg>
        <pc:picChg chg="add mod ord modCrop">
          <ac:chgData name="Karen" userId="50bf6e17-1720-47d5-b411-57d7bb423c81" providerId="ADAL" clId="{54D99283-EE7D-4E60-BC4C-63B380C20C86}" dt="2020-04-07T15:10:45.138" v="536" actId="1036"/>
          <ac:picMkLst>
            <pc:docMk/>
            <pc:sldMk cId="83878144" sldId="311"/>
            <ac:picMk id="14" creationId="{E1880DD6-5814-4C7C-B1E4-89985FC265D8}"/>
          </ac:picMkLst>
        </pc:picChg>
        <pc:picChg chg="add mod ord">
          <ac:chgData name="Karen" userId="50bf6e17-1720-47d5-b411-57d7bb423c81" providerId="ADAL" clId="{54D99283-EE7D-4E60-BC4C-63B380C20C86}" dt="2020-04-07T15:05:10.295" v="446" actId="164"/>
          <ac:picMkLst>
            <pc:docMk/>
            <pc:sldMk cId="83878144" sldId="311"/>
            <ac:picMk id="16" creationId="{13272C0D-B160-42F4-881A-077AD20F40BD}"/>
          </ac:picMkLst>
        </pc:picChg>
        <pc:picChg chg="add mod ord modCrop">
          <ac:chgData name="Karen" userId="50bf6e17-1720-47d5-b411-57d7bb423c81" providerId="ADAL" clId="{54D99283-EE7D-4E60-BC4C-63B380C20C86}" dt="2020-04-07T15:09:27.651" v="513" actId="1076"/>
          <ac:picMkLst>
            <pc:docMk/>
            <pc:sldMk cId="83878144" sldId="311"/>
            <ac:picMk id="23" creationId="{BD708EBC-8893-43DB-9510-5E54F6F5C5DE}"/>
          </ac:picMkLst>
        </pc:picChg>
        <pc:picChg chg="del">
          <ac:chgData name="Karen" userId="50bf6e17-1720-47d5-b411-57d7bb423c81" providerId="ADAL" clId="{54D99283-EE7D-4E60-BC4C-63B380C20C86}" dt="2020-04-07T14:10:09.316" v="211" actId="478"/>
          <ac:picMkLst>
            <pc:docMk/>
            <pc:sldMk cId="83878144" sldId="311"/>
            <ac:picMk id="1026" creationId="{00000000-0000-0000-0000-000000000000}"/>
          </ac:picMkLst>
        </pc:picChg>
        <pc:picChg chg="del">
          <ac:chgData name="Karen" userId="50bf6e17-1720-47d5-b411-57d7bb423c81" providerId="ADAL" clId="{54D99283-EE7D-4E60-BC4C-63B380C20C86}" dt="2020-04-07T14:51:24.318" v="246" actId="478"/>
          <ac:picMkLst>
            <pc:docMk/>
            <pc:sldMk cId="83878144" sldId="311"/>
            <ac:picMk id="1028" creationId="{00000000-0000-0000-0000-000000000000}"/>
          </ac:picMkLst>
        </pc:picChg>
        <pc:picChg chg="del">
          <ac:chgData name="Karen" userId="50bf6e17-1720-47d5-b411-57d7bb423c81" providerId="ADAL" clId="{54D99283-EE7D-4E60-BC4C-63B380C20C86}" dt="2020-04-07T15:03:12.825" v="350" actId="478"/>
          <ac:picMkLst>
            <pc:docMk/>
            <pc:sldMk cId="83878144" sldId="311"/>
            <ac:picMk id="1030" creationId="{00000000-0000-0000-0000-000000000000}"/>
          </ac:picMkLst>
        </pc:picChg>
        <pc:picChg chg="del mod">
          <ac:chgData name="Karen" userId="50bf6e17-1720-47d5-b411-57d7bb423c81" providerId="ADAL" clId="{54D99283-EE7D-4E60-BC4C-63B380C20C86}" dt="2020-04-07T15:07:01.427" v="466" actId="478"/>
          <ac:picMkLst>
            <pc:docMk/>
            <pc:sldMk cId="83878144" sldId="311"/>
            <ac:picMk id="1032" creationId="{00000000-0000-0000-0000-000000000000}"/>
          </ac:picMkLst>
        </pc:picChg>
      </pc:sldChg>
      <pc:sldChg chg="addSp delSp modSp addAnim delAnim">
        <pc:chgData name="Karen" userId="50bf6e17-1720-47d5-b411-57d7bb423c81" providerId="ADAL" clId="{54D99283-EE7D-4E60-BC4C-63B380C20C86}" dt="2020-04-07T15:13:05.329" v="642" actId="20577"/>
        <pc:sldMkLst>
          <pc:docMk/>
          <pc:sldMk cId="3644244872" sldId="312"/>
        </pc:sldMkLst>
        <pc:spChg chg="add mod">
          <ac:chgData name="Karen" userId="50bf6e17-1720-47d5-b411-57d7bb423c81" providerId="ADAL" clId="{54D99283-EE7D-4E60-BC4C-63B380C20C86}" dt="2020-04-07T15:13:05.329" v="642" actId="20577"/>
          <ac:spMkLst>
            <pc:docMk/>
            <pc:sldMk cId="3644244872" sldId="312"/>
            <ac:spMk id="2" creationId="{C5A4796C-497E-4B71-BD2E-706B6990A928}"/>
          </ac:spMkLst>
        </pc:spChg>
        <pc:spChg chg="add del mod">
          <ac:chgData name="Karen" userId="50bf6e17-1720-47d5-b411-57d7bb423c81" providerId="ADAL" clId="{54D99283-EE7D-4E60-BC4C-63B380C20C86}" dt="2020-04-07T15:12:40.813" v="594" actId="478"/>
          <ac:spMkLst>
            <pc:docMk/>
            <pc:sldMk cId="3644244872" sldId="312"/>
            <ac:spMk id="3" creationId="{3AFFC7E0-4040-4F65-B7BE-A505375A2A7F}"/>
          </ac:spMkLst>
        </pc:spChg>
        <pc:spChg chg="add del mod">
          <ac:chgData name="Karen" userId="50bf6e17-1720-47d5-b411-57d7bb423c81" providerId="ADAL" clId="{54D99283-EE7D-4E60-BC4C-63B380C20C86}" dt="2020-04-07T15:12:48.156" v="598" actId="478"/>
          <ac:spMkLst>
            <pc:docMk/>
            <pc:sldMk cId="3644244872" sldId="312"/>
            <ac:spMk id="4" creationId="{C9294F75-3852-4FCE-9231-92C9970F9616}"/>
          </ac:spMkLst>
        </pc:spChg>
        <pc:picChg chg="del">
          <ac:chgData name="Karen" userId="50bf6e17-1720-47d5-b411-57d7bb423c81" providerId="ADAL" clId="{54D99283-EE7D-4E60-BC4C-63B380C20C86}" dt="2020-04-07T14:09:09.734" v="210" actId="478"/>
          <ac:picMkLst>
            <pc:docMk/>
            <pc:sldMk cId="3644244872" sldId="312"/>
            <ac:picMk id="6" creationId="{00000000-0000-0000-0000-000000000000}"/>
          </ac:picMkLst>
        </pc:picChg>
        <pc:picChg chg="mod">
          <ac:chgData name="Karen" userId="50bf6e17-1720-47d5-b411-57d7bb423c81" providerId="ADAL" clId="{54D99283-EE7D-4E60-BC4C-63B380C20C86}" dt="2020-04-07T15:12:51.429" v="600" actId="1076"/>
          <ac:picMkLst>
            <pc:docMk/>
            <pc:sldMk cId="3644244872" sldId="312"/>
            <ac:picMk id="14" creationId="{00000000-0000-0000-0000-000000000000}"/>
          </ac:picMkLst>
        </pc:picChg>
        <pc:picChg chg="del">
          <ac:chgData name="Karen" userId="50bf6e17-1720-47d5-b411-57d7bb423c81" providerId="ADAL" clId="{54D99283-EE7D-4E60-BC4C-63B380C20C86}" dt="2020-04-07T15:11:27.054" v="582" actId="478"/>
          <ac:picMkLst>
            <pc:docMk/>
            <pc:sldMk cId="3644244872" sldId="312"/>
            <ac:picMk id="16" creationId="{00000000-0000-0000-0000-000000000000}"/>
          </ac:picMkLst>
        </pc:picChg>
        <pc:picChg chg="del">
          <ac:chgData name="Karen" userId="50bf6e17-1720-47d5-b411-57d7bb423c81" providerId="ADAL" clId="{54D99283-EE7D-4E60-BC4C-63B380C20C86}" dt="2020-04-07T15:11:26.081" v="581" actId="478"/>
          <ac:picMkLst>
            <pc:docMk/>
            <pc:sldMk cId="3644244872" sldId="312"/>
            <ac:picMk id="17" creationId="{00000000-0000-0000-0000-000000000000}"/>
          </ac:picMkLst>
        </pc:picChg>
        <pc:picChg chg="add del mod">
          <ac:chgData name="Karen" userId="50bf6e17-1720-47d5-b411-57d7bb423c81" providerId="ADAL" clId="{54D99283-EE7D-4E60-BC4C-63B380C20C86}" dt="2020-04-07T15:12:54.522" v="601" actId="1076"/>
          <ac:picMkLst>
            <pc:docMk/>
            <pc:sldMk cId="3644244872" sldId="312"/>
            <ac:picMk id="18" creationId="{00000000-0000-0000-0000-000000000000}"/>
          </ac:picMkLst>
        </pc:picChg>
        <pc:picChg chg="del">
          <ac:chgData name="Karen" userId="50bf6e17-1720-47d5-b411-57d7bb423c81" providerId="ADAL" clId="{54D99283-EE7D-4E60-BC4C-63B380C20C86}" dt="2020-04-07T15:11:29.653" v="583" actId="478"/>
          <ac:picMkLst>
            <pc:docMk/>
            <pc:sldMk cId="3644244872" sldId="312"/>
            <ac:picMk id="21" creationId="{00000000-0000-0000-0000-000000000000}"/>
          </ac:picMkLst>
        </pc:picChg>
      </pc:sldChg>
      <pc:sldChg chg="addSp delSp modSp delAnim">
        <pc:chgData name="Karen" userId="50bf6e17-1720-47d5-b411-57d7bb423c81" providerId="ADAL" clId="{54D99283-EE7D-4E60-BC4C-63B380C20C86}" dt="2020-04-07T17:04:04.648" v="1224" actId="20577"/>
        <pc:sldMkLst>
          <pc:docMk/>
          <pc:sldMk cId="1932080996" sldId="313"/>
        </pc:sldMkLst>
        <pc:spChg chg="add mod">
          <ac:chgData name="Karen" userId="50bf6e17-1720-47d5-b411-57d7bb423c81" providerId="ADAL" clId="{54D99283-EE7D-4E60-BC4C-63B380C20C86}" dt="2020-04-07T17:04:04.648" v="1224" actId="20577"/>
          <ac:spMkLst>
            <pc:docMk/>
            <pc:sldMk cId="1932080996" sldId="313"/>
            <ac:spMk id="2" creationId="{313D9A5B-EAD9-4C56-8B1D-FFF5093B5FE6}"/>
          </ac:spMkLst>
        </pc:spChg>
        <pc:spChg chg="add del mod">
          <ac:chgData name="Karen" userId="50bf6e17-1720-47d5-b411-57d7bb423c81" providerId="ADAL" clId="{54D99283-EE7D-4E60-BC4C-63B380C20C86}" dt="2020-04-07T15:14:12.091" v="690" actId="931"/>
          <ac:spMkLst>
            <pc:docMk/>
            <pc:sldMk cId="1932080996" sldId="313"/>
            <ac:spMk id="3" creationId="{890E3C34-C8EA-401A-BB87-30C751097CDF}"/>
          </ac:spMkLst>
        </pc:spChg>
        <pc:spChg chg="add del mod">
          <ac:chgData name="Karen" userId="50bf6e17-1720-47d5-b411-57d7bb423c81" providerId="ADAL" clId="{54D99283-EE7D-4E60-BC4C-63B380C20C86}" dt="2020-04-07T15:15:01.836" v="698" actId="931"/>
          <ac:spMkLst>
            <pc:docMk/>
            <pc:sldMk cId="1932080996" sldId="313"/>
            <ac:spMk id="4" creationId="{D7BA9C34-9C4F-462E-AFF6-CF70B3419396}"/>
          </ac:spMkLst>
        </pc:spChg>
        <pc:spChg chg="add mod">
          <ac:chgData name="Karen" userId="50bf6e17-1720-47d5-b411-57d7bb423c81" providerId="ADAL" clId="{54D99283-EE7D-4E60-BC4C-63B380C20C86}" dt="2020-04-07T15:16:16.477" v="728" actId="1036"/>
          <ac:spMkLst>
            <pc:docMk/>
            <pc:sldMk cId="1932080996" sldId="313"/>
            <ac:spMk id="14" creationId="{CACF88F4-BAC1-4972-8F61-34BEFE9DFF6D}"/>
          </ac:spMkLst>
        </pc:spChg>
        <pc:spChg chg="add mod">
          <ac:chgData name="Karen" userId="50bf6e17-1720-47d5-b411-57d7bb423c81" providerId="ADAL" clId="{54D99283-EE7D-4E60-BC4C-63B380C20C86}" dt="2020-04-07T15:16:54.662" v="765" actId="20577"/>
          <ac:spMkLst>
            <pc:docMk/>
            <pc:sldMk cId="1932080996" sldId="313"/>
            <ac:spMk id="16" creationId="{1DE59107-D980-40B6-BC36-ACB28E46FD69}"/>
          </ac:spMkLst>
        </pc:spChg>
        <pc:grpChg chg="del">
          <ac:chgData name="Karen" userId="50bf6e17-1720-47d5-b411-57d7bb423c81" providerId="ADAL" clId="{54D99283-EE7D-4E60-BC4C-63B380C20C86}" dt="2020-04-07T15:13:23.337" v="645" actId="478"/>
          <ac:grpSpMkLst>
            <pc:docMk/>
            <pc:sldMk cId="1932080996" sldId="313"/>
            <ac:grpSpMk id="9" creationId="{00000000-0000-0000-0000-000000000000}"/>
          </ac:grpSpMkLst>
        </pc:grpChg>
        <pc:picChg chg="del">
          <ac:chgData name="Karen" userId="50bf6e17-1720-47d5-b411-57d7bb423c81" providerId="ADAL" clId="{54D99283-EE7D-4E60-BC4C-63B380C20C86}" dt="2020-04-07T15:13:13.443" v="643" actId="478"/>
          <ac:picMkLst>
            <pc:docMk/>
            <pc:sldMk cId="1932080996" sldId="313"/>
            <ac:picMk id="6" creationId="{00000000-0000-0000-0000-000000000000}"/>
          </ac:picMkLst>
        </pc:picChg>
        <pc:picChg chg="add mod modCrop">
          <ac:chgData name="Karen" userId="50bf6e17-1720-47d5-b411-57d7bb423c81" providerId="ADAL" clId="{54D99283-EE7D-4E60-BC4C-63B380C20C86}" dt="2020-04-07T15:15:08.753" v="701" actId="26606"/>
          <ac:picMkLst>
            <pc:docMk/>
            <pc:sldMk cId="1932080996" sldId="313"/>
            <ac:picMk id="7" creationId="{4D3451E4-F3D2-4113-B365-16E99F5B1B72}"/>
          </ac:picMkLst>
        </pc:picChg>
        <pc:picChg chg="del">
          <ac:chgData name="Karen" userId="50bf6e17-1720-47d5-b411-57d7bb423c81" providerId="ADAL" clId="{54D99283-EE7D-4E60-BC4C-63B380C20C86}" dt="2020-04-07T15:13:22.527" v="644" actId="478"/>
          <ac:picMkLst>
            <pc:docMk/>
            <pc:sldMk cId="1932080996" sldId="313"/>
            <ac:picMk id="8" creationId="{00000000-0000-0000-0000-000000000000}"/>
          </ac:picMkLst>
        </pc:picChg>
        <pc:picChg chg="add mod">
          <ac:chgData name="Karen" userId="50bf6e17-1720-47d5-b411-57d7bb423c81" providerId="ADAL" clId="{54D99283-EE7D-4E60-BC4C-63B380C20C86}" dt="2020-04-07T15:15:08.753" v="701" actId="26606"/>
          <ac:picMkLst>
            <pc:docMk/>
            <pc:sldMk cId="1932080996" sldId="313"/>
            <ac:picMk id="13" creationId="{5AFE04E9-9162-4DC7-BA74-05F55C6A7144}"/>
          </ac:picMkLst>
        </pc:picChg>
        <pc:picChg chg="add del">
          <ac:chgData name="Karen" userId="50bf6e17-1720-47d5-b411-57d7bb423c81" providerId="ADAL" clId="{54D99283-EE7D-4E60-BC4C-63B380C20C86}" dt="2020-04-07T15:16:27.089" v="730"/>
          <ac:picMkLst>
            <pc:docMk/>
            <pc:sldMk cId="1932080996" sldId="313"/>
            <ac:picMk id="15" creationId="{4222C120-867D-44F8-952B-138D8D23C368}"/>
          </ac:picMkLst>
        </pc:picChg>
      </pc:sldChg>
      <pc:sldChg chg="del">
        <pc:chgData name="Karen" userId="50bf6e17-1720-47d5-b411-57d7bb423c81" providerId="ADAL" clId="{54D99283-EE7D-4E60-BC4C-63B380C20C86}" dt="2020-04-07T13:41:27.553" v="2" actId="47"/>
        <pc:sldMkLst>
          <pc:docMk/>
          <pc:sldMk cId="1771228938" sldId="326"/>
        </pc:sldMkLst>
      </pc:sldChg>
      <pc:sldChg chg="addSp delSp modSp add ord">
        <pc:chgData name="Karen" userId="50bf6e17-1720-47d5-b411-57d7bb423c81" providerId="ADAL" clId="{54D99283-EE7D-4E60-BC4C-63B380C20C86}" dt="2020-04-07T13:48:48.894" v="43"/>
        <pc:sldMkLst>
          <pc:docMk/>
          <pc:sldMk cId="3893514479" sldId="327"/>
        </pc:sldMkLst>
        <pc:spChg chg="mod">
          <ac:chgData name="Karen" userId="50bf6e17-1720-47d5-b411-57d7bb423c81" providerId="ADAL" clId="{54D99283-EE7D-4E60-BC4C-63B380C20C86}" dt="2020-04-07T13:43:10.421" v="11" actId="20577"/>
          <ac:spMkLst>
            <pc:docMk/>
            <pc:sldMk cId="3893514479" sldId="327"/>
            <ac:spMk id="4" creationId="{7013E970-6167-4C4A-BCE5-30A6ECEFA5FE}"/>
          </ac:spMkLst>
        </pc:spChg>
        <pc:picChg chg="mod">
          <ac:chgData name="Karen" userId="50bf6e17-1720-47d5-b411-57d7bb423c81" providerId="ADAL" clId="{54D99283-EE7D-4E60-BC4C-63B380C20C86}" dt="2020-04-07T13:43:28.530" v="15" actId="1076"/>
          <ac:picMkLst>
            <pc:docMk/>
            <pc:sldMk cId="3893514479" sldId="327"/>
            <ac:picMk id="10" creationId="{95841E6D-FC33-44DE-8B4F-71EE1EE2CF37}"/>
          </ac:picMkLst>
        </pc:picChg>
        <pc:inkChg chg="add">
          <ac:chgData name="Karen" userId="50bf6e17-1720-47d5-b411-57d7bb423c81" providerId="ADAL" clId="{54D99283-EE7D-4E60-BC4C-63B380C20C86}" dt="2020-04-07T13:44:19.904" v="16" actId="9405"/>
          <ac:inkMkLst>
            <pc:docMk/>
            <pc:sldMk cId="3893514479" sldId="327"/>
            <ac:inkMk id="5" creationId="{B7C07770-E826-40D5-B245-A33CFD954939}"/>
          </ac:inkMkLst>
        </pc:inkChg>
        <pc:inkChg chg="del">
          <ac:chgData name="Karen" userId="50bf6e17-1720-47d5-b411-57d7bb423c81" providerId="ADAL" clId="{54D99283-EE7D-4E60-BC4C-63B380C20C86}" dt="2020-04-07T13:44:41.324" v="18" actId="478"/>
          <ac:inkMkLst>
            <pc:docMk/>
            <pc:sldMk cId="3893514479" sldId="327"/>
            <ac:inkMk id="7" creationId="{F98C5F6A-04BF-4304-AABF-C4BE5ABF9A97}"/>
          </ac:inkMkLst>
        </pc:inkChg>
        <pc:inkChg chg="del">
          <ac:chgData name="Karen" userId="50bf6e17-1720-47d5-b411-57d7bb423c81" providerId="ADAL" clId="{54D99283-EE7D-4E60-BC4C-63B380C20C86}" dt="2020-04-07T13:41:37.544" v="3" actId="478"/>
          <ac:inkMkLst>
            <pc:docMk/>
            <pc:sldMk cId="3893514479" sldId="327"/>
            <ac:inkMk id="11" creationId="{DFE7028E-3A0C-4CAB-BE3D-85285007C074}"/>
          </ac:inkMkLst>
        </pc:inkChg>
        <pc:inkChg chg="del">
          <ac:chgData name="Karen" userId="50bf6e17-1720-47d5-b411-57d7bb423c81" providerId="ADAL" clId="{54D99283-EE7D-4E60-BC4C-63B380C20C86}" dt="2020-04-07T13:44:45.780" v="19" actId="478"/>
          <ac:inkMkLst>
            <pc:docMk/>
            <pc:sldMk cId="3893514479" sldId="327"/>
            <ac:inkMk id="12" creationId="{C3DB5560-7899-45F7-ABC6-C11863461270}"/>
          </ac:inkMkLst>
        </pc:inkChg>
        <pc:cxnChg chg="mod ord">
          <ac:chgData name="Karen" userId="50bf6e17-1720-47d5-b411-57d7bb423c81" providerId="ADAL" clId="{54D99283-EE7D-4E60-BC4C-63B380C20C86}" dt="2020-04-07T13:44:34.068" v="17" actId="166"/>
          <ac:cxnSpMkLst>
            <pc:docMk/>
            <pc:sldMk cId="3893514479" sldId="327"/>
            <ac:cxnSpMk id="15" creationId="{8A96C63E-0861-4B4C-BBE1-3F07BFD711EF}"/>
          </ac:cxnSpMkLst>
        </pc:cxnChg>
      </pc:sldChg>
      <pc:sldChg chg="addSp delSp modSp add del">
        <pc:chgData name="Karen" userId="50bf6e17-1720-47d5-b411-57d7bb423c81" providerId="ADAL" clId="{54D99283-EE7D-4E60-BC4C-63B380C20C86}" dt="2020-04-07T15:33:45.237" v="935" actId="1076"/>
        <pc:sldMkLst>
          <pc:docMk/>
          <pc:sldMk cId="3189897285" sldId="370"/>
        </pc:sldMkLst>
        <pc:spChg chg="mod">
          <ac:chgData name="Karen" userId="50bf6e17-1720-47d5-b411-57d7bb423c81" providerId="ADAL" clId="{54D99283-EE7D-4E60-BC4C-63B380C20C86}" dt="2020-04-07T15:33:45.237" v="935" actId="1076"/>
          <ac:spMkLst>
            <pc:docMk/>
            <pc:sldMk cId="3189897285" sldId="370"/>
            <ac:spMk id="5" creationId="{00000000-0000-0000-0000-000000000000}"/>
          </ac:spMkLst>
        </pc:spChg>
        <pc:spChg chg="add mod">
          <ac:chgData name="Karen" userId="50bf6e17-1720-47d5-b411-57d7bb423c81" providerId="ADAL" clId="{54D99283-EE7D-4E60-BC4C-63B380C20C86}" dt="2020-04-07T15:32:50.648" v="847" actId="255"/>
          <ac:spMkLst>
            <pc:docMk/>
            <pc:sldMk cId="3189897285" sldId="370"/>
            <ac:spMk id="12" creationId="{48E0826A-A4C2-48F8-A966-D2DC1AC377FE}"/>
          </ac:spMkLst>
        </pc:spChg>
        <pc:spChg chg="add mod">
          <ac:chgData name="Karen" userId="50bf6e17-1720-47d5-b411-57d7bb423c81" providerId="ADAL" clId="{54D99283-EE7D-4E60-BC4C-63B380C20C86}" dt="2020-04-07T15:32:50.648" v="847" actId="255"/>
          <ac:spMkLst>
            <pc:docMk/>
            <pc:sldMk cId="3189897285" sldId="370"/>
            <ac:spMk id="16" creationId="{44D6A428-0719-4455-AF0E-F1DF50918834}"/>
          </ac:spMkLst>
        </pc:spChg>
        <pc:spChg chg="add mod">
          <ac:chgData name="Karen" userId="50bf6e17-1720-47d5-b411-57d7bb423c81" providerId="ADAL" clId="{54D99283-EE7D-4E60-BC4C-63B380C20C86}" dt="2020-04-07T15:32:50.648" v="847" actId="255"/>
          <ac:spMkLst>
            <pc:docMk/>
            <pc:sldMk cId="3189897285" sldId="370"/>
            <ac:spMk id="21" creationId="{1410636D-811D-4CA8-93C9-7E968F504491}"/>
          </ac:spMkLst>
        </pc:spChg>
        <pc:spChg chg="add del mod">
          <ac:chgData name="Karen" userId="50bf6e17-1720-47d5-b411-57d7bb423c81" providerId="ADAL" clId="{54D99283-EE7D-4E60-BC4C-63B380C20C86}" dt="2020-04-07T15:31:37.588" v="832" actId="478"/>
          <ac:spMkLst>
            <pc:docMk/>
            <pc:sldMk cId="3189897285" sldId="370"/>
            <ac:spMk id="22" creationId="{90E2FEC5-B26B-4014-BC94-D1C7C9445AAF}"/>
          </ac:spMkLst>
        </pc:spChg>
        <pc:spChg chg="add mod">
          <ac:chgData name="Karen" userId="50bf6e17-1720-47d5-b411-57d7bb423c81" providerId="ADAL" clId="{54D99283-EE7D-4E60-BC4C-63B380C20C86}" dt="2020-04-07T15:32:50.648" v="847" actId="255"/>
          <ac:spMkLst>
            <pc:docMk/>
            <pc:sldMk cId="3189897285" sldId="370"/>
            <ac:spMk id="23" creationId="{4409B53A-FA4B-4A36-87EE-301351C7BBF8}"/>
          </ac:spMkLst>
        </pc:spChg>
        <pc:spChg chg="add mod">
          <ac:chgData name="Karen" userId="50bf6e17-1720-47d5-b411-57d7bb423c81" providerId="ADAL" clId="{54D99283-EE7D-4E60-BC4C-63B380C20C86}" dt="2020-04-07T15:33:34.516" v="931" actId="20577"/>
          <ac:spMkLst>
            <pc:docMk/>
            <pc:sldMk cId="3189897285" sldId="370"/>
            <ac:spMk id="24" creationId="{45186A42-3BF2-44AF-A97E-F01AD01C52DF}"/>
          </ac:spMkLst>
        </pc:spChg>
        <pc:grpChg chg="add mod">
          <ac:chgData name="Karen" userId="50bf6e17-1720-47d5-b411-57d7bb423c81" providerId="ADAL" clId="{54D99283-EE7D-4E60-BC4C-63B380C20C86}" dt="2020-04-07T15:22:36.967" v="797" actId="164"/>
          <ac:grpSpMkLst>
            <pc:docMk/>
            <pc:sldMk cId="3189897285" sldId="370"/>
            <ac:grpSpMk id="13" creationId="{8D59AC1D-6DE9-4328-844E-E183509F3367}"/>
          </ac:grpSpMkLst>
        </pc:grpChg>
        <pc:picChg chg="del">
          <ac:chgData name="Karen" userId="50bf6e17-1720-47d5-b411-57d7bb423c81" providerId="ADAL" clId="{54D99283-EE7D-4E60-BC4C-63B380C20C86}" dt="2020-04-07T15:21:19.899" v="780" actId="478"/>
          <ac:picMkLst>
            <pc:docMk/>
            <pc:sldMk cId="3189897285" sldId="370"/>
            <ac:picMk id="4" creationId="{00000000-0000-0000-0000-000000000000}"/>
          </ac:picMkLst>
        </pc:picChg>
        <pc:picChg chg="del mod">
          <ac:chgData name="Karen" userId="50bf6e17-1720-47d5-b411-57d7bb423c81" providerId="ADAL" clId="{54D99283-EE7D-4E60-BC4C-63B380C20C86}" dt="2020-04-07T15:27:03.013" v="801" actId="478"/>
          <ac:picMkLst>
            <pc:docMk/>
            <pc:sldMk cId="3189897285" sldId="370"/>
            <ac:picMk id="6" creationId="{00000000-0000-0000-0000-000000000000}"/>
          </ac:picMkLst>
        </pc:picChg>
        <pc:picChg chg="del">
          <ac:chgData name="Karen" userId="50bf6e17-1720-47d5-b411-57d7bb423c81" providerId="ADAL" clId="{54D99283-EE7D-4E60-BC4C-63B380C20C86}" dt="2020-04-07T15:29:01.325" v="810" actId="478"/>
          <ac:picMkLst>
            <pc:docMk/>
            <pc:sldMk cId="3189897285" sldId="370"/>
            <ac:picMk id="7" creationId="{00000000-0000-0000-0000-000000000000}"/>
          </ac:picMkLst>
        </pc:picChg>
        <pc:picChg chg="del mod">
          <ac:chgData name="Karen" userId="50bf6e17-1720-47d5-b411-57d7bb423c81" providerId="ADAL" clId="{54D99283-EE7D-4E60-BC4C-63B380C20C86}" dt="2020-04-07T15:31:41.234" v="833" actId="478"/>
          <ac:picMkLst>
            <pc:docMk/>
            <pc:sldMk cId="3189897285" sldId="370"/>
            <ac:picMk id="8" creationId="{00000000-0000-0000-0000-000000000000}"/>
          </ac:picMkLst>
        </pc:picChg>
        <pc:picChg chg="add del mod">
          <ac:chgData name="Karen" userId="50bf6e17-1720-47d5-b411-57d7bb423c81" providerId="ADAL" clId="{54D99283-EE7D-4E60-BC4C-63B380C20C86}" dt="2020-04-07T15:18:30.803" v="777" actId="478"/>
          <ac:picMkLst>
            <pc:docMk/>
            <pc:sldMk cId="3189897285" sldId="370"/>
            <ac:picMk id="9" creationId="{3B90D418-B336-46DC-B76F-1A895F73B3BF}"/>
          </ac:picMkLst>
        </pc:picChg>
        <pc:picChg chg="add mod modCrop">
          <ac:chgData name="Karen" userId="50bf6e17-1720-47d5-b411-57d7bb423c81" providerId="ADAL" clId="{54D99283-EE7D-4E60-BC4C-63B380C20C86}" dt="2020-04-07T15:22:36.967" v="797" actId="164"/>
          <ac:picMkLst>
            <pc:docMk/>
            <pc:sldMk cId="3189897285" sldId="370"/>
            <ac:picMk id="11" creationId="{381FBC0A-BE83-4290-BCE1-1567A052632B}"/>
          </ac:picMkLst>
        </pc:picChg>
        <pc:picChg chg="add mod">
          <ac:chgData name="Karen" userId="50bf6e17-1720-47d5-b411-57d7bb423c81" providerId="ADAL" clId="{54D99283-EE7D-4E60-BC4C-63B380C20C86}" dt="2020-04-07T15:27:12.691" v="805" actId="1076"/>
          <ac:picMkLst>
            <pc:docMk/>
            <pc:sldMk cId="3189897285" sldId="370"/>
            <ac:picMk id="15" creationId="{D67FEDDA-77B4-4A02-9C08-90BF2F8D4405}"/>
          </ac:picMkLst>
        </pc:picChg>
        <pc:picChg chg="add mod modCrop">
          <ac:chgData name="Karen" userId="50bf6e17-1720-47d5-b411-57d7bb423c81" providerId="ADAL" clId="{54D99283-EE7D-4E60-BC4C-63B380C20C86}" dt="2020-04-07T15:32:07.824" v="839" actId="1076"/>
          <ac:picMkLst>
            <pc:docMk/>
            <pc:sldMk cId="3189897285" sldId="370"/>
            <ac:picMk id="18" creationId="{5F48A55A-FA96-4BE4-9A51-A40243B62843}"/>
          </ac:picMkLst>
        </pc:picChg>
        <pc:picChg chg="add mod modCrop">
          <ac:chgData name="Karen" userId="50bf6e17-1720-47d5-b411-57d7bb423c81" providerId="ADAL" clId="{54D99283-EE7D-4E60-BC4C-63B380C20C86}" dt="2020-04-07T15:32:23.790" v="843" actId="14100"/>
          <ac:picMkLst>
            <pc:docMk/>
            <pc:sldMk cId="3189897285" sldId="370"/>
            <ac:picMk id="20" creationId="{49DB1B0A-41A0-47C8-90E1-D905D3DAD64D}"/>
          </ac:picMkLst>
        </pc:picChg>
      </pc:sldChg>
      <pc:sldChg chg="addSp delSp modSp add">
        <pc:chgData name="Karen" userId="50bf6e17-1720-47d5-b411-57d7bb423c81" providerId="ADAL" clId="{54D99283-EE7D-4E60-BC4C-63B380C20C86}" dt="2020-04-07T17:03:56.174" v="1223" actId="1076"/>
        <pc:sldMkLst>
          <pc:docMk/>
          <pc:sldMk cId="2980745026" sldId="371"/>
        </pc:sldMkLst>
        <pc:spChg chg="mod">
          <ac:chgData name="Karen" userId="50bf6e17-1720-47d5-b411-57d7bb423c81" providerId="ADAL" clId="{54D99283-EE7D-4E60-BC4C-63B380C20C86}" dt="2020-04-07T17:03:39.140" v="1221" actId="1076"/>
          <ac:spMkLst>
            <pc:docMk/>
            <pc:sldMk cId="2980745026" sldId="371"/>
            <ac:spMk id="2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5:49:10.771" v="1164" actId="404"/>
          <ac:spMkLst>
            <pc:docMk/>
            <pc:sldMk cId="2980745026" sldId="371"/>
            <ac:spMk id="6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7:03:56.174" v="1223" actId="1076"/>
          <ac:spMkLst>
            <pc:docMk/>
            <pc:sldMk cId="2980745026" sldId="371"/>
            <ac:spMk id="8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7:03:56.174" v="1223" actId="1076"/>
          <ac:spMkLst>
            <pc:docMk/>
            <pc:sldMk cId="2980745026" sldId="371"/>
            <ac:spMk id="9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5:49:03.806" v="1162" actId="1076"/>
          <ac:spMkLst>
            <pc:docMk/>
            <pc:sldMk cId="2980745026" sldId="371"/>
            <ac:spMk id="12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7:03:45.479" v="1222" actId="1076"/>
          <ac:spMkLst>
            <pc:docMk/>
            <pc:sldMk cId="2980745026" sldId="371"/>
            <ac:spMk id="13" creationId="{00000000-0000-0000-0000-000000000000}"/>
          </ac:spMkLst>
        </pc:spChg>
        <pc:spChg chg="mod">
          <ac:chgData name="Karen" userId="50bf6e17-1720-47d5-b411-57d7bb423c81" providerId="ADAL" clId="{54D99283-EE7D-4E60-BC4C-63B380C20C86}" dt="2020-04-07T17:03:45.479" v="1222" actId="1076"/>
          <ac:spMkLst>
            <pc:docMk/>
            <pc:sldMk cId="2980745026" sldId="371"/>
            <ac:spMk id="15" creationId="{00000000-0000-0000-0000-000000000000}"/>
          </ac:spMkLst>
        </pc:spChg>
        <pc:spChg chg="add mod">
          <ac:chgData name="Karen" userId="50bf6e17-1720-47d5-b411-57d7bb423c81" providerId="ADAL" clId="{54D99283-EE7D-4E60-BC4C-63B380C20C86}" dt="2020-04-07T15:50:14.953" v="1215" actId="164"/>
          <ac:spMkLst>
            <pc:docMk/>
            <pc:sldMk cId="2980745026" sldId="371"/>
            <ac:spMk id="16" creationId="{03E391F9-8BCD-49D8-BE30-8B92A8069270}"/>
          </ac:spMkLst>
        </pc:spChg>
        <pc:spChg chg="add mod">
          <ac:chgData name="Karen" userId="50bf6e17-1720-47d5-b411-57d7bb423c81" providerId="ADAL" clId="{54D99283-EE7D-4E60-BC4C-63B380C20C86}" dt="2020-04-07T17:03:45.479" v="1222" actId="1076"/>
          <ac:spMkLst>
            <pc:docMk/>
            <pc:sldMk cId="2980745026" sldId="371"/>
            <ac:spMk id="18" creationId="{8A1FE433-B084-4FA1-945B-A7FAD3D8BDB1}"/>
          </ac:spMkLst>
        </pc:spChg>
        <pc:spChg chg="add mod">
          <ac:chgData name="Karen" userId="50bf6e17-1720-47d5-b411-57d7bb423c81" providerId="ADAL" clId="{54D99283-EE7D-4E60-BC4C-63B380C20C86}" dt="2020-04-07T15:49:53.773" v="1196" actId="164"/>
          <ac:spMkLst>
            <pc:docMk/>
            <pc:sldMk cId="2980745026" sldId="371"/>
            <ac:spMk id="21" creationId="{8BAADACD-FC11-4369-86D1-CE74EACB7AED}"/>
          </ac:spMkLst>
        </pc:spChg>
        <pc:grpChg chg="add mod">
          <ac:chgData name="Karen" userId="50bf6e17-1720-47d5-b411-57d7bb423c81" providerId="ADAL" clId="{54D99283-EE7D-4E60-BC4C-63B380C20C86}" dt="2020-04-07T15:49:53.773" v="1196" actId="164"/>
          <ac:grpSpMkLst>
            <pc:docMk/>
            <pc:sldMk cId="2980745026" sldId="371"/>
            <ac:grpSpMk id="22" creationId="{29797AA1-C173-4450-9EC4-F401882EB157}"/>
          </ac:grpSpMkLst>
        </pc:grpChg>
        <pc:grpChg chg="add mod">
          <ac:chgData name="Karen" userId="50bf6e17-1720-47d5-b411-57d7bb423c81" providerId="ADAL" clId="{54D99283-EE7D-4E60-BC4C-63B380C20C86}" dt="2020-04-07T17:03:45.479" v="1222" actId="1076"/>
          <ac:grpSpMkLst>
            <pc:docMk/>
            <pc:sldMk cId="2980745026" sldId="371"/>
            <ac:grpSpMk id="23" creationId="{D1B647E4-10E4-41B1-84E3-85F76556505D}"/>
          </ac:grpSpMkLst>
        </pc:grpChg>
        <pc:picChg chg="add mod modCrop">
          <ac:chgData name="Karen" userId="50bf6e17-1720-47d5-b411-57d7bb423c81" providerId="ADAL" clId="{54D99283-EE7D-4E60-BC4C-63B380C20C86}" dt="2020-04-07T15:50:14.953" v="1215" actId="164"/>
          <ac:picMkLst>
            <pc:docMk/>
            <pc:sldMk cId="2980745026" sldId="371"/>
            <ac:picMk id="4" creationId="{A52C386B-E0EA-4604-A762-0CA6B0A8C51B}"/>
          </ac:picMkLst>
        </pc:picChg>
        <pc:picChg chg="del mod">
          <ac:chgData name="Karen" userId="50bf6e17-1720-47d5-b411-57d7bb423c81" providerId="ADAL" clId="{54D99283-EE7D-4E60-BC4C-63B380C20C86}" dt="2020-04-07T15:47:07.877" v="1137" actId="478"/>
          <ac:picMkLst>
            <pc:docMk/>
            <pc:sldMk cId="2980745026" sldId="371"/>
            <ac:picMk id="7" creationId="{00000000-0000-0000-0000-000000000000}"/>
          </ac:picMkLst>
        </pc:picChg>
        <pc:picChg chg="del mod">
          <ac:chgData name="Karen" userId="50bf6e17-1720-47d5-b411-57d7bb423c81" providerId="ADAL" clId="{54D99283-EE7D-4E60-BC4C-63B380C20C86}" dt="2020-04-07T15:40:50.877" v="999" actId="478"/>
          <ac:picMkLst>
            <pc:docMk/>
            <pc:sldMk cId="2980745026" sldId="371"/>
            <ac:picMk id="10" creationId="{00000000-0000-0000-0000-000000000000}"/>
          </ac:picMkLst>
        </pc:picChg>
        <pc:picChg chg="del mod modCrop">
          <ac:chgData name="Karen" userId="50bf6e17-1720-47d5-b411-57d7bb423c81" providerId="ADAL" clId="{54D99283-EE7D-4E60-BC4C-63B380C20C86}" dt="2020-04-07T15:48:30.012" v="1147" actId="478"/>
          <ac:picMkLst>
            <pc:docMk/>
            <pc:sldMk cId="2980745026" sldId="371"/>
            <ac:picMk id="11" creationId="{00000000-0000-0000-0000-000000000000}"/>
          </ac:picMkLst>
        </pc:picChg>
        <pc:picChg chg="del">
          <ac:chgData name="Karen" userId="50bf6e17-1720-47d5-b411-57d7bb423c81" providerId="ADAL" clId="{54D99283-EE7D-4E60-BC4C-63B380C20C86}" dt="2020-04-07T15:40:48.783" v="997" actId="478"/>
          <ac:picMkLst>
            <pc:docMk/>
            <pc:sldMk cId="2980745026" sldId="371"/>
            <ac:picMk id="14" creationId="{00000000-0000-0000-0000-000000000000}"/>
          </ac:picMkLst>
        </pc:picChg>
        <pc:picChg chg="add mod ord modCrop">
          <ac:chgData name="Karen" userId="50bf6e17-1720-47d5-b411-57d7bb423c81" providerId="ADAL" clId="{54D99283-EE7D-4E60-BC4C-63B380C20C86}" dt="2020-04-07T17:03:56.174" v="1223" actId="1076"/>
          <ac:picMkLst>
            <pc:docMk/>
            <pc:sldMk cId="2980745026" sldId="371"/>
            <ac:picMk id="17" creationId="{5881D216-87DF-4BF1-AFFC-3CF999241E20}"/>
          </ac:picMkLst>
        </pc:picChg>
        <pc:picChg chg="add mod modCrop">
          <ac:chgData name="Karen" userId="50bf6e17-1720-47d5-b411-57d7bb423c81" providerId="ADAL" clId="{54D99283-EE7D-4E60-BC4C-63B380C20C86}" dt="2020-04-07T15:49:53.773" v="1196" actId="164"/>
          <ac:picMkLst>
            <pc:docMk/>
            <pc:sldMk cId="2980745026" sldId="371"/>
            <ac:picMk id="20" creationId="{0F393FD2-C566-4479-9999-F83898C91E64}"/>
          </ac:picMkLst>
        </pc:picChg>
      </pc:sldChg>
      <pc:sldChg chg="add del">
        <pc:chgData name="Karen" userId="50bf6e17-1720-47d5-b411-57d7bb423c81" providerId="ADAL" clId="{54D99283-EE7D-4E60-BC4C-63B380C20C86}" dt="2020-04-07T15:37:15.691" v="985" actId="47"/>
        <pc:sldMkLst>
          <pc:docMk/>
          <pc:sldMk cId="3378975213" sldId="372"/>
        </pc:sldMkLst>
      </pc:sldChg>
      <pc:sldChg chg="add">
        <pc:chgData name="Karen" userId="50bf6e17-1720-47d5-b411-57d7bb423c81" providerId="ADAL" clId="{54D99283-EE7D-4E60-BC4C-63B380C20C86}" dt="2020-04-07T15:37:23.074" v="986"/>
        <pc:sldMkLst>
          <pc:docMk/>
          <pc:sldMk cId="3571118550" sldId="372"/>
        </pc:sldMkLst>
      </pc:sldChg>
      <pc:sldChg chg="add del">
        <pc:chgData name="Karen" userId="50bf6e17-1720-47d5-b411-57d7bb423c81" providerId="ADAL" clId="{54D99283-EE7D-4E60-BC4C-63B380C20C86}" dt="2020-04-07T13:56:01.582" v="97"/>
        <pc:sldMkLst>
          <pc:docMk/>
          <pc:sldMk cId="2882124408" sldId="373"/>
        </pc:sldMkLst>
      </pc:sldChg>
      <pc:sldChg chg="add del">
        <pc:chgData name="Karen" userId="50bf6e17-1720-47d5-b411-57d7bb423c81" providerId="ADAL" clId="{54D99283-EE7D-4E60-BC4C-63B380C20C86}" dt="2020-04-07T13:56:01.582" v="97"/>
        <pc:sldMkLst>
          <pc:docMk/>
          <pc:sldMk cId="2603981556" sldId="374"/>
        </pc:sldMkLst>
      </pc:sldChg>
      <pc:sldChg chg="add del">
        <pc:chgData name="Karen" userId="50bf6e17-1720-47d5-b411-57d7bb423c81" providerId="ADAL" clId="{54D99283-EE7D-4E60-BC4C-63B380C20C86}" dt="2020-04-07T13:56:01.582" v="97"/>
        <pc:sldMkLst>
          <pc:docMk/>
          <pc:sldMk cId="874818531" sldId="375"/>
        </pc:sldMkLst>
      </pc:sldChg>
    </pc:docChg>
  </pc:docChgLst>
  <pc:docChgLst>
    <pc:chgData name="Launchbaugh, Karen (klaunchb@uidaho.edu)" userId="50bf6e17-1720-47d5-b411-57d7bb423c81" providerId="ADAL" clId="{C1E94C8D-17D6-4D09-A6E2-D5D4DF8C7D24}"/>
    <pc:docChg chg="custSel modSld">
      <pc:chgData name="Launchbaugh, Karen (klaunchb@uidaho.edu)" userId="50bf6e17-1720-47d5-b411-57d7bb423c81" providerId="ADAL" clId="{C1E94C8D-17D6-4D09-A6E2-D5D4DF8C7D24}" dt="2022-04-12T16:02:05.787" v="1" actId="313"/>
      <pc:docMkLst>
        <pc:docMk/>
      </pc:docMkLst>
      <pc:sldChg chg="modSp mod">
        <pc:chgData name="Launchbaugh, Karen (klaunchb@uidaho.edu)" userId="50bf6e17-1720-47d5-b411-57d7bb423c81" providerId="ADAL" clId="{C1E94C8D-17D6-4D09-A6E2-D5D4DF8C7D24}" dt="2022-04-12T16:00:49.584" v="0" actId="313"/>
        <pc:sldMkLst>
          <pc:docMk/>
          <pc:sldMk cId="1652133998" sldId="256"/>
        </pc:sldMkLst>
        <pc:spChg chg="mod">
          <ac:chgData name="Launchbaugh, Karen (klaunchb@uidaho.edu)" userId="50bf6e17-1720-47d5-b411-57d7bb423c81" providerId="ADAL" clId="{C1E94C8D-17D6-4D09-A6E2-D5D4DF8C7D24}" dt="2022-04-12T16:00:49.584" v="0" actId="313"/>
          <ac:spMkLst>
            <pc:docMk/>
            <pc:sldMk cId="1652133998" sldId="256"/>
            <ac:spMk id="6" creationId="{00000000-0000-0000-0000-000000000000}"/>
          </ac:spMkLst>
        </pc:spChg>
      </pc:sldChg>
      <pc:sldChg chg="modSp mod">
        <pc:chgData name="Launchbaugh, Karen (klaunchb@uidaho.edu)" userId="50bf6e17-1720-47d5-b411-57d7bb423c81" providerId="ADAL" clId="{C1E94C8D-17D6-4D09-A6E2-D5D4DF8C7D24}" dt="2022-04-12T16:02:05.787" v="1" actId="313"/>
        <pc:sldMkLst>
          <pc:docMk/>
          <pc:sldMk cId="3571118550" sldId="372"/>
        </pc:sldMkLst>
        <pc:spChg chg="mod">
          <ac:chgData name="Launchbaugh, Karen (klaunchb@uidaho.edu)" userId="50bf6e17-1720-47d5-b411-57d7bb423c81" providerId="ADAL" clId="{C1E94C8D-17D6-4D09-A6E2-D5D4DF8C7D24}" dt="2022-04-12T16:02:05.787" v="1" actId="313"/>
          <ac:spMkLst>
            <pc:docMk/>
            <pc:sldMk cId="3571118550" sldId="372"/>
            <ac:spMk id="6" creationId="{00000000-0000-0000-0000-000000000000}"/>
          </ac:spMkLst>
        </pc:spChg>
      </pc:sldChg>
    </pc:docChg>
  </pc:docChgLst>
  <pc:docChgLst>
    <pc:chgData name="Karen" userId="50bf6e17-1720-47d5-b411-57d7bb423c81" providerId="ADAL" clId="{03D17428-5305-45E3-8E92-D8E4B81F236A}"/>
    <pc:docChg chg="custSel delSld modSld">
      <pc:chgData name="Karen" userId="50bf6e17-1720-47d5-b411-57d7bb423c81" providerId="ADAL" clId="{03D17428-5305-45E3-8E92-D8E4B81F236A}" dt="2020-03-31T19:37:21.318" v="20" actId="47"/>
      <pc:docMkLst>
        <pc:docMk/>
      </pc:docMkLst>
      <pc:sldChg chg="addSp delSp modSp">
        <pc:chgData name="Karen" userId="50bf6e17-1720-47d5-b411-57d7bb423c81" providerId="ADAL" clId="{03D17428-5305-45E3-8E92-D8E4B81F236A}" dt="2020-03-31T19:28:19.340" v="18" actId="20577"/>
        <pc:sldMkLst>
          <pc:docMk/>
          <pc:sldMk cId="1652133998" sldId="256"/>
        </pc:sldMkLst>
        <pc:spChg chg="add del mod">
          <ac:chgData name="Karen" userId="50bf6e17-1720-47d5-b411-57d7bb423c81" providerId="ADAL" clId="{03D17428-5305-45E3-8E92-D8E4B81F236A}" dt="2020-03-31T19:28:01.443" v="3" actId="931"/>
          <ac:spMkLst>
            <pc:docMk/>
            <pc:sldMk cId="1652133998" sldId="256"/>
            <ac:spMk id="3" creationId="{ABD3657E-F9F1-439E-9FD2-96B01021920D}"/>
          </ac:spMkLst>
        </pc:spChg>
        <pc:spChg chg="mod">
          <ac:chgData name="Karen" userId="50bf6e17-1720-47d5-b411-57d7bb423c81" providerId="ADAL" clId="{03D17428-5305-45E3-8E92-D8E4B81F236A}" dt="2020-03-31T19:28:19.340" v="18" actId="20577"/>
          <ac:spMkLst>
            <pc:docMk/>
            <pc:sldMk cId="1652133998" sldId="256"/>
            <ac:spMk id="10" creationId="{B14E1620-9473-4DA4-B6CD-7BA218CCBC1C}"/>
          </ac:spMkLst>
        </pc:spChg>
        <pc:picChg chg="add mod ord">
          <ac:chgData name="Karen" userId="50bf6e17-1720-47d5-b411-57d7bb423c81" providerId="ADAL" clId="{03D17428-5305-45E3-8E92-D8E4B81F236A}" dt="2020-03-31T19:28:09.841" v="6" actId="167"/>
          <ac:picMkLst>
            <pc:docMk/>
            <pc:sldMk cId="1652133998" sldId="256"/>
            <ac:picMk id="5" creationId="{55981177-C2EB-4700-BE2A-588F8FCAC939}"/>
          </ac:picMkLst>
        </pc:picChg>
        <pc:picChg chg="del mod">
          <ac:chgData name="Karen" userId="50bf6e17-1720-47d5-b411-57d7bb423c81" providerId="ADAL" clId="{03D17428-5305-45E3-8E92-D8E4B81F236A}" dt="2020-03-31T19:27:00.339" v="2" actId="478"/>
          <ac:picMkLst>
            <pc:docMk/>
            <pc:sldMk cId="1652133998" sldId="256"/>
            <ac:picMk id="9" creationId="{80CF8236-C5F9-4297-BCFF-853F8E36068D}"/>
          </ac:picMkLst>
        </pc:picChg>
      </pc:sldChg>
      <pc:sldChg chg="modSp">
        <pc:chgData name="Karen" userId="50bf6e17-1720-47d5-b411-57d7bb423c81" providerId="ADAL" clId="{03D17428-5305-45E3-8E92-D8E4B81F236A}" dt="2020-03-31T19:28:39.320" v="19" actId="1076"/>
        <pc:sldMkLst>
          <pc:docMk/>
          <pc:sldMk cId="1717235628" sldId="271"/>
        </pc:sldMkLst>
        <pc:spChg chg="mod">
          <ac:chgData name="Karen" userId="50bf6e17-1720-47d5-b411-57d7bb423c81" providerId="ADAL" clId="{03D17428-5305-45E3-8E92-D8E4B81F236A}" dt="2020-03-31T19:28:39.320" v="19" actId="1076"/>
          <ac:spMkLst>
            <pc:docMk/>
            <pc:sldMk cId="1717235628" sldId="271"/>
            <ac:spMk id="2" creationId="{00000000-0000-0000-0000-000000000000}"/>
          </ac:spMkLst>
        </pc:spChg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1098706198" sldId="279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850623038" sldId="280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1580360732" sldId="281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3200774247" sldId="282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3419687826" sldId="283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2961380914" sldId="284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1944040904" sldId="285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1150451643" sldId="286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3380572147" sldId="287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3210719848" sldId="288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244822720" sldId="290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3943127951" sldId="291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1271609595" sldId="292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2023066800" sldId="293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2105104320" sldId="294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1293206918" sldId="295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1939043362" sldId="296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2183560574" sldId="297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2078948273" sldId="299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1560210197" sldId="300"/>
        </pc:sldMkLst>
      </pc:sldChg>
      <pc:sldChg chg="del">
        <pc:chgData name="Karen" userId="50bf6e17-1720-47d5-b411-57d7bb423c81" providerId="ADAL" clId="{03D17428-5305-45E3-8E92-D8E4B81F236A}" dt="2020-03-31T19:37:21.318" v="20" actId="47"/>
        <pc:sldMkLst>
          <pc:docMk/>
          <pc:sldMk cId="780692278" sldId="327"/>
        </pc:sldMkLst>
      </pc:sldChg>
      <pc:sldMasterChg chg="delSldLayout">
        <pc:chgData name="Karen" userId="50bf6e17-1720-47d5-b411-57d7bb423c81" providerId="ADAL" clId="{03D17428-5305-45E3-8E92-D8E4B81F236A}" dt="2020-03-31T19:37:21.318" v="20" actId="47"/>
        <pc:sldMasterMkLst>
          <pc:docMk/>
          <pc:sldMasterMk cId="2346251051" sldId="2147483648"/>
        </pc:sldMasterMkLst>
        <pc:sldLayoutChg chg="del">
          <pc:chgData name="Karen" userId="50bf6e17-1720-47d5-b411-57d7bb423c81" providerId="ADAL" clId="{03D17428-5305-45E3-8E92-D8E4B81F236A}" dt="2020-03-31T19:37:21.318" v="20" actId="47"/>
          <pc:sldLayoutMkLst>
            <pc:docMk/>
            <pc:sldMasterMk cId="2346251051" sldId="2147483648"/>
            <pc:sldLayoutMk cId="4148259141" sldId="2147483661"/>
          </pc:sldLayoutMkLst>
        </pc:sldLayoutChg>
      </pc:sldMasterChg>
    </pc:docChg>
  </pc:docChgLst>
  <pc:docChgLst>
    <pc:chgData name="Playfair, JB (jplayfair@uidaho.edu)" userId="9b2c05e5-254d-4c66-8147-51e9239d2299" providerId="ADAL" clId="{52B1E89F-E925-4B89-8761-0D8E1A0787DE}"/>
    <pc:docChg chg="modSld">
      <pc:chgData name="Playfair, JB (jplayfair@uidaho.edu)" userId="9b2c05e5-254d-4c66-8147-51e9239d2299" providerId="ADAL" clId="{52B1E89F-E925-4B89-8761-0D8E1A0787DE}" dt="2024-04-02T15:57:10.825" v="6" actId="1076"/>
      <pc:docMkLst>
        <pc:docMk/>
      </pc:docMkLst>
      <pc:sldChg chg="modSp mod">
        <pc:chgData name="Playfair, JB (jplayfair@uidaho.edu)" userId="9b2c05e5-254d-4c66-8147-51e9239d2299" providerId="ADAL" clId="{52B1E89F-E925-4B89-8761-0D8E1A0787DE}" dt="2024-04-02T15:57:10.825" v="6" actId="1076"/>
        <pc:sldMkLst>
          <pc:docMk/>
          <pc:sldMk cId="2980745026" sldId="371"/>
        </pc:sldMkLst>
        <pc:spChg chg="mod">
          <ac:chgData name="Playfair, JB (jplayfair@uidaho.edu)" userId="9b2c05e5-254d-4c66-8147-51e9239d2299" providerId="ADAL" clId="{52B1E89F-E925-4B89-8761-0D8E1A0787DE}" dt="2024-04-02T15:56:35.696" v="1" actId="20577"/>
          <ac:spMkLst>
            <pc:docMk/>
            <pc:sldMk cId="2980745026" sldId="371"/>
            <ac:spMk id="6" creationId="{00000000-0000-0000-0000-000000000000}"/>
          </ac:spMkLst>
        </pc:spChg>
        <pc:spChg chg="mod">
          <ac:chgData name="Playfair, JB (jplayfair@uidaho.edu)" userId="9b2c05e5-254d-4c66-8147-51e9239d2299" providerId="ADAL" clId="{52B1E89F-E925-4B89-8761-0D8E1A0787DE}" dt="2024-04-02T15:56:43.598" v="5" actId="20577"/>
          <ac:spMkLst>
            <pc:docMk/>
            <pc:sldMk cId="2980745026" sldId="371"/>
            <ac:spMk id="8" creationId="{00000000-0000-0000-0000-000000000000}"/>
          </ac:spMkLst>
        </pc:spChg>
        <pc:spChg chg="mod">
          <ac:chgData name="Playfair, JB (jplayfair@uidaho.edu)" userId="9b2c05e5-254d-4c66-8147-51e9239d2299" providerId="ADAL" clId="{52B1E89F-E925-4B89-8761-0D8E1A0787DE}" dt="2024-04-02T15:56:39.997" v="3" actId="20577"/>
          <ac:spMkLst>
            <pc:docMk/>
            <pc:sldMk cId="2980745026" sldId="371"/>
            <ac:spMk id="13" creationId="{00000000-0000-0000-0000-000000000000}"/>
          </ac:spMkLst>
        </pc:spChg>
        <pc:spChg chg="mod">
          <ac:chgData name="Playfair, JB (jplayfair@uidaho.edu)" userId="9b2c05e5-254d-4c66-8147-51e9239d2299" providerId="ADAL" clId="{52B1E89F-E925-4B89-8761-0D8E1A0787DE}" dt="2024-04-02T15:57:10.825" v="6" actId="1076"/>
          <ac:spMkLst>
            <pc:docMk/>
            <pc:sldMk cId="2980745026" sldId="371"/>
            <ac:spMk id="18" creationId="{8A1FE433-B084-4FA1-945B-A7FAD3D8BDB1}"/>
          </ac:spMkLst>
        </pc:spChg>
      </pc:sldChg>
    </pc:docChg>
  </pc:docChgLst>
  <pc:docChgLst>
    <pc:chgData name="Karen" userId="50bf6e17-1720-47d5-b411-57d7bb423c81" providerId="ADAL" clId="{C13DD17A-35E4-4EE9-B1C4-9EAF67AB0C27}"/>
    <pc:docChg chg="custSel modSld sldOrd modNotesMaster modHandout">
      <pc:chgData name="Karen" userId="50bf6e17-1720-47d5-b411-57d7bb423c81" providerId="ADAL" clId="{C13DD17A-35E4-4EE9-B1C4-9EAF67AB0C27}" dt="2020-04-17T22:03:28.284" v="445" actId="1076"/>
      <pc:docMkLst>
        <pc:docMk/>
      </pc:docMkLst>
      <pc:sldChg chg="modSp">
        <pc:chgData name="Karen" userId="50bf6e17-1720-47d5-b411-57d7bb423c81" providerId="ADAL" clId="{C13DD17A-35E4-4EE9-B1C4-9EAF67AB0C27}" dt="2020-04-17T21:51:09.424" v="1" actId="20577"/>
        <pc:sldMkLst>
          <pc:docMk/>
          <pc:sldMk cId="3809360023" sldId="305"/>
        </pc:sldMkLst>
        <pc:spChg chg="mod">
          <ac:chgData name="Karen" userId="50bf6e17-1720-47d5-b411-57d7bb423c81" providerId="ADAL" clId="{C13DD17A-35E4-4EE9-B1C4-9EAF67AB0C27}" dt="2020-04-17T21:51:09.424" v="1" actId="20577"/>
          <ac:spMkLst>
            <pc:docMk/>
            <pc:sldMk cId="3809360023" sldId="305"/>
            <ac:spMk id="6" creationId="{00000000-0000-0000-0000-000000000000}"/>
          </ac:spMkLst>
        </pc:spChg>
      </pc:sldChg>
      <pc:sldChg chg="delSp modSp">
        <pc:chgData name="Karen" userId="50bf6e17-1720-47d5-b411-57d7bb423c81" providerId="ADAL" clId="{C13DD17A-35E4-4EE9-B1C4-9EAF67AB0C27}" dt="2020-04-17T22:03:28.284" v="445" actId="1076"/>
        <pc:sldMkLst>
          <pc:docMk/>
          <pc:sldMk cId="276409214" sldId="306"/>
        </pc:sldMkLst>
        <pc:cxnChg chg="mod">
          <ac:chgData name="Karen" userId="50bf6e17-1720-47d5-b411-57d7bb423c81" providerId="ADAL" clId="{C13DD17A-35E4-4EE9-B1C4-9EAF67AB0C27}" dt="2020-04-17T22:03:28.284" v="445" actId="1076"/>
          <ac:cxnSpMkLst>
            <pc:docMk/>
            <pc:sldMk cId="276409214" sldId="306"/>
            <ac:cxnSpMk id="4" creationId="{8E36DF70-AEE0-4D68-A0E0-3C6EAAAF1664}"/>
          </ac:cxnSpMkLst>
        </pc:cxnChg>
        <pc:cxnChg chg="mod">
          <ac:chgData name="Karen" userId="50bf6e17-1720-47d5-b411-57d7bb423c81" providerId="ADAL" clId="{C13DD17A-35E4-4EE9-B1C4-9EAF67AB0C27}" dt="2020-04-17T22:03:25.881" v="444" actId="1076"/>
          <ac:cxnSpMkLst>
            <pc:docMk/>
            <pc:sldMk cId="276409214" sldId="306"/>
            <ac:cxnSpMk id="5" creationId="{D94C7A5E-62CC-4929-94EB-7E7D1903A138}"/>
          </ac:cxnSpMkLst>
        </pc:cxnChg>
        <pc:cxnChg chg="del">
          <ac:chgData name="Karen" userId="50bf6e17-1720-47d5-b411-57d7bb423c81" providerId="ADAL" clId="{C13DD17A-35E4-4EE9-B1C4-9EAF67AB0C27}" dt="2020-04-17T22:02:40.836" v="374" actId="478"/>
          <ac:cxnSpMkLst>
            <pc:docMk/>
            <pc:sldMk cId="276409214" sldId="306"/>
            <ac:cxnSpMk id="6" creationId="{ED8BA9BE-4D4F-43F2-B5C3-CEF62A7B20D8}"/>
          </ac:cxnSpMkLst>
        </pc:cxnChg>
        <pc:cxnChg chg="mod">
          <ac:chgData name="Karen" userId="50bf6e17-1720-47d5-b411-57d7bb423c81" providerId="ADAL" clId="{C13DD17A-35E4-4EE9-B1C4-9EAF67AB0C27}" dt="2020-04-17T22:02:54.340" v="385" actId="1037"/>
          <ac:cxnSpMkLst>
            <pc:docMk/>
            <pc:sldMk cId="276409214" sldId="306"/>
            <ac:cxnSpMk id="7" creationId="{DF68E317-F238-4D0C-A10D-BA2D2866204C}"/>
          </ac:cxnSpMkLst>
        </pc:cxnChg>
      </pc:sldChg>
      <pc:sldChg chg="modSp ord">
        <pc:chgData name="Karen" userId="50bf6e17-1720-47d5-b411-57d7bb423c81" providerId="ADAL" clId="{C13DD17A-35E4-4EE9-B1C4-9EAF67AB0C27}" dt="2020-04-17T21:53:07.688" v="83" actId="20577"/>
        <pc:sldMkLst>
          <pc:docMk/>
          <pc:sldMk cId="1932080996" sldId="313"/>
        </pc:sldMkLst>
        <pc:spChg chg="mod">
          <ac:chgData name="Karen" userId="50bf6e17-1720-47d5-b411-57d7bb423c81" providerId="ADAL" clId="{C13DD17A-35E4-4EE9-B1C4-9EAF67AB0C27}" dt="2020-04-17T21:53:07.688" v="83" actId="20577"/>
          <ac:spMkLst>
            <pc:docMk/>
            <pc:sldMk cId="1932080996" sldId="313"/>
            <ac:spMk id="2" creationId="{313D9A5B-EAD9-4C56-8B1D-FFF5093B5FE6}"/>
          </ac:spMkLst>
        </pc:spChg>
      </pc:sldChg>
      <pc:sldChg chg="modSp">
        <pc:chgData name="Karen" userId="50bf6e17-1720-47d5-b411-57d7bb423c81" providerId="ADAL" clId="{C13DD17A-35E4-4EE9-B1C4-9EAF67AB0C27}" dt="2020-04-17T21:57:16.307" v="234" actId="1076"/>
        <pc:sldMkLst>
          <pc:docMk/>
          <pc:sldMk cId="3189897285" sldId="370"/>
        </pc:sldMkLst>
        <pc:spChg chg="mod">
          <ac:chgData name="Karen" userId="50bf6e17-1720-47d5-b411-57d7bb423c81" providerId="ADAL" clId="{C13DD17A-35E4-4EE9-B1C4-9EAF67AB0C27}" dt="2020-04-17T21:53:24.902" v="87" actId="6549"/>
          <ac:spMkLst>
            <pc:docMk/>
            <pc:sldMk cId="3189897285" sldId="370"/>
            <ac:spMk id="2" creationId="{00000000-0000-0000-0000-000000000000}"/>
          </ac:spMkLst>
        </pc:spChg>
        <pc:spChg chg="mod">
          <ac:chgData name="Karen" userId="50bf6e17-1720-47d5-b411-57d7bb423c81" providerId="ADAL" clId="{C13DD17A-35E4-4EE9-B1C4-9EAF67AB0C27}" dt="2020-04-17T21:57:16.307" v="234" actId="1076"/>
          <ac:spMkLst>
            <pc:docMk/>
            <pc:sldMk cId="3189897285" sldId="370"/>
            <ac:spMk id="5" creationId="{00000000-0000-0000-0000-000000000000}"/>
          </ac:spMkLst>
        </pc:spChg>
      </pc:sldChg>
      <pc:sldChg chg="modSp">
        <pc:chgData name="Karen" userId="50bf6e17-1720-47d5-b411-57d7bb423c81" providerId="ADAL" clId="{C13DD17A-35E4-4EE9-B1C4-9EAF67AB0C27}" dt="2020-04-17T21:58:00.759" v="370" actId="20577"/>
        <pc:sldMkLst>
          <pc:docMk/>
          <pc:sldMk cId="2980745026" sldId="371"/>
        </pc:sldMkLst>
        <pc:spChg chg="mod">
          <ac:chgData name="Karen" userId="50bf6e17-1720-47d5-b411-57d7bb423c81" providerId="ADAL" clId="{C13DD17A-35E4-4EE9-B1C4-9EAF67AB0C27}" dt="2020-04-17T21:58:00.759" v="370" actId="20577"/>
          <ac:spMkLst>
            <pc:docMk/>
            <pc:sldMk cId="2980745026" sldId="371"/>
            <ac:spMk id="2" creationId="{00000000-0000-0000-0000-000000000000}"/>
          </ac:spMkLst>
        </pc:spChg>
      </pc:sldChg>
    </pc:docChg>
  </pc:docChgLst>
  <pc:docChgLst>
    <pc:chgData name="Launchbaugh, Karen (klaunchb@uidaho.edu)" userId="50bf6e17-1720-47d5-b411-57d7bb423c81" providerId="ADAL" clId="{3C5ED22F-834A-4E8E-8E69-712FC6795311}"/>
    <pc:docChg chg="modSld">
      <pc:chgData name="Launchbaugh, Karen (klaunchb@uidaho.edu)" userId="50bf6e17-1720-47d5-b411-57d7bb423c81" providerId="ADAL" clId="{3C5ED22F-834A-4E8E-8E69-712FC6795311}" dt="2023-04-10T19:20:19.168" v="0" actId="1076"/>
      <pc:docMkLst>
        <pc:docMk/>
      </pc:docMkLst>
      <pc:sldChg chg="modSp mod">
        <pc:chgData name="Launchbaugh, Karen (klaunchb@uidaho.edu)" userId="50bf6e17-1720-47d5-b411-57d7bb423c81" providerId="ADAL" clId="{3C5ED22F-834A-4E8E-8E69-712FC6795311}" dt="2023-04-10T19:20:19.168" v="0" actId="1076"/>
        <pc:sldMkLst>
          <pc:docMk/>
          <pc:sldMk cId="3809360023" sldId="305"/>
        </pc:sldMkLst>
        <pc:spChg chg="mod">
          <ac:chgData name="Launchbaugh, Karen (klaunchb@uidaho.edu)" userId="50bf6e17-1720-47d5-b411-57d7bb423c81" providerId="ADAL" clId="{3C5ED22F-834A-4E8E-8E69-712FC6795311}" dt="2023-04-10T19:20:19.168" v="0" actId="1076"/>
          <ac:spMkLst>
            <pc:docMk/>
            <pc:sldMk cId="3809360023" sldId="305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3CEAAF3-9831-450B-8D59-2C09DB96C8FC}" type="datetimeFigureOut">
              <a:rPr lang="en-US"/>
              <a:t>4/2/2024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07T13:44:19.885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192 1686 3121,'-7'23'1364,"7"-23"-1312,0 0 0,0 1 0,0-1 0,0 0 0,0 0 0,-1 1 0,1-1 0,0 0 0,0 0 1,0 1-1,0-1 0,-1 0 0,1 0 0,0 0 0,0 0 0,-1 1 0,1-1 0,0 0 0,0 0 0,-1 0 0,1 0 0,0 0 0,0 0 0,-1 0 0,1 1 0,0-1 1,0 0-1,-1 0 0,1 0 0,0 0-52,5 1 700,-8-2 1073,2 1-1692,1 0 0,-1 0 0,1 0 1,-1 0-1,1 0 0,-1 0 0,1-1 1,-1 1-1,1 0 0,-1 0 1,1 0-1,-1 0 0,1-1 0,-1 1 1,1 0-1,0-1 0,-1 1 0,1 0 1,-1-1-1,1 1 0,0 0 0,-1-1 1,1 1-1,0-1 0,0 1 1,-1 0-1,1-1 0,0 1 0,0-1 1,0 1-1,0-1 0,-1 1 0,1-1 1,0 1-1,0-1 0,0 1 0,0-1-81,0 0 42,0 1-1,0-1 1,-1 0-1,1 0 1,0 0-1,0 1 1,-1-1-1,1 0 1,-1 0-1,1 1 0,-1-1 1,1 0-1,-1 1 1,1-1-1,-1 0-41,0 0 35,0 0 0,0 0 0,1 1 0,-1-1 0,0 0 0,1 0 0,-1 0 1,1 0-1,-1 0 0,1 0 0,0 0 0,-1 0 0,1-1 0,0 1-35,0 0 43,0 0-1,0 1 1,0-1 0,-1 0 0,1 0 0,0 0-1,0 1 1,0-1 0,-1 0 0,1 0 0,-1 1 0,1-1-1,0 0 1,-1 1 0,1-1 0,-1 0 0,1 1-43,-1-1 7,1 1 0,0 0 1,-1 0-1,1 0 0,0-1 1,0 1-1,-1 0 0,1 0 1,0-1-1,0 1 0,0 0 1,-1 0-1,1-1 1,0 1-1,0 0 0,0-1 1,0 1-1,0 0 0,0-1 1,-1 1-1,1 0 0,0-1 1,0 1-1,0 0 0,0-1 1,0 1-1,0 0 0,0 0 1,1-1-1,-1 1 1,0 0-1,0-1 0,0 1 1,0 0-1,0-1 0,0 1 1,1 0-1,-1-1 0,0 1 1,0 0-1,0 0 0,1-1 1,-1 1-1,0 0 0,0 0 1,1 0-1,-1-1 1,0 1-1,0 0 0,1 0 1,-1 0-8,7-15 720,-8 14-668,1 0 1,0 0-1,0 1 1,0-1-1,-1 0 1,1 0-1,0 0 1,-1 0-1,1 0 1,-1 0-1,1 1 1,-1-1-1,1 0 1,-1 0-1,0 0-52,-5-8 76,6 8-76,-1 0 9,0 0 0,1 0 0,-1-1 0,1 1 0,0 0 1,-1 0-1,1-1 0,0 1 0,-1 0 0,1 0 1,0-1-1,0 1 0,0 0 0,0-1 0,0 1 1,1 0-1,-1 0 0,0-1-9,1 0 16,0 0-10,-1-1 1,1 1-1,0-1 0,-1 1 0,0-1 0,0 1 0,0-1 0,0 0-6,0 3 1,0 0 0,0-1 0,0 1 0,0 0 0,0 0 0,0-1-1,0 1 1,0 0 0,0 0 0,0-1 0,0 1 0,0 0 0,0 0-1,0-1 1,0 1 0,0 0 0,0 0 0,1-1 0,-1 1 0,0 0 0,0 0-1,0 0 1,0-1 0,0 1 0,1 0 0,-1 0 0,0 0 0,0 0 0,0-1-1,1 1 1,-1 0 0,0 0 0,0 0 0,0 0 0,1 0 0,-1 0-1,0 0 1,0-1 0,1 1 0,-1 0-1,2-1 59,-8-3-2,5 3-56,-3-1 15,1 0 0,-1 0 0,0-1 0,1 0 0,-1 0 0,1 0 0,0 0 0,-1-1-16,4 3 17,-1-1 0,1 1 0,-1 0 0,1-1-1,0 1 1,-1 0 0,1-1 0,0 1-1,0 0 1,0-1 0,0 1 0,0 0 0,1-1-1,-1 1 1,1-1-17,-1-16 171,-4-19 492,3 31-668,0-1 1,1 1-1,-1-1 1,2 1-1,-1-1 1,1 1-1,0-1 1,0 1 4,-1-1 83,-1 1-1,1-1 1,-1 1 0,-1-1-1,1 1 1,-3-7-83,1 3-35,3 7 33,-1 1 1,0 0 0,0 0-1,1-1 1,-1 1 0,1 0 0,0-1 0,0 1 0,0 0 0,0-1 0,0 1-1,0 0 1,0-1 0,1 1 0,-1 0 0,1-1 0,0 1 0,0 0 0,0-2 1,6-15-1,-6 17-3,-1-1 0,1 1 1,0-1-1,0 1 0,0 0 0,0-1 1,0 1-1,1-1 4,-1 2 1,-1 1-1,1-1 1,-1 0-1,1 0 1,-1 0 0,0 1-1,1-1 1,-1 0 0,0 0-1,1 0 1,-1 0-1,0 0 1,0 0 0,0 0-1,0 1 1,0-1-1,0 0 1,0 0 0,0 0-1,-1 0 1,1 0-1,0 0 1,-1 0-1,-11-19 1,6 13-11,-5-1-25,10 8 34,0 0 0,-1-1 0,1 1 0,0-1 0,0 1 0,0-1 1,0 0-1,0 0 0,1 1 0,-1-1 0,0 0 0,0 0 1,-9-7-22,9 7 20,0 1 1,0-1-1,0 1 1,0-1-1,1 1 1,-1-1-1,0 1 1,0-1 0,1 0-1,-1 1 1,0-1-1,1 0 1,-1 0-1,1 0 1,-1 1 0,1-1-1,-1 0 1,1-1 1,0 2-2,-1-1-1,1 0 1,0 0 0,0 0 0,0 1 0,0-1-1,0 0 1,0 0 0,0 1 0,1-1 0,-1 0 0,0 0-1,0 1 1,1-1 0,-1 0 0,0 0 0,1 1-1,-1-1 1,1 0 0,-1 1 0,1-1 2,14-14-11,-5 5 37,-9 8-22,1-1 1,-1 1-1,0-1 1,0 1-1,0-1 1,0 0-1,-1 1 1,1-1-1,-1 0 0,0 0 1,1 1-1,-1-1 1,-1 0-1,1 0 1,0 0-1,0 1 1,-1-1-1,0 0 0,0 1 1,1-1-1,-2-1-4,-2-6 18,0 1 0,0-1-1,-1 1 1,0 0-1,-3-4-17,6 9 12,0 0 0,0 0-1,0 0 1,1 0 0,-1 0-1,1 0 1,0-2-12,-8-20 49,8 24-48,0-1 0,0 1 0,1 0 1,-1-1-1,1 1 0,-1-1 0,1-1-1,0 2 0,0 0 1,-1 0 0,1 0-1,0 0 1,-1 0-1,0 0 1,1 0-1,-1 1 1,0-1 0,0 0-1,0 0 1,0 0-1,-10-17 14,10 19-14,1-1 0,0 1 0,0-1 0,-1 1 0,1 0 0,0-1 0,0 1 0,0 0 0,0-1 0,-1 1 0,1-1 0,0 1 0,0-1 0,0 1 0,0 0 0,0-1 0,0 1 1,0-1-1,0 1 0,0-1 0,1 1 0,-1 0 0,0-1 0,0 1 0,0-1 0,0 1 0,1 0 0,-1-1 0,0 1 0,0 0 0,1-1 0,-1 1 0,0 0 0,0-1 0,1 1 1,-1 0-1,0 0 0,1-1 0,-1 1 0,1 0 0,-1 0 0,0-1 0,1 1 0,-1 0 1,0 0-1,1-1 0,-1 1 0,0 0 1,0-1-1,0 1 0,1-1 0,-1 1 1,0 0-1,0-1 0,0 1 1,0 0-1,0-1 0,0 1 0,0-1 1,0 1-1,0 0 0,0-1 1,0 1-1,0-1 0,0 1 0,0 0 1,0-1-1,0 1 0,0-1 0,0 1 1,-1 0-1,1-1 0,0 1 1,0-1-1,-7-15-2,6 14 3,0 1-1,1-1 0,-1 1 0,1-1 0,0 1 0,-1-1 0,1 1 0,0-1 0,0 1 0,0-1 0,0 1 0,0-1 0,0 0 0,0 0 0,1-11-8,-2 8 8,0 1-26,8 4 2,-9-1-13,2 1 4,14 7 18,-12-6 16,0 0 0,1 1 0,-1-1-1,0 0 1,0-1 0,0 1 0,1 0 0,-1-1-1,0 1 1,1-1 0,-1 1 0,0-1 0,1 0 0,0 0-1,31-4 20,1-4 17,-33 8-34,-1 0-1,0-1 0,1 1 0,-1-1 0,1 1 1,-1-1-1,0 0 0,1 0 0,-1 1 0,0-1 1,0 0-1,0 0 0,0 0 0,0 0 0,0 0 0,0-1 1,0 1-1,0 0 0,0 0 0,-1-1 0,1 1-2,3-5 2,6-9 41,-9-13 28,-1 28-71,0-1 1,0 1 0,0-1 0,0 1-1,0-1 1,0 1 0,0-1 0,0 1-1,0-1 1,0 1 0,0-1-1,0 1 1,-1-1 0,1 1 0,0 0-1,0-1 1,-1 1 0,1-1-1,0 1 0,-1-1 1,1 1-1,0 0 0,0-1 1,0 1-1,-1 0 0,1-1 1,0 1-1,0 0 0,0-1 1,0 1-1,0 0 1,0-1-1,0 1 0,0 0 1,0-1-1,0 1 0,0-1 1,0 1-1,0 0 0,0-1 1,0 1-1,0 0 0,0-1 1,0 1-1,1 0 1,-1-1-1,0 1 0,0 0 1,0-1-1,1 1 0,-1 0 1,0-1-1,0 1 0,1-2 2,-1 1 0,0-1 0,1 0 0,-1 1 0,0-1 0,0 0 1,0 0-1,0 1 0,-1-1 0,1 0 0,0 0-2,-1-14 0,7 1-4,-5 14 3,-1-1 1,1 1-1,0 0 0,-1-1 0,1 1 1,-1-1-1,1 1 0,-1-1 0,0 1 0,0 0 1,0-1-1,1 1 0,-1-1 0,0 1 1,-1-1-1,1 0 1,0 1-1,0 0 0,0 0 1,0 0-1,0 1 1,1-1-1,-1 0 0,0 0 1,0 1-1,1-1 0,-1 0 1,0 0-1,1 1 0,-1-1 1,1 0-1,-1 1 0,1-1 1,-1 0-1,1 1 0,-1-1 1,1 1-1,0-1 1,-1 1-1,1-1 0,0 1 1,0 0-1,-1-1 0,1 1 1,0 0-1,0 0 1,9-9-5,-4 4 13,-5 4-7,0 1 1,-1 0-1,1 0 0,-1-1 0,0 1 0,1 0 1,-1-1-1,1 1 0,-1-1 0,1 1 0,-1 0 0,0-1 1,1 1-1,-1-1 0,0 1 0,1-1 0,-1 1 1,0-1-1,0 1 0,0-1 0,1 0-1,-1-1 3,1 0 0,0-1 0,0 1 0,1 0 0,-1-1 0,0 1 0,1-1-3,0 1 1,-1 1 0,0-1 0,0 0 0,0 0 0,0 0 0,0 0 0,0 0 0,-1 0 0,1 0 0,-1 0 0,1-1-1,12-28 164,-12 28-132,0 0 0,0-1 0,-1 1 0,1-1 0,-1 1 0,0-2-32,1-29 60,-2 32-38,1 0 0,-1 0 0,0 0 0,0 0 0,0 0 0,0 0 0,0 1 0,-1-1 0,1 0-1,-1 1 1,1-1 0,-1 1 0,1 0 0,-1-1 0,0 1 0,0 0 0,-1-1-22,-12-10-5,12 10 12,-2-3-7,3 2 0,2 3 0,0 0 0,-1 0 0,1 0 0,0 0 0,0 0 0,0 0 0,0 0 0,0 0 0,0 0 0,0 0 0,0 0 0,0 0 0,-1-1 0,1 1 0,0 0 0,0 0 0,0 0 0,0 0 0,0 0 0,0 0 0,0 0 0,0 0 0,0 0 0,0 0 0,0 0 0,0-1 0,0 1 0,0 0 0,0 0 0,0 0 0,0 0 0,0 0 0,0 0 0,0 0 0,0 0 0,0 0 0,0-1 0,0 1 0,0 0 0,0 0 0,0 0 0,0 0 0,0 0 0,0 0 0,0 0 0,0 0 0,0 0 0,0-1 0,0 1 0,0 0 0,0 0 0,0 0 0,0 0 0,0 0 0,1 0 0,-1 0 0,0 0 0,0 0 0,-12-38 16,-5 19 39,2 3-7,14 15-49,1 0 1,-1 1-1,1-1 0,-1 0 1,1 0-1,0 0 1,0 0-1,-1 0 1,1 0-1,0 0 1,0 0-1,0 0 1,0 0-1,0 0 1,0 0-1,1 0 0,-1 0 1,0 0-1,0 0 1,1 0-1,-1 1 1,0-1-1,1-1 1,1-6-9,-2 5 8,-1 3 2,1 0-1,0 0 1,0 0 0,0 0 0,0-1 0,0 1 0,0 0-1,0 0 1,0-1 0,0 1 0,-1 0 0,1 0-1,0 0 1,0-1 0,0 1 0,0 0 0,0 0 0,0 0-1,0-1 1,1 1 0,-1 0 0,0 0 0,0-1-1,0 1 1,0 0 0,0 0 0,0 0 0,0-1 0,0 1-1,0 0 1,1 0 0,-1 0 0,0 0 0,0-1-1,0 1 1,0 0 0,1 0 0,-1 0 0,0 0 0,0 0-1,0 0 0,-18-17 87,-17-15-31,34 31-60,0 0 0,0 0 1,0 1-1,1-1 0,-1 0 0,0 0 0,1 0 1,-1 0-1,0 0 0,1 0 0,-1 0 0,1 0 1,0 0-1,-1 0 0,1 0 0,0 0 4,0 0-1,0 1 0,0-1 0,0 0-1,0 1 1,0-1 0,0 0 0,0 1 0,0-1-1,1 0 1,-1 1 0,0-1 0,0 1 0,1-1-1,-1 1 1,1-1 0,-1 0 0,0 1 0,1-1-1,0 1 2,1-2-3,0 0 0,0 1 0,0-1 0,1 1 0,-1 0-1,1 0 1,-1 0 0,1 0 0,1-1 3,-2 1 2,0 0 1,-1 0-1,1-1 0,0 1 0,0-1 1,-1 0-1,1 1 0,-1-1 1,0 0-1,1 0 0,-1 0 1,0 0-1,0 0 0,0 0 0,0-2-2,1-1-2,5-1 8,-6 5-5,-1 1-1,0 0 0,1 0 1,-1-1-1,1 1 1,-1 0-1,0-1 1,1 1-1,-1 0 0,0-1 1,1 1-1,-1 0 1,0-1-1,0 1 1,1-1-1,-1 1 0,0-1 1,0 1-1,0-1 1,0 1-1,1-1 1,-1 1-1,0-1 0,6-2 0,10-16-23,-12 15 22,-4 3 1,0 1-1,1 0 0,-1-1 0,0 1 0,1 0 0,-1 0 0,0-1 1,1 1-1,-1 0 0,1 0 0,-1-1 0,0 1 0,1 0 0,-1 0 1,1 0-1,-1 0 0,0-1 0,1 1 0,-1 0 0,1 0 0,-1 0 1,1 0-1,-1 0 0,1 0 0,-1 0 0,0 1 0,1-1 0,-1 0 0,1 0 1,-1 0 0,1 0 3,0 0 0,-1 0 0,1 0 0,0 0 0,-1 0 0,1-1 0,-1 1 0,1 0 0,0 0 0,-1-1 0,1 1 0,-1 0 0,1-1 0,-1 1 0,1-1-1,-1 1 1,1 0 0,-1-1 0,1 1 0,-1-1 0,0 1 0,1-1 0,-1 0 0,0 1 0,1-1 0,-1 1 0,0-1 0,0 1 0,1-1 0,-1 0 0,0 1 0,0-1 0,0 0 0,0 1 0,0-1-3,0-1 4,1 1 0,-1-1 0,0 1 0,0-1 0,0 0 0,-1 1-1,1-1 1,0 1 0,0-1 0,-1 1 0,1-1 0,-1 1 0,0-1-1,1 1 1,-1-1-4,-7-6 10,7 6-9,-1 1 1,1-1 0,-1 1 0,1-1 0,0 1 0,-1-1 0,1 0 0,0 0 0,0 0 0,0 0 0,0 0-2,1 2-2,0 0 0,0 0 0,0 0 0,0-1 0,0 1-1,0 0 1,0 0 0,-1 0 0,1 0 0,0 0 0,0 0 0,0 0 0,0-1 0,0 1 0,0 0 0,0 0-1,0 0 1,0 0 0,0 0 0,0-1 0,0 1 0,0 0 0,0 0 0,0 0 0,0 0 0,0 0 0,0-1 0,0 1-1,0 0 1,0 0 0,0 0 0,0 0 0,0 0 0,0 0 0,0-1 0,0 1 0,0 0 0,1 0 0,-1 0-1,0 0 1,0 0 0,0 0 0,0 0 0,0-1 0,0 1 0,0 0 0,1 0 0,-1 0 0,0 0 0,0 0-1,0 0 1,0 0 0,0 0 0,0 0 0,1 0 0,-1 0 0,0 0 0,0 0 0,0 0 0,0 0 0,0 0-1,1 0 1,-1 0 0,0 0 0,0 0 0,0 0 0,0 0 0,1 0 2,4 0-26,-2 0 24,0 0 0,0 0 0,-1 0 0,1 1 0,0-1-1,0 1 1,-1-1 0,1 1 0,0 0 0,-1 0 0,1 0 0,-1 1 0,1-1 0,-1 1 0,0-1 0,1 1-1,-1 0 1,0-1 0,0 1 0,0 1 0,0-1 0,-1 0 0,1 1 2,23 22 0,2-2 15,-20-13 3,-7-9-14,0-1 0,0 1-1,0-1 1,0 1 0,1-1 0,-1 1-1,0-1 1,0 1 0,1-1 0,-1 1-1,0-1 1,1 1 0,-1-1 0,0 0 0,1 1-1,-1-1 1,1 0 0,-1 1 0,0-1-1,1 0 1,-1 1 0,1-1 0,-1 0-1,1 0 1,-1 0 0,1 0 0,-1 1-1,1-1 1,-1 0 0,1 0 0,0 0-1,-1 0 1,1 0 0,-1 0 0,1 0-1,-1 0 1,1-1 0,-1 1-4,2-2 12,0-1 0,-1 1-1,1-1 1,-1 0 0,0 0 0,0 0-1,0 0 1,0 0 0,-1 0 0,1 0-1,-1 0-11,2-8-62,-2 11 59,0 0 1,0 0-1,0 0 0,0 0 0,0 0 0,0 0 0,0 0 1,0 0-1,0 0 0,1 0 0,-1 0 0,0 0 0,0 0 0,0 0 1,0 0-1,0 0 0,0 0 0,0 0 0,0 0 0,0 0 1,1 0-1,-1 0 0,0 0 0,0 0 0,0 0 0,0 0 1,0 0-1,0 0 0,0 0 0,0 0 0,0 0 0,1 0 0,-1 0 1,0 0-1,0 0 0,0 0 0,0 0 0,0 1 0,0-1 1,0 0-1,0 0 0,0 0 0,0 0 0,0 0 0,0 0 1,0 0-1,0 0 3,10 20-77,-4-1 77,-5-15 7,-1-1-1,1 0 1,0 0 0,0 0 0,1 0-1,-1 0 1,1 0 0,-1 0-1,1 0 1,0-1 0,0 1-1,0 0 1,1-1-7,-2-1 6,1-1 0,0 1 1,0-1-1,-1 1 0,1-1 0,0 0 0,0 0 1,0 0-1,-1 0 0,1 0 0,0 0 0,0 0 1,0 0-1,-1-1 0,1 1 0,0-1 0,0 1-6,7-2 7,2-1-4,5-2-28,-16 5 24,1 0-1,-1 0 1,0 0-1,1 0 0,-1 0 1,1 0-1,-1 0 1,0 0-1,1 0 1,-1 0-1,0 0 1,1 0-1,-1 0 1,1 0-1,-1 0 1,0 0-1,1 0 1,-1 0-1,0 0 1,1 1-1,-1-1 1,0 0-1,1 0 1,-1 0-1,0 1 1,1-1-1,-1 0 2,19 26-2,-18-25 6,-1 0 1,1 0-1,0 0 0,0 0 1,0 1-1,-1-1 1,1 0-1,0 0 1,0-1-1,0 1 0,1 0 1,-1 0-1,0 0 1,0-1-1,0 1 0,1-1 1,-1 1-1,0-1 1,0 1-1,1-1 1,-1 0-1,1 1-4,4-4 54,-5 2-57,-1 0 1,1 1 0,0-1-1,0 0 1,0 1-1,0-1 1,0 1 0,0 0-1,0-1 1,0 1-1,0 0 1,0 0 0,0-1-1,0 1 1,0 0-1,0 0 1,0 0-1,0 0 1,1 0 2,1 1 0,-1-1 1,1 1-1,0-1 1,0 0-1,-1 0 1,1 0-1,0 0 0,0-1 1,-1 1-1,0 0 0,1 0 1,-1 0-1,0 0 1,1 1-1,-1-1 0,0 1 1,0-1-1,1 1 1,-1 0-1,1 0 0,9 4 93,-12-5-91,0 0 0,0 0 1,0 0-1,1 1 0,-1-1 1,0 0-1,0 0 0,0 0 0,1 0 1,-1 0-1,0 0 0,0 0 1,0 0-1,1 0 0,-1 0 1,0 0-1,0 0 0,0 0 0,1 0 1,-1 0-1,0 0 0,0-1 1,0 1-1,1 0 0,-1 0 1,0 0-1,0 0 0,0 0 0,0 0 1,1-1-1,-1 1 0,0 0 1,0 0-1,0 0 0,0 0 1,0 0-1,0-1 0,1 1 0,-1 0 1,0 0-1,0 0 0,0-1 1,0 1-1,0 0 0,0 0 1,0 0-1,0-1 0,0 1 0,0 0-2,0-1 1,0 1-1,0-1 0,0 1 0,0 0 0,1-1 0,-1 1 0,0-1 1,0 1-1,0-1 0,0 1 0,1 0 0,-1-1 0,0 1 0,1 0 1,-1-1-1,0 1 0,0 0 0,1-1 0,-1 1 0,1 0 0,-1 0 1,0-1-1,1 1 0,-1 0 0,1 0 0,-1 0 0,0-1 0,1 1 1,-1 0-1,1 0 0,-1 0 0,1 0 0,-1 0-1,0 0 1,1 0 0,-1 0 0,0 0-1,0 0 1,1 0 0,-1-1 0,0 1-1,1 0 1,-1 0 0,0 0 0,0 0-1,1 0 1,-1-1 0,0 1 0,0 0-1,1 0 1,-1 0 0,0-1 0,0 1-1,0 0 1,0 0 0,1-1-1,-1 1 1,0 0 0,0-1 0,0 1-1,0 0 1,0 0 0,0-1 0,0 1-1,0 0 1,0-1 0,0 1 0,0 0-1,0-1 1,0 1 0,0 0 0,0-1-1,0 1 1,0 0 0,0 0 0,0-1 0,1-2 9,4 5-9,-1-1-5,-5-6-3,1 5 9,0 0 0,0 0 0,0-1 0,-1 1 0,1 0 0,0 0 0,0 0 0,0 0 0,0 0 0,0-1 0,0 1 0,0 0 0,0 0 0,0 0 0,0-1 0,0 1 0,0 0 0,-1 0 1,1 0-1,0 0 0,0-1 0,0 1 0,1 0 0,-1 0 0,0 0 0,0-1 0,0 1 0,0 0 0,0 0 0,0 0 0,0 0 0,0-1 0,0 1 0,0 0 0,0 0 0,0 0 0,1 0 0,-1 0 0,0-1 0,0 1 0,0 0-1,1-1 16,0 0-16,-1 1 0,0-1 0,0 0 0,1 1 0,-1-1 0,0 1 0,0-1 0,0 0 0,0 1 0,0-1 0,0 1 0,0-1 0,0 0 0,0 1 0,0-1 0,0 1 0,0-1 0,-1 0 0,2-4-120,9 8 91,-9-3 33,0 1 0,0-1 0,0 0 0,0 1 0,0-1 0,0 0 0,-1 1 0,1-1 0,0 0 0,0 0 0,0 0-1,0 0 1,0 0 0,0 0 0,0 0 0,0 0 0,0-1 0,0 1 0,0 0 0,-1-1 0,1 1-4,6-2-75,-5 3 72,-1-1 1,1 0-1,-1 1 1,1-1-1,0 1 1,-1 0-1,1 0 0,-1-1 1,0 1-1,1 0 1,-1 0-1,0 0 0,1 1 1,-1-1-1,0 0 1,0 0-1,0 1 1,0-1-1,0 1 3,13 11 10,-13-13-6,-1 1 0,1-1 0,0 1-1,0-1 1,0 1 0,0-1 0,0 0-1,0 0 1,0 1 0,0-1 0,0 0-1,0 0 1,0 0 0,1 0 0,-1 0-1,0 0 1,0 0 0,0 0 0,0-1-1,0 1 1,0 0 0,0-1 0,0 1-1,0-1 1,0 1 0,-1-1 0,1 1-1,1-1-3,0-1 6,0 0 0,0-1 0,0 1 0,0-1 0,0 1 0,0-1 0,-1 0 0,1 0 0,-1 0-6,0 2-2,1 0 0,-1 0 0,0 1-1,0-1 1,0 0 0,1 0 0,-1 1 0,0-1-1,1 1 1,-1-1 0,0 1 0,1 0 0,0-1 2,7-2-4,21-5 20,-19 5 16,-1-4-2,-9 7-29,0 0-1,0-1 0,0 1 0,0-1 0,-1 1 0,1-1 0,0 1 0,0-1 0,-1 1 0,1-1 0,0 0 1,-1 1-1,1-1 0,-1 0 0,1 0 0,-1 1 0,1-1 0,-1 0 0,1 0-2,-1 0 0,0 0 0,1 1 0,-1-1-1,0 0 1,1 0 0,-1 1 0,1-1 0,-1 1 0,1-1 0,0 0-1,-1 1 1,1-1 0,0 1 0,-1-1 0,1 1 0,0 0 0,-1-1-1,1 1 1,0 0 0,0-1 0,0 1 0,-1 0 0,1 0 0,0 0-1,0 0 1,0 0 0,-1-1 0,1 2 0,0-1 0,0 0 0,0 0 0,0 0-1,-1 0 1,1 0 0,0 1 0,0-1 0,-1 0 0,1 1 0,0-1-1,0 1 1,-1-1 0,1 0 0,0 1 0,-1 0 0,1-1 0,-1 1-1,1 0 3,-1-1 7,0 0 2,0 0 6,0 0 1,0 0 1,0 0 3,0 0-8,0 0 2,0 0-5,19-10-57,-17 10 47,0 0 1,-1-1-1,1 1 1,0 0-1,0 0 1,0 0-1,-1 0 0,1 0 1,0 0-1,0 1 1,0-1-1,-1 1 0,2 0 1,-1-1 3,0 1-1,0-1 1,0 1 0,-1-1-1,1 0 1,0 0-1,0 0 1,0 0-1,0 0 1,0 0-1,0 0 1,0-1-3,5-5 10,-6 5-10,-1 0 0,1 0 0,0 0 0,0 0 0,0 0-1,1 0 1,-1 0 0,0 1 0,0-1 0,0 0 0,1 1 0,11-9 6,-11 8-5,-1 0 0,0 0 0,0 0 0,1 0-1,-1 0 1,0 1 0,1-1 0,-1 0 0,1 1-1,-1-1 1,1 1 0,0-1-1,-1 1 0,-1 0 0,0 0 0,0 0 0,0 0 0,1 0 0,-1 0 0,0 0 0,0 0 0,1 0 0,-1-1 0,0 1 0,0 0 0,0 0 0,1 0 0,-1 0 0,0 0 0,0-1 0,0 1 0,0 0 0,1 0 0,-1 0 0,0-1 0,0 1 0,0 0 0,0 0 0,0 0 0,0-1 0,0 1 0,1 0 0,-1 0 0,0-1 0,0 1 0,0 0 0,0-1 0,0 1 0,0 0 0,0 0 0,0-1 0,1 1 0,-1 0 0,0 0 0,0 0 0,0-1 0,1 1 0,-1 0 0,0 0 0,0 0 0,0-1 0,1 1 0,-1 0 0,0 0 0,0 0 0,1 0 0,-1 0 0,0 0 0,1 0 0,-1 0 0,0-1 0,0 1 0,1 0 0,-1 0 0,1 0 0,-1 0 0,1 0 0,-1 0 0,1 0 0,-1-1 0,1 1 0,-1 0 0,0 0 0,1-1 0,-1 1 0,1 0 0,-1-1 0,0 1 0,1 0 0,-1-1 0,0 1 0,1-1 0,-1 1 0,0 0 0,0-1 0,0 1 0,1-1 0,-1 1 0,0-1 0,0 1 0,0-1 0,0 1 0,0 0 0,0-1 0,1 1 0,-1 0 0,0-1 0,0 1 0,0 0 0,0-1 0,1 1 0,-1 0 0,0 0 0,0-1 0,1 1 0,-1 0 0,0 0 0,1-1 0,-1 1 0,0 0 0,0 0 0,1 0 0,-1 0 0,0-1 0,1 1 0,-1 0 0,1 0 0,-1 0 0,0 0 0,3-1-3,-1 0 1,0 0-1,0 0 0,0 0 0,0 0 0,0 0 1,0-1-1,-1 1 0,1-1 0,0 1 0,1-3 3,-3 4 0,1-1 0,-1 1 0,1-1 0,-1 0 0,1 1 0,0-1 0,-1 1 0,1 0 0,0-1 0,-1 1 0,1 0 0,0-1 0,-1 1 0,1 0 0,0 0 0,0-1 0,-1 1 0,1 0 0,0 0-1,0 0 1,-1 0 1,1 0-1,-1 0 0,1 0 0,-1 0 0,1 0 0,-1 0 0,0 0 0,1 0 0,-1 0 0,1-1 0,-1 1 0,1 0 0,-1 0 0,0 0 0,1-1 0,-1 1 0,0 0 0,1 0 0,-1-1 0,0 1 0,1 0 0,-1-1 0,0 1 0,1 0 0,-1-1 0,0 1 0,0-1 0,3 13-139,-2-11 139,-1 0-1,1 0 1,-1 0 0,1 1 0,-1-1-1,0 0 1,0 1 0,1-1 0,-1 0-1,0 1 1,0-1 0,0 0-1,-1 1 1,1-1 0,0 0 0,0 1-1,-1 0 1,-2 5-2,-1-1 0,2 1-1,-1 0 1,0 3 2,1-4 3,0 1 0,0-1-1,-1 0 1,-1 2-3,1-2 1,0 1 0,1-1 0,-1 0 0,1 3-1,2 9-20,0-16 21,0 0 0,0 0 1,0 0-1,0 0 0,0 0 1,0 0-1,-1 0 0,1 0 1,-1 0-1,1 0 0,-1 1-1,-1-1 6,1-2-7,1 1 1,0-1 0,0 0-1,0 0 1,-1 1 0,1-1 0,0 0-1,0 0 1,0 1 0,0-1-1,0 0 1,-1 1 0,1-1-1,0 0 1,0 1 0,0-1-1,0 0 1,0 1 0,0-1 0,0 0-1,0 1 1,0-1 0,0 0-1,1 1 1,-1-1 0,0 0 0,0 17-9,0-14 13,0 0 0,0 0 0,0 1 0,0-1 0,1 0 0,-1 0 1,1 0-1,0 0 0,0 0 0,0-1 0,0 1 0,0 0 0,1 0 0,1 1-4,-2-2 0,0 0 0,0 0 0,0 0 0,0 0 1,0 0-1,-1 0 0,1 0 0,0 0 0,-1 0 0,0 0 0,1 0 0,-1 0 0,0 0 0,1-1 0,0 1 0,-1 0 0,1 0 0,0-1 0,0 1 0,0-1 0,0 2 0,3 1 2,-1 1 0,-1-1 0,1 1 0,-1-1 0,0 1 0,0 0 0,0 0 0,0 3-2,7 8 12,-1-1 0,-8-14-11,-3 3 8,3-3-9,1-1 0,-1 1 0,0-1 1,0 0-1,1 1 0,-1-1 0,0 0 1,1 1-1,-1-1 0,0 0 1,1 1-1,-1-1 0,1 0 0,-1 0 1,0 1-1,1-1 0,-1 0 0,1 0 1,-1 0-1,1 0 0,-1 1 1,1-1-1,-1 0 0,1 0 0,1 0 2,-1 1-1,1-1 1,0 1 0,-1-1 0,1 0-1,0 0 1,-1 0 0,1 0-1,0 0 1,-1 0 0,1 0-1,0 0 1,-1-1 0,1 1-1,-1-1 1,1 1 0,-1-1-1,1 0 1,1 0-2,-1 0 0,0 1-1,0-1 1,1 1 0,-1-1-1,0 1 1,0 0 0,1 0-1,-1 0 1,0 0 0,1 0-1,-1 0 1,1 1 0,31 8-4,-25-8 10,-8-1-5,0 0 0,0 0-1,0 0 1,0 0 0,0 0 0,0 0 0,-1 1-1,1-1 1,0 0 0,0 0 0,0 1-1,0-1 1,0 1-1,1 0 0,-1-1-1,1 1 1,0 0 0,-1-1-1,1 0 1,0 1 0,-1-1 0,1 0-1,0 0 1,0 0 0,0 0 0,0 0-1,0 0 1,0 0 0,-1 0-1,1 1 1,0-1 0,0 0-1,0 1 1,0 0-1,0-1 1,0 1 0,-1 0-1,1 0 1,0 0 0,-1 0 1,0-1 5,17 4 2,-12-2-8,1 0 0,-1-1 0,1 0 0,-1 0 1,1 0-1,0-1 0,-1 0 0,4-1 0,4-3 7,-13 3-6,1 0 1,-1 0 0,0 0-1,1-1 1,-1 1 0,0-1 0,0 1-1,0-1 1,0 1 0,0-1-1,0 0-1,9-12-16,-10 14 16,0 0-1,0 0 1,0 0-1,0 0 1,0-1-1,0 1 1,1 0-1,-1 0 1,0 0-1,0 0 1,0 0-1,0 0 1,0 0-1,1 0 1,-1 0-1,0 0 1,0 0-1,0 0 1,0 0-1,0-1 1,1 1-1,-1 0 1,0 0-1,0 0 0,0 0 1,0 1-1,1-1 1,-1 0-1,0 0 1,0 0-1,0 0 1,0 0-1,0 0 1,1 0-1,-1 0 1,0 0-1,0 0 1,0 0-1,0 0 1,0 1-1,0-1 1,1 0-1,-1 0 1,0 0-1,0 0 1,0 0 0,5 11-38,-1-2 26,-3-3 14,-1-6-2,0 1 0,0 0 1,1-1-1,-1 1 0,0 0 0,0-1 1,0 1-1,1-1 0,-1 1 0,0 0 1,0-1-1,1 1 0,-1-1 0,1 1 1,-1-1-1,1 1 0,-1-1 0,0 1 1,1-1-1,0 1 0,-1-1 0,1 0 1,-1 1-1,1-1 0,0 0 0,3 2-1,0-1 0,0 0 0,0 0 0,0 0 0,0 0 0,1-1 0,-1 1 0,0-1 0,0 0 0,1-1 0,-1 1 0,3-2 1,-2 2-3,6-2-1,-1 0 0,0-1 0,0 0 0,0-1 4,0 1 0,1-1-1,-1 2 1,4-1 0,-3 0 1,0 0 1,0 0-1,0-1 0,-1-1 0,0 0 1,10-6-2,-2 1 1,16-12 6,-25 20-7,-8 2 0,-1 0 0,0 1 0,1-1 0,-1 0 0,0 0-1,1 0 1,-1 0 0,0 0 0,1 0 0,-1 0 0,0 0 0,1 0-1,-1 0 1,0 0 0,1-1 0,-1 1 0,0 0 0,0 0 0,1 0-1,-1 0 1,0 0 0,1-1 0,-1 1 0,0 0 0,0 0 0,1 0 0,-1-1-1,0 1 1,0 0 0,0 0 0,1-1 0,-1 1 0,0 0 0,0-1-1,0 1 1,0 0 0,0-1 0,1 1 0,-1 0 0,0 0 0,0-1-1,0 1 1,0 0 0,0-1 0,0 1 0,0 0 0,0-1 0,0 1 0,0 0-1,-1-1 1,1 1 1,1-1-1,-1 1 0,0 0 0,0 0 0,0 0 1,0-1-1,0 1 0,0 0 0,0 0 0,0 0 1,1-1-1,-1 1 0,0 0 0,0 0 0,0 0 1,0 0-1,1-1 0,-1 1 0,0 0 0,0 0 1,0 0-1,1 0 0,-1 0 0,0 0 0,0-1 1,0 1-1,1 0 0,-1 0 0,0 0 1,0 0-1,1 0 0,-1 0 0,0 0 0,0 0 1,1 0-1,-1 0 0,0 0 0,1 0 0,-1 0 0,0 0 0,1 0 0,-1 0 0,0 0 0,1 0 0,-1 0 0,0 0 0,1 0 0,-1 0 0,0 0-1,1-1 1,-1 1 0,0 0 0,1 0 0,-1 0 0,0-1 0,1 1 0,-1 0 0,0 0 0,0-1 0,0 1 0,1 0 0,-1 0 0,0-1 0,0 1 0,0 0 0,1-1 0,-1 1 0,0 0 0,0-1 0,0 1 0,0 0 0,0-1 0,0 0 0,0 1 0,0-1 0,0 1 0,0-1 0,1 0 0,-1 1 0,0-1 0,0 0 0,0 1 0,1-1 0,-1 1 0,0-1 0,1 0 0,-1 1 0,1-1 0,-1 1 0,0-1 0,1 1 0,-1 0 0,1-1 0,-1 1 0,1-1 0,0 1 0,-1 0 0,1-1 0,-1 1 0,1 0 0,0 0 0,24-9-6,-10 4-3,-5-1 8,7-2-6,6 1 14,19-9-7,-38 14-1,-3 2 1,0 0 0,0-1-1,0 1 1,0 0 0,0-1-1,0 1 1,-1-1 0,1 1-1,0-1 1,0 1 0,0-1-1,-1 1 1,1-1 0,0 0-1,-1 1 1,1-1-1,-1 0 1,1 0 0,-1 0-1,1 1 1,-1-1 0,1 0 0,0 0 0,0 0 0,0 0 0,0 1 0,0-1 0,0 0 0,0 1 0,0-1 0,1 1 0,-1-1 0,0 1 0,0-1 0,0 1 0,1 0 0,-1 0 0,0-1 0,0 1 0,2 0 0,5-1 0,18-4-8,-25 5 7,-1 0-6,0 0-1,0 0 0,0 0 0,0 0 0,0 0 0,0 0 0,0 0 1,0 2 7,0 0 0,0 0 0,-1-1 0,1 1 0,0 0 0,-1 0 0,0-1 0,1 1 0,-1 0 0,0-1 0,0 1 0,0-1 0,0 1 0,0-1 0,0 1 0,0-1 0,0 0 0,-1 0 0,1 1 0,0-1 0,-1 0 0,1 0 0,-2 0 0,-10 11 8,13-11-9,-1 0-1,1 0 0,-1 1 1,1-1-1,-1 0 0,1 0 1,0 0-1,-1 0 1,1 0-1,0 0 0,0 1 1,0-1-1,0 0 0,0 0 1,0 0-1,0 1 0,0-1 1,0 0-1,1 0 0,-1 0 1,1 0-1,-1 0 0,0 0 1,1 0-1,0 0 0,-1 0 1,1 0-1,0 1 2,3 4 1,1 0-1,0-1 1,0 1-1,2 1 0,5 4 3,9 4 29,-19-11-31,1 0-1,0 1 0,-1-1 1,0 1-1,0 0 1,0 0-1,-1 0 1,1 0-1,-1 2 0,0-2 4,0-5-2,-1 0 0,0 0 0,0 1 0,0-1 0,0 0 0,0 1-1,0-1 1,0 0 0,0 1 0,1-1 0,-1 0 0,0 1 0,0-1 0,0 0 0,-1 1 0,1-1 0,0 0 0,0 1-1,0-1 1,0 0 0,0 1 0,0-1 0,0 0 0,0 1 0,-1-1 0,1 0 0,0 0 0,0 1 0,0-1-1,-1 0 1,1 0 0,0 1 0,0-1 0,-1 0 0,1 0 0,0 0 0,-1 1 0,1-1 0,0 0 0,-1 0-2,-15-1 54,14 1-57,0 0-1,1-1 1,-1 1-1,0 0 1,0 0-1,0 0 1,0 0-1,1 0 1,-1 1-1,0-1 1,0 1-1,0-1 4,0 1 0,0 1 0,0-1 0,0 1 0,1-1 0,-1 1 0,0 0 0,1-1 0,-1 1 0,1 0 0,-1 0 0,1 0 0,0 0-1,0 1 1,0-1 0,0 0 0,0 0 0,1 1 0,-1-1 0,-6 16 0,-3 26 23,3-20-21,2-13 5,4-11-7,1 1 0,-1 0 1,1-1-1,-1 1 1,1-1-1,0 1 0,-1 0 1,1 0-1,0-1 0,0 1 1,-1 0-1,1-1 1,0 1-1,0 0 0,0 0 1,0 0-1,0-1 1,0 1-1,0 0 0,0 0 1,0-1-1,1 1 0,-1 1 1,0-1 0,0 0 0,0 1 0,0-1 0,0 0 0,0 1 0,0-1 1,-1 0-1,1 0 0,0 1 0,-1-1 0,1 0 0,-1 0 0,0 0 0,1 1-1,-1-1 1,0 0 0,1 0 0,-1 0 0,1 0 0,0 1 0,-1-1 0,1 0 1,0 0-1,0 1 0,-1-1 0,1 0 0,0 0 0,0 1 0,1-1 0,-1 1-1,1 10-6,-1-11 8,0 1-1,0-1 1,0 0-1,1 1 1,-1-1-1,0 0 0,1 0 1,-1 1-1,0-1 1,1 0-1,-1 0 1,1 0-1,0 1 1,-1-1-1,1 0 0,0 0-1,0 1 2,0 0-1,0 0 1,-1 0-1,1 0 1,-1 0-1,1 1 1,-1-1-1,0 2-1,1 4 3,-1-7 1,0 0-1,0 0 0,0 0 1,0-1-1,0 1 1,0 0-1,0 0 1,-1 0-1,1-1 1,0 1-1,0 0 0,-1 0 1,1-1-1,-1 1 1,1 0-1,-1-1 1,1 1-1,-1 0 0,1-1 1,-1 1-1,0-1 1,1 1-1,-1-1 1,0 1-4,0 0 5,-5 11-1,6-11-2,-1 1 0,1-1 0,-1 1 0,0-1 0,0 1-1,1-1 1,-1 0 0,0 1 0,0-1 0,-1 1-2,-3 4 0,0 0 0,1 0 0,-1 1 1,1 0-1,0 0 0,0 1 0,-24 30 8,20-23-6,1 0 0,0 1 0,1 0 0,0 2-2,5-16 2,1 1 0,0 0-1,0-1 1,0 1 0,0-1 0,0 1-1,0-1 1,1 2-2,0 10 58,-1-12-33,0 0-1,-1-1 0,1 1 1,-1 0-1,1-1 0,-1 1 1,0-1-1,0 1 0,1-1 1,-1 1-1,-1 0-24,-23-17 7,25 15-9,0-1 0,0 1 0,-1 0 0,1 0 0,0 0 0,0 0 1,0 0-1,-1 0 0,1 0 0,0 0 0,0-1 0,0 1 0,-1 0 0,1 0 0,0 0 0,0 0 1,0 0-1,-1 0 0,1 0 0,0 0 0,0 0 0,0 0 0,-1 0 0,1 1 0,0-1 1,0 0-1,0 0 0,-1 0 0,1 0 0,0 0 0,0 0 0,0 0 0,-1 0 0,1 1 0,0-1 1,0 0-1,0 0 2,-4 10-53,2 12 29,-1 13 74,-7 8 28,13-30-78,-2-12 1,-1 0 0,0 0-1,1-1 1,-1 1 0,0 0-1,1 0 1,-1-1 0,0 1-1,0 0 1,0 0 0,0 0-1,0 0 1,0-1 0,0 1-1,0 0 1,0 0 0,0 0-1,0 0 1,0-1 0,-1 1-1,1 0 1,0 0-1,-1 1 2,0 1 1,0-1-1,0 1 1,1-1-1,-1 1 0,1-1 1,-1 1-1,1-1 1,0 1-3,0 0 3,0-1 0,0 0 0,0 1 0,-1-1-1,1 0 1,-1 0 0,1 0 0,-1 1 0,0-1 0,0 0 0,0 0 0,-1 2-3,1-3 2,0 1 0,0-1 0,0 1 0,1-1 0,-1 1-1,0 0 1,1-1 0,0 1 0,-1 0 0,1 0-2,-5 14 45,0 9 22,5-22-60,0-1-3,0 1 0,0-1 0,0 1 0,1-1 0,-1 1 0,1-1 1,0 0-1,-1 1 0,1-1 0,1 2-4,0-1 1,-1-1 0,-1 0-1,1 1 1,0-1 0,0 1 0,-1-1 0,1 1 0,-1 0-1,0 1 12,1 0 1,0 0 0,0 0 0,1-1 0,-1 1 0,1 0-1,-1-1 1,1 1 0,0-1 0,1 1 0,-1-1-1,0 0 1,4 3-13,-6-4 10,1 0-1,0 0 1,-1 0 0,1 0-1,-1 0 1,0 0-1,0 0 1,0 3-10,2 7 29,2 5-17,-2-8 2,0-1 0,0 1 0,-1-1 0,0 3-14,-1-7 3,0-1 0,0 1 0,-1 0 0,0-1 0,1 1-1,-1-1 1,0 1 0,-1-1 0,1 1 0,-1-1 0,1 0-1,-1 1-2,-8 14 9,7-12-3,0 0-1,-1 0 1,0 0 0,-3 3-6,0-1 0,5-6 0,1-1 0,-1 0 0,1 1 0,-1-1 0,1 1 0,0-1 0,0 1 0,0-1 0,0 1 0,0 0 0,0 0 0,0 0 0,1-1 0,-1 1 0,0 0 0,1 0 0,0 0 0,-1 0 0,1 2 0,0-4 0,0 1-1,0-1 1,1 0 0,-1 0-1,0 1 1,0-1-1,0 0 1,0 1-1,0-1 1,0 0-1,0 1 1,0-1-1,0 0 1,-1 0-1,1 1 1,0-1 0,0 0-1,0 1 1,0-1-1,0 0 1,0 0-1,-1 1 1,1-1-1,0 0 1,0 0-1,0 1 1,-1-1 0,1 0-1,0 1 1,-1-1-1,1 0 0,0 1 1,-1-1-1,1 1 0,0-1 1,0 1-1,-1-1 1,1 0-1,0 1 0,0-1 1,0 1-1,0-1 0,0 1 1,0-1-1,0 1 0,0 0 1,-2 9 1,0-1-1,0 1 0,-1 0 0,0-1 1,-1 0-1,0 1 0,-3 4 0,0 0 0,1 0 0,-3 13 0,4-12-26,-1 0 1,-4 10 25,10-25-3,0 0 0,0 0 0,0 0 0,0 0 0,0 0 0,0 0 0,0 0 0,0 0 1,0 0-1,0 0 0,0 0 0,0 0 0,0 0 0,0 0 0,0-1 0,0 1 0,-1 0 0,1 0 0,0 0 0,0 0 0,0 0 0,0 0 0,0 0 0,0 0 1,0 0-1,0 0 0,0 0 0,0 0 0,0 0 0,0 0 0,0 0 0,0 0 0,0 0 0,0 0 0,0 0 0,0 0 0,0 0 0,0 0 0,0 0 0,0 0 0,0 0 1,0 0-1,-1 0 0,1 0 0,0 0 0,0 0 0,0 0 0,0 0 0,0 0 0,0 0 0,0 0 0,0 0 0,0 0 0,0 0 0,0 0 0,0 0 0,0 1 1,0-1-1,0 0 0,0 0 3,-1-8-49,1 7 48,0 0-1,1-1 1,-1 1-1,0 0 1,0 0-1,1 0 1,-1-1 0,0 1-1,1 0 1,-1 0-1,1 0 1,0 0-1,-1 0 1,1 0-1,1-1 2,0 0-1,-1-1 0,1 1 1,0-1-1,-1 0 0,0 1 0,1-1 0,-1 0 0,0 0 0,-1 0 0,1 0 0,0-2 1,7-18-14,-2 5 30,-6 17-15,1 0 0,-1 0 0,0 0 0,0 0 0,0 0 0,0 0-1,0 0 1,0 1 0,0-1 0,0 0 0,0 0 0,0 0 0,-1 0 0,1 0 0,0 0-1,-1 0 1,1 1 0,-1-2-1,-2 4-44,0 1 0,0 0 0,0-1 0,0 1 0,0 0 0,-1 2 44,-13 8-20,15-11 20,-1 0-1,1-1 1,0 1 0,0 0-1,-1 0 1,1 0 0,1 0-1,-1 0 1,0 1 0,1-1-1,-2 2 1,2-1 0,0-1 1,-1 0-1,1 0 0,-1 0 1,0 0-1,1 0 0,-2 0 0,-9 14 6,11-15-5,0 1-1,0-1 0,0 0 1,0 0-1,0 0 0,0 0 1,0 0-1,0 0 0,-1-1 1,1 1-1,0 0 1,-1-1-1,1 1 0,-1 0 0,-12 7 2,4 2 15,1 0 1,0 1-1,1 0 0,0 0 1,1 1-1,-4 7-17,6-10 9,-1 1 0,-1-1 0,-1 2-9,-5 7 30,11-9-10,2-8-20,0-1 1,1 1-1,-1-1 1,0 1-1,0-1 1,0 0-1,0 1 0,0-1 1,0 1-1,-1-1 1,1 1-1,0-1 1,0 1-1,0-1 1,0 1-1,0-1 1,-1 0-1,1 1 1,0-1-1,0 1 1,-1-1-1,1 0 0,0 1 1,-1-1-1,-1 6-13,2-5 13,0-1 0,0 0 0,1 1 0,-2-1 0,1 0 0,0 1 0,0-1 0,0 0-1,0 1 1,0-1 0,0 0 0,0 1 0,0-1 0,0 0 0,0 0 0,-1 1 0,1-1 0,0 0 0,0 0 0,0 1 0,-1-1 0,1 0 0,0 0 0,0 1 0,-1-1-1,1 0 1,0 0 0,0 0 0,-1 1 0,0-1-1,0 1 0,0 0 0,0 0 0,0 0 1,0 1-1,0-1 0,0 0 0,0 0 0,1 0 0,-1 1 0,0-1 0,1 0 0,-1 1 0,1-1 0,-1 0 0,1 1 0,0 0 1,-2 1 1,0 0 0,1 0 0,-1-1 0,0 1 0,-1 0 0,1-1 1,0 0-1,-1 0 0,0 1-1,-7 3 10,-7 3-14,1-2 25,14-6-19,0 0 0,0 0-1,0 0 1,0 0-1,-1 0 1,1-1-1,0 1 1,0-1 0,-1 1-1,1-1 1,0 0-1,-2 0-1,2 0-1,1 0 0,-1 0 0,1 1 0,-1-1 0,0 0 0,1 1 0,-1-1 0,1 1 0,-1 0 0,1 0 0,-1-1 0,1 1 0,0 0 0,-1 1 1,-15 6-10,13-5 5,4-3 6,0 1 0,0-1 0,0 0 0,-1 1 0,1-1 0,0 0 0,-1 0 0,1 1 0,0-1 0,-1 0 0,1 0-1,0 0 1,-1 1 0,1-1 0,0 0 0,-1 0 0,1 0 0,-1 0 0,1 0 0,0 0 0,-1 0 0,0 0-1,-13 2 2,11-1-3,-1 0 0,1-1 1,-1 1-1,0-1 1,1 0-1,-1 0 0,0 0 1,1-1-1,-1 1 0,0-1 1,1 0-1,-1 0 1,0-1 0,-1 0-1,-1 0 1,1 0 0,0 1 0,-1-1 0,0 1 0,1 0 0,-1 1 0,1 0 0,-1-1 0,0 2 0,1-1-1,-1 1 1,1 0 0,-5 1 0,-2 4-6,11-6 4,0 1 0,1-1 0,-1 1 0,0-1 0,1 1 0,-1-1 0,0 0 0,1 1 0,-1-1-1,0 0 1,1 0 0,-1 1 0,0-1 0,0 0 0,0 0 0,1 0 0,-1 0 0,0 0 0,0 0 0,1 0 0,-1 0 0,0 0 0,0-1 0,1 1 0,-1 0 0,0 0 0,0-1-1,1 1 1,-1 0 0,0-1 0,1 1 0,-1-1 0,0 1 0,1-1 0,-1 1 0,1-1 0,-1 1 0,1-1 0,-1 0 0,1 1 0,-1-1 0,1 0 0,0 1 2,-1-1-1,0 1 1,1-1-1,-1 1 1,0 0 0,0-1-1,0 1 1,1 0-1,-1-1 1,0 1-1,0 0 1,0 0 0,0 0-1,1 0 1,-1 0-1,0 0 1,0 0 0,0 0-1,0 0 1,1 0-1,-1 1 1,0-1 0,-1 1 0,-20 6 4,19-6-1,-3 1 9,3 0-10,0-1-1,-1 1 1,1-1 0,-1 0 0,1 0 0,-1 0 0,1-1 0,-1 1 0,1-1 0,-1 0 0,0 0 0,1 0-1,-1 0 1,1-1 0,-2 0-2,-11-2-16,15 3 19,0-1 0,0 1 0,0 0 0,-1 0 0,1 0 0,0 0 0,0 0 0,0 0 0,0 0 0,0 0 0,0 0 0,-1 1 0,1-1 0,0 0 0,-1 1-3,1-1-1,0 1 0,0-1 0,0 0-1,0 1 1,0-1 0,0 0 0,0 0 0,0 0 0,0 0 0,0 0-1,0 0 1,0 0 0,0 0 0,0 0 0,0 0 0,0-1-1,0 1 1,0-1 1,0 1-2,-1-1 0,1 1 0,0 0 1,0-1-1,0 1 0,0 0 0,0 0 0,-1-1 0,1 1 0,0 0 0,0 0 0,0 0 0,-1 1 0,1-1 0,0 0 1,0 0-1,0 1 0,0-1 0,-1 0 0,1 1 0,0-1 0,0 1 0,0 0 0,0-1 0,-1 1 2,1 0 5,0 0-1,-1 0 0,1 0 0,-1-1 1,1 1-1,-1-1 0,1 1 1,-1-1-1,-1 0-4,0-1 0,0-1 0,0 1 1,0-1-1,0 0 0,1 0 0,-2-1 0,2 1 0,0 1-2,1 1 0,-1-1 0,1 1 1,-1-1-1,1 1 0,-1-1 0,0 1 0,1 0 0,-1 0 0,1 0 0,-1 0 0,0 0 0,1 0 0,-1 0 0,0 1 0,1-1 0,-1 1 1,1-1-1,-1 1 0,-1 0 2,-9 3 0,3 0 22,4-2-23,-5-7 2,5 1 1,2 2-3,0 0 0,0-1 1,0 1-1,0 1 0,0-1 1,0 0-1,-1 1 0,1 0 1,-1-1-1,1 1 0,-1 1 1,1-1-1,-1 0 0,0 1 1,-8 0 0,10 0 0,0 0 1,0 0 0,0 0 0,-1 0 0,1 0-1,0 1 1,0-1 0,0 1 0,0-1-1,0 1 1,-1 0-1,2-1 1,-1 0 0,0 0 0,1-1 0,-1 1 0,0-1-1,1 1 1,-1-1 0,1 1 0,-1-1 0,1 0 0,-1 0 0,1 0-1,-1 0 1,1 0 0,0 0 0,0 0 0,-1-1-1,1 1 0,-2-3-2,-1 0 0,1 0 0,-1 0 0,0 0 1,-3-2 1,5 5-3,0 0 1,0 0-1,0 0 1,0 0 0,0 0-1,-1 1 1,1-1-1,0 1 1,0-1-1,0 1 1,-1 0 0,1 0-1,0 0 1,0 0-1,-1 0 1,0 0 2,1 1-9,0-1-1,0 1 1,-1 0 0,1-1 0,0 1 0,0 0-1,0 0 1,0 1 0,0-1 0,1 0-1,-1 0 1,0 1 0,0 0 0,0 0 9,1-1 10,1-1-8,-1 0-1,1 0 1,-1 1 0,1-1-1,0 0 1,-1 0-1,1 0 1,-1 0 0,1 0-1,0 0 1,-1 0-1,1 0 1,-1 0-1,1-1 1,0 1 0,-1 0-1,1 0 1,-1 0-1,1 0 1,0 0 0,-1-1-1,1 1 1,0 0-1,-1 0 1,1-1-1,0 1 1,-1 0 0,1 0-1,0-1 1,0 1-1,-1 0 1,1-1 0,0 1-1,0 0 1,0-1-1,0 1 1,-1-1 0,1 1-1,0 0 1,0-1-2,-5-5-1,3 3-1,-19-14-24,19 16 22,1 1-1,0-1 1,-1 0-1,1 1 0,0-1 1,-1 1-1,1-1 0,-1 1 1,1 0-1,-1 0 1,1 0-1,0 0 0,-1 0 1,1 0-1,-1 0 0,1 0 1,-1 0-1,-1 1 5,-1 0-12,4-1 9,-1 0 0,1 0 0,-1 1 0,1-1 0,-1 0 0,1 0-1,0 0 1,-1 0 0,1 1 0,-1-1 0,1 0 0,-1 0 0,1 1-1,0-1 1,-1 0 0,1 1 0,-1-1 0,1 0 0,0 1-1,0-1 1,-1 1 0,1-1 0,0 0 0,0 1 0,-1-1 0,1 1-1,0-1 1,0 1 0,0-1 0,0 1 0,0 0 3,-1-1-1,1 1 0,0-1 0,-1 1 0,1-1 0,0 1 0,-1-1 0,1 1 1,-1-1-1,1 1 0,-1-1 0,1 1 0,-1-1 0,1 0 0,-1 1 0,1-1 0,-1 0 0,1 1 0,-1-1 1,0 0-1,1 0 0,-1 1 1,-7 4 2,8-5-2,0 0 0,0 0 1,0 0-1,0 1 1,-1-1-1,1 0 1,0 0-1,0 0 1,0 0-1,0 0 1,0 0-1,0 0 1,0 0-1,0 0 1,-1 1-1,1-1 1,0 0-1,0 0 1,0 0-1,0 0 1,0 0-1,-1 0 1,1 0-1,0 0 1,0 0-1,0 0 1,0 0-1,0 0 1,0 0-1,-1 0 1,1 0-1,0 0 1,0 0-1,0 0 1,0 0-1,0 0 1,-1-1-1,1 1 1,0 0-1,0 0 1,0 0-1,0 0 0,0 0 1,0 0-1,0 0 1,0 0-1,-1 0 1,1-1-1,0 1 1,0 0-1,-5-8-18,1 2-6,-2 0 9,-5-4-20,10 10 34,0 0 0,1 0 0,-1 0 0,1 0 0,-1 0 0,1 0-1,-1 0 1,1 0 0,-1 0 0,1 0 0,-1 1 0,1-1 0,-1 0 0,1 0-1,-1 0 1,1 1 0,-1-1 0,1 0 0,-1 0 0,1 1 0,0-1 0,-1 0-1,1 1 1,-1-1 0,1 1 0,0-1 0,0 1 0,-1-1 1,-2 4-3,1-2 8,-1 1 0,1-1 0,0 1 0,1 0 0,-1 0 0,0 0 0,0 2-5,-8 15 2,7-15-10,1 1-1,-1-1 1,1 1-1,0-1 1,0 2 8,1-5 8,1 0 1,-1 0-1,0 0 0,0-1 1,0 1-1,0-1 0,-1 1 1,1 0-1,0-1 0,-1 0 1,1 1-1,-1-1 0,1 0 1,-1 0-1,0 0 1,-1 1-9,2-2-1,1 1 1,-1-1 0,0 1-1,0-1 1,0 0 0,1 1-1,-1-1 1,0 0 0,0 0-1,0 1 1,0-1 0,0 0-1,0 0 1,0 0 0,1 0-1,-1 0 1,0 0 0,0-1-1,0 1 1,0 0 0,0 0-1,0-1 1,1 1 0,-1 0-1,0-1 1,0 1 0,0-1-1,1 1 1,-1-1 0,0 1-1,1-1 1,-1 0 0,0 1-1,1-1 1,-1 0 0,1 0-1,-1 0 1,-2-12-87,3 13 88,0-1-1,0 1 0,-1-1 0,1 1 1,0-1-1,0 1 0,0 0 0,0-1 1,0 1-1,0-1 0,0 1 0,0-1 0,0 1 1,0-1-1,0 1 0,0-1 0,0 1 1,1 0-1,-1-1 0,0 1 0,0-1 0,0 1 1,1 0-1,-1-1 0,0 1 0,0-1 1,1 1-1,-1 0 0,0-1 0,1 1 0,4-6 9,-5 3-3,1 1 0,-1-1-1,0 0 1,-1 1-1,1-1 1,0 1 0,-1-1-1,1 1 1,-1-1-1,0 1 1,0-2-6,-2-7 35,2 6-29,0 0 0,-1-1 0,1 1 0,-1 0 0,0-1 0,0 1 0,-1 0 0,0 0 0,-1-2-6,-12-14-1,13 18 0,0-1 1,0 0-1,0 0 1,1 0-1,-1 0 1,1 0-1,0 0 1,0 0-1,1-1 1,-1 1-1,1-1 1,0 1-1,0-3 1,-2-4 11,1 0 1,-2 0-1,1 0 0,-1 1 0,-1-1 0,0 1 0,-6-9-11,8 14-6,-22-40-104,13 26-2290,10 15 109,3-2 963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D50CD79-FC16-4410-AB61-17F26E6D3BC8}" type="datetimeFigureOut">
              <a:rPr lang="en-US"/>
              <a:t>4/2/2024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The Western U.S. has a lot of area that gets between 5 and 15 inches of rainfall.</a:t>
            </a:r>
          </a:p>
        </p:txBody>
      </p:sp>
      <p:sp>
        <p:nvSpPr>
          <p:cNvPr id="32772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>
                <a:latin typeface="Times New Roman" charset="0"/>
              </a:rPr>
              <a:t>Presentation (ppt.)</a:t>
            </a:r>
          </a:p>
        </p:txBody>
      </p:sp>
      <p:sp>
        <p:nvSpPr>
          <p:cNvPr id="32773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>
                <a:latin typeface="Times New Roman" charset="0"/>
              </a:rPr>
              <a:t>There are </a:t>
            </a:r>
          </a:p>
        </p:txBody>
      </p:sp>
    </p:spTree>
    <p:extLst>
      <p:ext uri="{BB962C8B-B14F-4D97-AF65-F5344CB8AC3E}">
        <p14:creationId xmlns:p14="http://schemas.microsoft.com/office/powerpoint/2010/main" val="3548041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Generalized map of rangeland</a:t>
            </a:r>
            <a:r>
              <a:rPr lang="en-US" baseline="0" dirty="0"/>
              <a:t> vegetation types of the United States. Based mostly on A. S. </a:t>
            </a:r>
            <a:r>
              <a:rPr lang="en-US" baseline="0" dirty="0" err="1"/>
              <a:t>Kuchler</a:t>
            </a:r>
            <a:r>
              <a:rPr lang="en-US" baseline="0" dirty="0"/>
              <a:t> 1964. Potential natural vegetation of the conterminous Unites States. American Geographical Soc. Publ. #36.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Presentation (ppt.)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</a:t>
            </a:r>
          </a:p>
        </p:txBody>
      </p:sp>
    </p:spTree>
    <p:extLst>
      <p:ext uri="{BB962C8B-B14F-4D97-AF65-F5344CB8AC3E}">
        <p14:creationId xmlns:p14="http://schemas.microsoft.com/office/powerpoint/2010/main" val="1786111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There are essentially 3 soil orders that we will focus on because they are the primary soils in rangeland ecosystems</a:t>
            </a:r>
          </a:p>
        </p:txBody>
      </p:sp>
      <p:sp>
        <p:nvSpPr>
          <p:cNvPr id="40964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>
                <a:latin typeface="Times New Roman" charset="0"/>
              </a:rPr>
              <a:t>Presentation (ppt.)</a:t>
            </a:r>
          </a:p>
        </p:txBody>
      </p:sp>
      <p:sp>
        <p:nvSpPr>
          <p:cNvPr id="40965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>
                <a:latin typeface="Times New Roman" charset="0"/>
              </a:rPr>
              <a:t>There are </a:t>
            </a:r>
          </a:p>
        </p:txBody>
      </p:sp>
    </p:spTree>
    <p:extLst>
      <p:ext uri="{BB962C8B-B14F-4D97-AF65-F5344CB8AC3E}">
        <p14:creationId xmlns:p14="http://schemas.microsoft.com/office/powerpoint/2010/main" val="1007773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Mountain – typically found at higher elevations, on meadows and</a:t>
            </a:r>
            <a:r>
              <a:rPr lang="en-US" baseline="0" dirty="0"/>
              <a:t> slopes in mountains, </a:t>
            </a:r>
            <a:r>
              <a:rPr lang="en-US" baseline="0" dirty="0" err="1"/>
              <a:t>precip</a:t>
            </a:r>
            <a:r>
              <a:rPr lang="en-US" baseline="0" dirty="0"/>
              <a:t> at least 14 in.</a:t>
            </a:r>
          </a:p>
          <a:p>
            <a:r>
              <a:rPr lang="en-US" baseline="0" dirty="0"/>
              <a:t>Basin –lowest elevations to mid elevations, deep soils </a:t>
            </a:r>
          </a:p>
          <a:p>
            <a:r>
              <a:rPr lang="en-US" baseline="0" dirty="0"/>
              <a:t>Wyoming – overlaps in range and elevation with Basin, but typically on drier sites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A8C9D-29E5-41FD-9B5B-24F84C17AA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35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08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4/2/2024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4/2/2024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4/2/2024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4/2/2024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4/2/2024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4/2/2024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4/2/2024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4/2/2024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4/2/2024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4/2/2024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f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/>
          <a:lstStyle/>
          <a:p>
            <a:r>
              <a:rPr lang="en-US" dirty="0"/>
              <a:t>Rangelands of the Great Basin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04900" y="5334594"/>
            <a:ext cx="5734050" cy="31588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University of Idaho Rangeland Program</a:t>
            </a:r>
          </a:p>
        </p:txBody>
      </p:sp>
      <p:pic>
        <p:nvPicPr>
          <p:cNvPr id="8" name="Picture Placeholder 7" descr="A picture containing grass, outdoor, mountain, field&#10;&#10;Description automatically generated">
            <a:extLst>
              <a:ext uri="{FF2B5EF4-FFF2-40B4-BE49-F238E27FC236}">
                <a16:creationId xmlns:a16="http://schemas.microsoft.com/office/drawing/2014/main" id="{9C332F0C-15DB-4C13-B35E-8125A410C68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4E1620-9473-4DA4-B6CD-7BA218CCBC1C}"/>
              </a:ext>
            </a:extLst>
          </p:cNvPr>
          <p:cNvSpPr txBox="1"/>
          <p:nvPr/>
        </p:nvSpPr>
        <p:spPr>
          <a:xfrm>
            <a:off x="11048738" y="5246317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K. Launchbaugh</a:t>
            </a:r>
          </a:p>
        </p:txBody>
      </p:sp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8DC2B4-569C-4795-B6C1-F00EE80C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Ecoregions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13E970-6167-4C4A-BCE5-30A6ECEFA5FE}"/>
              </a:ext>
            </a:extLst>
          </p:cNvPr>
          <p:cNvSpPr/>
          <p:nvPr/>
        </p:nvSpPr>
        <p:spPr>
          <a:xfrm>
            <a:off x="1524000" y="3248770"/>
            <a:ext cx="3482505" cy="10327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Cold Desert Ecoregions</a:t>
            </a:r>
            <a:endParaRPr lang="en-US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841E6D-FC33-44DE-8B4F-71EE1EE2CF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6375" y="316468"/>
            <a:ext cx="6905625" cy="65055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DDECC84-39B9-4E43-892F-B3EEB764274F}"/>
              </a:ext>
            </a:extLst>
          </p:cNvPr>
          <p:cNvSpPr/>
          <p:nvPr/>
        </p:nvSpPr>
        <p:spPr>
          <a:xfrm>
            <a:off x="418851" y="6383923"/>
            <a:ext cx="46334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https://www.epa.gov/eco-research/ecoregions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7C07770-E826-40D5-B245-A33CFD954939}"/>
                  </a:ext>
                </a:extLst>
              </p14:cNvPr>
              <p14:cNvContentPartPr/>
              <p14:nvPr/>
            </p14:nvContentPartPr>
            <p14:xfrm>
              <a:off x="7692313" y="3883880"/>
              <a:ext cx="728640" cy="733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7C07770-E826-40D5-B245-A33CFD95493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83313" y="3874880"/>
                <a:ext cx="746280" cy="751320"/>
              </a:xfrm>
              <a:prstGeom prst="rect">
                <a:avLst/>
              </a:prstGeom>
            </p:spPr>
          </p:pic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A96C63E-0861-4B4C-BBE1-3F07BFD711EF}"/>
              </a:ext>
            </a:extLst>
          </p:cNvPr>
          <p:cNvCxnSpPr>
            <a:cxnSpLocks/>
          </p:cNvCxnSpPr>
          <p:nvPr/>
        </p:nvCxnSpPr>
        <p:spPr>
          <a:xfrm>
            <a:off x="5115362" y="3705971"/>
            <a:ext cx="2769464" cy="575516"/>
          </a:xfrm>
          <a:prstGeom prst="straightConnector1">
            <a:avLst/>
          </a:prstGeom>
          <a:ln w="25400">
            <a:solidFill>
              <a:srgbClr val="800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351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709">
        <p:fade/>
      </p:transition>
    </mc:Choice>
    <mc:Fallback xmlns="">
      <p:transition spd="med" advTm="3570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C5ECBC-2627-481C-B8AA-4482B74A17FF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7225" y="0"/>
            <a:ext cx="11029950" cy="68961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  <a:headEnd type="triangle" w="med" len="med"/>
            <a:tailEnd type="none" w="med" len="med"/>
          </a:ln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E36DF70-AEE0-4D68-A0E0-3C6EAAAF1664}"/>
              </a:ext>
            </a:extLst>
          </p:cNvPr>
          <p:cNvCxnSpPr>
            <a:cxnSpLocks/>
          </p:cNvCxnSpPr>
          <p:nvPr/>
        </p:nvCxnSpPr>
        <p:spPr>
          <a:xfrm>
            <a:off x="8544445" y="3065331"/>
            <a:ext cx="2371725" cy="0"/>
          </a:xfrm>
          <a:prstGeom prst="line">
            <a:avLst/>
          </a:prstGeom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4C7A5E-62CC-4929-94EB-7E7D1903A138}"/>
              </a:ext>
            </a:extLst>
          </p:cNvPr>
          <p:cNvCxnSpPr>
            <a:cxnSpLocks/>
          </p:cNvCxnSpPr>
          <p:nvPr/>
        </p:nvCxnSpPr>
        <p:spPr>
          <a:xfrm>
            <a:off x="8544445" y="2737422"/>
            <a:ext cx="2371725" cy="0"/>
          </a:xfrm>
          <a:prstGeom prst="line">
            <a:avLst/>
          </a:prstGeom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68E317-F238-4D0C-A10D-BA2D2866204C}"/>
              </a:ext>
            </a:extLst>
          </p:cNvPr>
          <p:cNvCxnSpPr>
            <a:cxnSpLocks/>
          </p:cNvCxnSpPr>
          <p:nvPr/>
        </p:nvCxnSpPr>
        <p:spPr>
          <a:xfrm>
            <a:off x="8544445" y="4075295"/>
            <a:ext cx="2371725" cy="0"/>
          </a:xfrm>
          <a:prstGeom prst="line">
            <a:avLst/>
          </a:prstGeom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40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713" y="508048"/>
            <a:ext cx="8911687" cy="1280890"/>
          </a:xfrm>
        </p:spPr>
        <p:txBody>
          <a:bodyPr/>
          <a:lstStyle/>
          <a:p>
            <a:r>
              <a:rPr lang="en-US" dirty="0"/>
              <a:t>Great Basin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332571" y="1972755"/>
            <a:ext cx="4953000" cy="4800600"/>
            <a:chOff x="2057400" y="1828800"/>
            <a:chExt cx="4953000" cy="4800600"/>
          </a:xfrm>
        </p:grpSpPr>
        <p:grpSp>
          <p:nvGrpSpPr>
            <p:cNvPr id="3" name="Group 2"/>
            <p:cNvGrpSpPr/>
            <p:nvPr/>
          </p:nvGrpSpPr>
          <p:grpSpPr>
            <a:xfrm>
              <a:off x="2057400" y="1828800"/>
              <a:ext cx="4953000" cy="4800600"/>
              <a:chOff x="457200" y="152400"/>
              <a:chExt cx="6019800" cy="6096000"/>
            </a:xfrm>
          </p:grpSpPr>
          <p:pic>
            <p:nvPicPr>
              <p:cNvPr id="4" name="Picture 3"/>
              <p:cNvPicPr>
                <a:picLocks noChangeAspect="1" noChangeArrowheads="1"/>
              </p:cNvPicPr>
              <p:nvPr/>
            </p:nvPicPr>
            <p:blipFill>
              <a:blip r:embed="rId2" cstate="screen">
                <a:lum bright="20000" contrast="-4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" y="152400"/>
                <a:ext cx="6019800" cy="6096000"/>
              </a:xfrm>
              <a:prstGeom prst="rect">
                <a:avLst/>
              </a:prstGeom>
              <a:solidFill>
                <a:srgbClr val="FFFFFF">
                  <a:alpha val="52157"/>
                </a:srgbClr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" name="Freeform 4"/>
              <p:cNvSpPr/>
              <p:nvPr/>
            </p:nvSpPr>
            <p:spPr>
              <a:xfrm>
                <a:off x="2331720" y="365760"/>
                <a:ext cx="1821180" cy="4117340"/>
              </a:xfrm>
              <a:custGeom>
                <a:avLst/>
                <a:gdLst>
                  <a:gd name="connsiteX0" fmla="*/ 91440 w 1661160"/>
                  <a:gd name="connsiteY0" fmla="*/ 60960 h 3611880"/>
                  <a:gd name="connsiteX1" fmla="*/ 350520 w 1661160"/>
                  <a:gd name="connsiteY1" fmla="*/ 990600 h 3611880"/>
                  <a:gd name="connsiteX2" fmla="*/ 396240 w 1661160"/>
                  <a:gd name="connsiteY2" fmla="*/ 1203960 h 3611880"/>
                  <a:gd name="connsiteX3" fmla="*/ 701040 w 1661160"/>
                  <a:gd name="connsiteY3" fmla="*/ 1203960 h 3611880"/>
                  <a:gd name="connsiteX4" fmla="*/ 777240 w 1661160"/>
                  <a:gd name="connsiteY4" fmla="*/ 1706880 h 3611880"/>
                  <a:gd name="connsiteX5" fmla="*/ 822960 w 1661160"/>
                  <a:gd name="connsiteY5" fmla="*/ 2545080 h 3611880"/>
                  <a:gd name="connsiteX6" fmla="*/ 762000 w 1661160"/>
                  <a:gd name="connsiteY6" fmla="*/ 3002280 h 3611880"/>
                  <a:gd name="connsiteX7" fmla="*/ 762000 w 1661160"/>
                  <a:gd name="connsiteY7" fmla="*/ 3200400 h 3611880"/>
                  <a:gd name="connsiteX8" fmla="*/ 1082040 w 1661160"/>
                  <a:gd name="connsiteY8" fmla="*/ 3352800 h 3611880"/>
                  <a:gd name="connsiteX9" fmla="*/ 1188720 w 1661160"/>
                  <a:gd name="connsiteY9" fmla="*/ 3550920 h 3611880"/>
                  <a:gd name="connsiteX10" fmla="*/ 1295400 w 1661160"/>
                  <a:gd name="connsiteY10" fmla="*/ 3611880 h 3611880"/>
                  <a:gd name="connsiteX11" fmla="*/ 1493520 w 1661160"/>
                  <a:gd name="connsiteY11" fmla="*/ 3566160 h 3611880"/>
                  <a:gd name="connsiteX12" fmla="*/ 1661160 w 1661160"/>
                  <a:gd name="connsiteY12" fmla="*/ 2788920 h 3611880"/>
                  <a:gd name="connsiteX13" fmla="*/ 1615440 w 1661160"/>
                  <a:gd name="connsiteY13" fmla="*/ 2286000 h 3611880"/>
                  <a:gd name="connsiteX14" fmla="*/ 1310640 w 1661160"/>
                  <a:gd name="connsiteY14" fmla="*/ 1935480 h 3611880"/>
                  <a:gd name="connsiteX15" fmla="*/ 1066800 w 1661160"/>
                  <a:gd name="connsiteY15" fmla="*/ 1203960 h 3611880"/>
                  <a:gd name="connsiteX16" fmla="*/ 777240 w 1661160"/>
                  <a:gd name="connsiteY16" fmla="*/ 563880 h 3611880"/>
                  <a:gd name="connsiteX17" fmla="*/ 579120 w 1661160"/>
                  <a:gd name="connsiteY17" fmla="*/ 106680 h 3611880"/>
                  <a:gd name="connsiteX18" fmla="*/ 0 w 1661160"/>
                  <a:gd name="connsiteY18" fmla="*/ 0 h 3611880"/>
                  <a:gd name="connsiteX19" fmla="*/ 91440 w 1661160"/>
                  <a:gd name="connsiteY19" fmla="*/ 60960 h 3611880"/>
                  <a:gd name="connsiteX0" fmla="*/ 91440 w 1783080"/>
                  <a:gd name="connsiteY0" fmla="*/ 60960 h 4053840"/>
                  <a:gd name="connsiteX1" fmla="*/ 350520 w 1783080"/>
                  <a:gd name="connsiteY1" fmla="*/ 990600 h 4053840"/>
                  <a:gd name="connsiteX2" fmla="*/ 396240 w 1783080"/>
                  <a:gd name="connsiteY2" fmla="*/ 1203960 h 4053840"/>
                  <a:gd name="connsiteX3" fmla="*/ 701040 w 1783080"/>
                  <a:gd name="connsiteY3" fmla="*/ 1203960 h 4053840"/>
                  <a:gd name="connsiteX4" fmla="*/ 777240 w 1783080"/>
                  <a:gd name="connsiteY4" fmla="*/ 1706880 h 4053840"/>
                  <a:gd name="connsiteX5" fmla="*/ 822960 w 1783080"/>
                  <a:gd name="connsiteY5" fmla="*/ 2545080 h 4053840"/>
                  <a:gd name="connsiteX6" fmla="*/ 762000 w 1783080"/>
                  <a:gd name="connsiteY6" fmla="*/ 3002280 h 4053840"/>
                  <a:gd name="connsiteX7" fmla="*/ 762000 w 1783080"/>
                  <a:gd name="connsiteY7" fmla="*/ 3200400 h 4053840"/>
                  <a:gd name="connsiteX8" fmla="*/ 1082040 w 1783080"/>
                  <a:gd name="connsiteY8" fmla="*/ 3352800 h 4053840"/>
                  <a:gd name="connsiteX9" fmla="*/ 1188720 w 1783080"/>
                  <a:gd name="connsiteY9" fmla="*/ 3550920 h 4053840"/>
                  <a:gd name="connsiteX10" fmla="*/ 1783080 w 1783080"/>
                  <a:gd name="connsiteY10" fmla="*/ 4053840 h 4053840"/>
                  <a:gd name="connsiteX11" fmla="*/ 1493520 w 1783080"/>
                  <a:gd name="connsiteY11" fmla="*/ 3566160 h 4053840"/>
                  <a:gd name="connsiteX12" fmla="*/ 1661160 w 1783080"/>
                  <a:gd name="connsiteY12" fmla="*/ 2788920 h 4053840"/>
                  <a:gd name="connsiteX13" fmla="*/ 1615440 w 1783080"/>
                  <a:gd name="connsiteY13" fmla="*/ 2286000 h 4053840"/>
                  <a:gd name="connsiteX14" fmla="*/ 1310640 w 1783080"/>
                  <a:gd name="connsiteY14" fmla="*/ 1935480 h 4053840"/>
                  <a:gd name="connsiteX15" fmla="*/ 1066800 w 1783080"/>
                  <a:gd name="connsiteY15" fmla="*/ 1203960 h 4053840"/>
                  <a:gd name="connsiteX16" fmla="*/ 777240 w 1783080"/>
                  <a:gd name="connsiteY16" fmla="*/ 563880 h 4053840"/>
                  <a:gd name="connsiteX17" fmla="*/ 579120 w 1783080"/>
                  <a:gd name="connsiteY17" fmla="*/ 106680 h 4053840"/>
                  <a:gd name="connsiteX18" fmla="*/ 0 w 1783080"/>
                  <a:gd name="connsiteY18" fmla="*/ 0 h 4053840"/>
                  <a:gd name="connsiteX19" fmla="*/ 91440 w 1783080"/>
                  <a:gd name="connsiteY19" fmla="*/ 60960 h 4053840"/>
                  <a:gd name="connsiteX0" fmla="*/ 91440 w 1783080"/>
                  <a:gd name="connsiteY0" fmla="*/ 60960 h 4053840"/>
                  <a:gd name="connsiteX1" fmla="*/ 350520 w 1783080"/>
                  <a:gd name="connsiteY1" fmla="*/ 990600 h 4053840"/>
                  <a:gd name="connsiteX2" fmla="*/ 396240 w 1783080"/>
                  <a:gd name="connsiteY2" fmla="*/ 1203960 h 4053840"/>
                  <a:gd name="connsiteX3" fmla="*/ 701040 w 1783080"/>
                  <a:gd name="connsiteY3" fmla="*/ 1203960 h 4053840"/>
                  <a:gd name="connsiteX4" fmla="*/ 777240 w 1783080"/>
                  <a:gd name="connsiteY4" fmla="*/ 1706880 h 4053840"/>
                  <a:gd name="connsiteX5" fmla="*/ 822960 w 1783080"/>
                  <a:gd name="connsiteY5" fmla="*/ 2545080 h 4053840"/>
                  <a:gd name="connsiteX6" fmla="*/ 762000 w 1783080"/>
                  <a:gd name="connsiteY6" fmla="*/ 3002280 h 4053840"/>
                  <a:gd name="connsiteX7" fmla="*/ 762000 w 1783080"/>
                  <a:gd name="connsiteY7" fmla="*/ 3200400 h 4053840"/>
                  <a:gd name="connsiteX8" fmla="*/ 1082040 w 1783080"/>
                  <a:gd name="connsiteY8" fmla="*/ 3352800 h 4053840"/>
                  <a:gd name="connsiteX9" fmla="*/ 1188720 w 1783080"/>
                  <a:gd name="connsiteY9" fmla="*/ 3550920 h 4053840"/>
                  <a:gd name="connsiteX10" fmla="*/ 1402080 w 1783080"/>
                  <a:gd name="connsiteY10" fmla="*/ 3977640 h 4053840"/>
                  <a:gd name="connsiteX11" fmla="*/ 1783080 w 1783080"/>
                  <a:gd name="connsiteY11" fmla="*/ 4053840 h 4053840"/>
                  <a:gd name="connsiteX12" fmla="*/ 1493520 w 1783080"/>
                  <a:gd name="connsiteY12" fmla="*/ 3566160 h 4053840"/>
                  <a:gd name="connsiteX13" fmla="*/ 1661160 w 1783080"/>
                  <a:gd name="connsiteY13" fmla="*/ 2788920 h 4053840"/>
                  <a:gd name="connsiteX14" fmla="*/ 1615440 w 1783080"/>
                  <a:gd name="connsiteY14" fmla="*/ 2286000 h 4053840"/>
                  <a:gd name="connsiteX15" fmla="*/ 1310640 w 1783080"/>
                  <a:gd name="connsiteY15" fmla="*/ 1935480 h 4053840"/>
                  <a:gd name="connsiteX16" fmla="*/ 1066800 w 1783080"/>
                  <a:gd name="connsiteY16" fmla="*/ 1203960 h 4053840"/>
                  <a:gd name="connsiteX17" fmla="*/ 777240 w 1783080"/>
                  <a:gd name="connsiteY17" fmla="*/ 563880 h 4053840"/>
                  <a:gd name="connsiteX18" fmla="*/ 579120 w 1783080"/>
                  <a:gd name="connsiteY18" fmla="*/ 106680 h 4053840"/>
                  <a:gd name="connsiteX19" fmla="*/ 0 w 1783080"/>
                  <a:gd name="connsiteY19" fmla="*/ 0 h 4053840"/>
                  <a:gd name="connsiteX20" fmla="*/ 91440 w 1783080"/>
                  <a:gd name="connsiteY20" fmla="*/ 60960 h 4053840"/>
                  <a:gd name="connsiteX0" fmla="*/ 91440 w 1783080"/>
                  <a:gd name="connsiteY0" fmla="*/ 60960 h 4053840"/>
                  <a:gd name="connsiteX1" fmla="*/ 350520 w 1783080"/>
                  <a:gd name="connsiteY1" fmla="*/ 990600 h 4053840"/>
                  <a:gd name="connsiteX2" fmla="*/ 396240 w 1783080"/>
                  <a:gd name="connsiteY2" fmla="*/ 1203960 h 4053840"/>
                  <a:gd name="connsiteX3" fmla="*/ 701040 w 1783080"/>
                  <a:gd name="connsiteY3" fmla="*/ 1203960 h 4053840"/>
                  <a:gd name="connsiteX4" fmla="*/ 777240 w 1783080"/>
                  <a:gd name="connsiteY4" fmla="*/ 1706880 h 4053840"/>
                  <a:gd name="connsiteX5" fmla="*/ 822960 w 1783080"/>
                  <a:gd name="connsiteY5" fmla="*/ 2545080 h 4053840"/>
                  <a:gd name="connsiteX6" fmla="*/ 762000 w 1783080"/>
                  <a:gd name="connsiteY6" fmla="*/ 3002280 h 4053840"/>
                  <a:gd name="connsiteX7" fmla="*/ 762000 w 1783080"/>
                  <a:gd name="connsiteY7" fmla="*/ 3200400 h 4053840"/>
                  <a:gd name="connsiteX8" fmla="*/ 1021080 w 1783080"/>
                  <a:gd name="connsiteY8" fmla="*/ 3368040 h 4053840"/>
                  <a:gd name="connsiteX9" fmla="*/ 1188720 w 1783080"/>
                  <a:gd name="connsiteY9" fmla="*/ 3550920 h 4053840"/>
                  <a:gd name="connsiteX10" fmla="*/ 1402080 w 1783080"/>
                  <a:gd name="connsiteY10" fmla="*/ 3977640 h 4053840"/>
                  <a:gd name="connsiteX11" fmla="*/ 1783080 w 1783080"/>
                  <a:gd name="connsiteY11" fmla="*/ 4053840 h 4053840"/>
                  <a:gd name="connsiteX12" fmla="*/ 1493520 w 1783080"/>
                  <a:gd name="connsiteY12" fmla="*/ 3566160 h 4053840"/>
                  <a:gd name="connsiteX13" fmla="*/ 1661160 w 1783080"/>
                  <a:gd name="connsiteY13" fmla="*/ 2788920 h 4053840"/>
                  <a:gd name="connsiteX14" fmla="*/ 1615440 w 1783080"/>
                  <a:gd name="connsiteY14" fmla="*/ 2286000 h 4053840"/>
                  <a:gd name="connsiteX15" fmla="*/ 1310640 w 1783080"/>
                  <a:gd name="connsiteY15" fmla="*/ 1935480 h 4053840"/>
                  <a:gd name="connsiteX16" fmla="*/ 1066800 w 1783080"/>
                  <a:gd name="connsiteY16" fmla="*/ 1203960 h 4053840"/>
                  <a:gd name="connsiteX17" fmla="*/ 777240 w 1783080"/>
                  <a:gd name="connsiteY17" fmla="*/ 563880 h 4053840"/>
                  <a:gd name="connsiteX18" fmla="*/ 579120 w 1783080"/>
                  <a:gd name="connsiteY18" fmla="*/ 106680 h 4053840"/>
                  <a:gd name="connsiteX19" fmla="*/ 0 w 1783080"/>
                  <a:gd name="connsiteY19" fmla="*/ 0 h 4053840"/>
                  <a:gd name="connsiteX20" fmla="*/ 91440 w 1783080"/>
                  <a:gd name="connsiteY20" fmla="*/ 60960 h 4053840"/>
                  <a:gd name="connsiteX0" fmla="*/ 91440 w 1783080"/>
                  <a:gd name="connsiteY0" fmla="*/ 60960 h 4053840"/>
                  <a:gd name="connsiteX1" fmla="*/ 350520 w 1783080"/>
                  <a:gd name="connsiteY1" fmla="*/ 990600 h 4053840"/>
                  <a:gd name="connsiteX2" fmla="*/ 396240 w 1783080"/>
                  <a:gd name="connsiteY2" fmla="*/ 1203960 h 4053840"/>
                  <a:gd name="connsiteX3" fmla="*/ 701040 w 1783080"/>
                  <a:gd name="connsiteY3" fmla="*/ 1203960 h 4053840"/>
                  <a:gd name="connsiteX4" fmla="*/ 777240 w 1783080"/>
                  <a:gd name="connsiteY4" fmla="*/ 1706880 h 4053840"/>
                  <a:gd name="connsiteX5" fmla="*/ 822960 w 1783080"/>
                  <a:gd name="connsiteY5" fmla="*/ 2545080 h 4053840"/>
                  <a:gd name="connsiteX6" fmla="*/ 762000 w 1783080"/>
                  <a:gd name="connsiteY6" fmla="*/ 3002280 h 4053840"/>
                  <a:gd name="connsiteX7" fmla="*/ 762000 w 1783080"/>
                  <a:gd name="connsiteY7" fmla="*/ 3200400 h 4053840"/>
                  <a:gd name="connsiteX8" fmla="*/ 1188720 w 1783080"/>
                  <a:gd name="connsiteY8" fmla="*/ 3550920 h 4053840"/>
                  <a:gd name="connsiteX9" fmla="*/ 1402080 w 1783080"/>
                  <a:gd name="connsiteY9" fmla="*/ 3977640 h 4053840"/>
                  <a:gd name="connsiteX10" fmla="*/ 1783080 w 1783080"/>
                  <a:gd name="connsiteY10" fmla="*/ 4053840 h 4053840"/>
                  <a:gd name="connsiteX11" fmla="*/ 1493520 w 1783080"/>
                  <a:gd name="connsiteY11" fmla="*/ 3566160 h 4053840"/>
                  <a:gd name="connsiteX12" fmla="*/ 1661160 w 1783080"/>
                  <a:gd name="connsiteY12" fmla="*/ 2788920 h 4053840"/>
                  <a:gd name="connsiteX13" fmla="*/ 1615440 w 1783080"/>
                  <a:gd name="connsiteY13" fmla="*/ 2286000 h 4053840"/>
                  <a:gd name="connsiteX14" fmla="*/ 1310640 w 1783080"/>
                  <a:gd name="connsiteY14" fmla="*/ 1935480 h 4053840"/>
                  <a:gd name="connsiteX15" fmla="*/ 1066800 w 1783080"/>
                  <a:gd name="connsiteY15" fmla="*/ 1203960 h 4053840"/>
                  <a:gd name="connsiteX16" fmla="*/ 777240 w 1783080"/>
                  <a:gd name="connsiteY16" fmla="*/ 563880 h 4053840"/>
                  <a:gd name="connsiteX17" fmla="*/ 579120 w 1783080"/>
                  <a:gd name="connsiteY17" fmla="*/ 106680 h 4053840"/>
                  <a:gd name="connsiteX18" fmla="*/ 0 w 1783080"/>
                  <a:gd name="connsiteY18" fmla="*/ 0 h 4053840"/>
                  <a:gd name="connsiteX19" fmla="*/ 91440 w 1783080"/>
                  <a:gd name="connsiteY19" fmla="*/ 60960 h 4053840"/>
                  <a:gd name="connsiteX0" fmla="*/ 91440 w 1798320"/>
                  <a:gd name="connsiteY0" fmla="*/ 60960 h 4122420"/>
                  <a:gd name="connsiteX1" fmla="*/ 350520 w 1798320"/>
                  <a:gd name="connsiteY1" fmla="*/ 990600 h 4122420"/>
                  <a:gd name="connsiteX2" fmla="*/ 396240 w 1798320"/>
                  <a:gd name="connsiteY2" fmla="*/ 1203960 h 4122420"/>
                  <a:gd name="connsiteX3" fmla="*/ 701040 w 1798320"/>
                  <a:gd name="connsiteY3" fmla="*/ 1203960 h 4122420"/>
                  <a:gd name="connsiteX4" fmla="*/ 777240 w 1798320"/>
                  <a:gd name="connsiteY4" fmla="*/ 1706880 h 4122420"/>
                  <a:gd name="connsiteX5" fmla="*/ 822960 w 1798320"/>
                  <a:gd name="connsiteY5" fmla="*/ 2545080 h 4122420"/>
                  <a:gd name="connsiteX6" fmla="*/ 762000 w 1798320"/>
                  <a:gd name="connsiteY6" fmla="*/ 3002280 h 4122420"/>
                  <a:gd name="connsiteX7" fmla="*/ 762000 w 1798320"/>
                  <a:gd name="connsiteY7" fmla="*/ 3200400 h 4122420"/>
                  <a:gd name="connsiteX8" fmla="*/ 1188720 w 1798320"/>
                  <a:gd name="connsiteY8" fmla="*/ 3550920 h 4122420"/>
                  <a:gd name="connsiteX9" fmla="*/ 1402080 w 1798320"/>
                  <a:gd name="connsiteY9" fmla="*/ 3977640 h 4122420"/>
                  <a:gd name="connsiteX10" fmla="*/ 1783080 w 1798320"/>
                  <a:gd name="connsiteY10" fmla="*/ 4053840 h 4122420"/>
                  <a:gd name="connsiteX11" fmla="*/ 1493520 w 1798320"/>
                  <a:gd name="connsiteY11" fmla="*/ 3566160 h 4122420"/>
                  <a:gd name="connsiteX12" fmla="*/ 1661160 w 1798320"/>
                  <a:gd name="connsiteY12" fmla="*/ 2788920 h 4122420"/>
                  <a:gd name="connsiteX13" fmla="*/ 1615440 w 1798320"/>
                  <a:gd name="connsiteY13" fmla="*/ 2286000 h 4122420"/>
                  <a:gd name="connsiteX14" fmla="*/ 1310640 w 1798320"/>
                  <a:gd name="connsiteY14" fmla="*/ 1935480 h 4122420"/>
                  <a:gd name="connsiteX15" fmla="*/ 1066800 w 1798320"/>
                  <a:gd name="connsiteY15" fmla="*/ 1203960 h 4122420"/>
                  <a:gd name="connsiteX16" fmla="*/ 777240 w 1798320"/>
                  <a:gd name="connsiteY16" fmla="*/ 563880 h 4122420"/>
                  <a:gd name="connsiteX17" fmla="*/ 579120 w 1798320"/>
                  <a:gd name="connsiteY17" fmla="*/ 106680 h 4122420"/>
                  <a:gd name="connsiteX18" fmla="*/ 0 w 1798320"/>
                  <a:gd name="connsiteY18" fmla="*/ 0 h 4122420"/>
                  <a:gd name="connsiteX19" fmla="*/ 91440 w 1798320"/>
                  <a:gd name="connsiteY19" fmla="*/ 60960 h 4122420"/>
                  <a:gd name="connsiteX0" fmla="*/ 91440 w 1821180"/>
                  <a:gd name="connsiteY0" fmla="*/ 60960 h 4117340"/>
                  <a:gd name="connsiteX1" fmla="*/ 350520 w 1821180"/>
                  <a:gd name="connsiteY1" fmla="*/ 990600 h 4117340"/>
                  <a:gd name="connsiteX2" fmla="*/ 396240 w 1821180"/>
                  <a:gd name="connsiteY2" fmla="*/ 1203960 h 4117340"/>
                  <a:gd name="connsiteX3" fmla="*/ 701040 w 1821180"/>
                  <a:gd name="connsiteY3" fmla="*/ 1203960 h 4117340"/>
                  <a:gd name="connsiteX4" fmla="*/ 777240 w 1821180"/>
                  <a:gd name="connsiteY4" fmla="*/ 1706880 h 4117340"/>
                  <a:gd name="connsiteX5" fmla="*/ 822960 w 1821180"/>
                  <a:gd name="connsiteY5" fmla="*/ 2545080 h 4117340"/>
                  <a:gd name="connsiteX6" fmla="*/ 762000 w 1821180"/>
                  <a:gd name="connsiteY6" fmla="*/ 3002280 h 4117340"/>
                  <a:gd name="connsiteX7" fmla="*/ 762000 w 1821180"/>
                  <a:gd name="connsiteY7" fmla="*/ 3200400 h 4117340"/>
                  <a:gd name="connsiteX8" fmla="*/ 1188720 w 1821180"/>
                  <a:gd name="connsiteY8" fmla="*/ 3550920 h 4117340"/>
                  <a:gd name="connsiteX9" fmla="*/ 1402080 w 1821180"/>
                  <a:gd name="connsiteY9" fmla="*/ 3977640 h 4117340"/>
                  <a:gd name="connsiteX10" fmla="*/ 1783080 w 1821180"/>
                  <a:gd name="connsiteY10" fmla="*/ 4053840 h 4117340"/>
                  <a:gd name="connsiteX11" fmla="*/ 1630680 w 1821180"/>
                  <a:gd name="connsiteY11" fmla="*/ 3596640 h 4117340"/>
                  <a:gd name="connsiteX12" fmla="*/ 1661160 w 1821180"/>
                  <a:gd name="connsiteY12" fmla="*/ 2788920 h 4117340"/>
                  <a:gd name="connsiteX13" fmla="*/ 1615440 w 1821180"/>
                  <a:gd name="connsiteY13" fmla="*/ 2286000 h 4117340"/>
                  <a:gd name="connsiteX14" fmla="*/ 1310640 w 1821180"/>
                  <a:gd name="connsiteY14" fmla="*/ 1935480 h 4117340"/>
                  <a:gd name="connsiteX15" fmla="*/ 1066800 w 1821180"/>
                  <a:gd name="connsiteY15" fmla="*/ 1203960 h 4117340"/>
                  <a:gd name="connsiteX16" fmla="*/ 777240 w 1821180"/>
                  <a:gd name="connsiteY16" fmla="*/ 563880 h 4117340"/>
                  <a:gd name="connsiteX17" fmla="*/ 579120 w 1821180"/>
                  <a:gd name="connsiteY17" fmla="*/ 106680 h 4117340"/>
                  <a:gd name="connsiteX18" fmla="*/ 0 w 1821180"/>
                  <a:gd name="connsiteY18" fmla="*/ 0 h 4117340"/>
                  <a:gd name="connsiteX19" fmla="*/ 91440 w 1821180"/>
                  <a:gd name="connsiteY19" fmla="*/ 60960 h 411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821180" h="4117340">
                    <a:moveTo>
                      <a:pt x="91440" y="60960"/>
                    </a:moveTo>
                    <a:lnTo>
                      <a:pt x="350520" y="990600"/>
                    </a:lnTo>
                    <a:lnTo>
                      <a:pt x="396240" y="1203960"/>
                    </a:lnTo>
                    <a:lnTo>
                      <a:pt x="701040" y="1203960"/>
                    </a:lnTo>
                    <a:lnTo>
                      <a:pt x="777240" y="1706880"/>
                    </a:lnTo>
                    <a:lnTo>
                      <a:pt x="822960" y="2545080"/>
                    </a:lnTo>
                    <a:lnTo>
                      <a:pt x="762000" y="3002280"/>
                    </a:lnTo>
                    <a:lnTo>
                      <a:pt x="762000" y="3200400"/>
                    </a:lnTo>
                    <a:lnTo>
                      <a:pt x="1188720" y="3550920"/>
                    </a:lnTo>
                    <a:lnTo>
                      <a:pt x="1402080" y="3977640"/>
                    </a:lnTo>
                    <a:cubicBezTo>
                      <a:pt x="1501140" y="4061460"/>
                      <a:pt x="1744980" y="4117340"/>
                      <a:pt x="1783080" y="4053840"/>
                    </a:cubicBezTo>
                    <a:cubicBezTo>
                      <a:pt x="1821180" y="3990340"/>
                      <a:pt x="1651000" y="3807460"/>
                      <a:pt x="1630680" y="3596640"/>
                    </a:cubicBezTo>
                    <a:lnTo>
                      <a:pt x="1661160" y="2788920"/>
                    </a:lnTo>
                    <a:lnTo>
                      <a:pt x="1615440" y="2286000"/>
                    </a:lnTo>
                    <a:lnTo>
                      <a:pt x="1310640" y="1935480"/>
                    </a:lnTo>
                    <a:lnTo>
                      <a:pt x="1066800" y="1203960"/>
                    </a:lnTo>
                    <a:lnTo>
                      <a:pt x="777240" y="563880"/>
                    </a:lnTo>
                    <a:lnTo>
                      <a:pt x="579120" y="106680"/>
                    </a:lnTo>
                    <a:lnTo>
                      <a:pt x="0" y="0"/>
                    </a:lnTo>
                    <a:lnTo>
                      <a:pt x="91440" y="60960"/>
                    </a:lnTo>
                    <a:close/>
                  </a:path>
                </a:pathLst>
              </a:custGeom>
              <a:solidFill>
                <a:schemeClr val="bg1">
                  <a:alpha val="4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 rot="4534060">
                <a:off x="-49179" y="2510955"/>
                <a:ext cx="2337229" cy="4488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3333"/>
                    </a:solidFill>
                  </a:rPr>
                  <a:t>Mediterranean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 rot="716295">
                <a:off x="796292" y="455230"/>
                <a:ext cx="1942609" cy="820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333333"/>
                    </a:solidFill>
                  </a:rPr>
                  <a:t>Pacific Northwest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688794" y="2133600"/>
                <a:ext cx="1075832" cy="8207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333333"/>
                    </a:solidFill>
                  </a:rPr>
                  <a:t>Great </a:t>
                </a:r>
                <a:br>
                  <a:rPr lang="en-US" b="1" dirty="0">
                    <a:solidFill>
                      <a:srgbClr val="333333"/>
                    </a:solidFill>
                  </a:rPr>
                </a:br>
                <a:r>
                  <a:rPr lang="en-US" b="1" dirty="0">
                    <a:solidFill>
                      <a:srgbClr val="333333"/>
                    </a:solidFill>
                  </a:rPr>
                  <a:t>Basin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 rot="1527790">
                <a:off x="1825843" y="3944277"/>
                <a:ext cx="2630548" cy="468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3333"/>
                    </a:solidFill>
                  </a:rPr>
                  <a:t>Southwest Deserts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3095279">
                <a:off x="3936150" y="2025244"/>
                <a:ext cx="1928081" cy="4488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3333"/>
                    </a:solidFill>
                  </a:rPr>
                  <a:t>Great Plains</a:t>
                </a:r>
              </a:p>
            </p:txBody>
          </p:sp>
          <p:grpSp>
            <p:nvGrpSpPr>
              <p:cNvPr id="11" name="Group 23"/>
              <p:cNvGrpSpPr/>
              <p:nvPr/>
            </p:nvGrpSpPr>
            <p:grpSpPr>
              <a:xfrm>
                <a:off x="838200" y="381001"/>
                <a:ext cx="5540375" cy="5714999"/>
                <a:chOff x="838200" y="381001"/>
                <a:chExt cx="5540375" cy="5714999"/>
              </a:xfrm>
            </p:grpSpPr>
            <p:sp>
              <p:nvSpPr>
                <p:cNvPr id="13" name="Freeform 12"/>
                <p:cNvSpPr/>
                <p:nvPr/>
              </p:nvSpPr>
              <p:spPr>
                <a:xfrm>
                  <a:off x="838200" y="1524000"/>
                  <a:ext cx="1019175" cy="2781300"/>
                </a:xfrm>
                <a:custGeom>
                  <a:avLst/>
                  <a:gdLst>
                    <a:gd name="connsiteX0" fmla="*/ 860425 w 860425"/>
                    <a:gd name="connsiteY0" fmla="*/ 0 h 3995737"/>
                    <a:gd name="connsiteX1" fmla="*/ 441325 w 860425"/>
                    <a:gd name="connsiteY1" fmla="*/ 638175 h 3995737"/>
                    <a:gd name="connsiteX2" fmla="*/ 79375 w 860425"/>
                    <a:gd name="connsiteY2" fmla="*/ 1343025 h 3995737"/>
                    <a:gd name="connsiteX3" fmla="*/ 22225 w 860425"/>
                    <a:gd name="connsiteY3" fmla="*/ 1905000 h 3995737"/>
                    <a:gd name="connsiteX4" fmla="*/ 212725 w 860425"/>
                    <a:gd name="connsiteY4" fmla="*/ 2647950 h 3995737"/>
                    <a:gd name="connsiteX5" fmla="*/ 365125 w 860425"/>
                    <a:gd name="connsiteY5" fmla="*/ 2952750 h 3995737"/>
                    <a:gd name="connsiteX6" fmla="*/ 431800 w 860425"/>
                    <a:gd name="connsiteY6" fmla="*/ 3152775 h 3995737"/>
                    <a:gd name="connsiteX7" fmla="*/ 346075 w 860425"/>
                    <a:gd name="connsiteY7" fmla="*/ 3438525 h 3995737"/>
                    <a:gd name="connsiteX8" fmla="*/ 574675 w 860425"/>
                    <a:gd name="connsiteY8" fmla="*/ 3905250 h 3995737"/>
                    <a:gd name="connsiteX9" fmla="*/ 612775 w 860425"/>
                    <a:gd name="connsiteY9" fmla="*/ 3981450 h 3995737"/>
                    <a:gd name="connsiteX10" fmla="*/ 584200 w 860425"/>
                    <a:gd name="connsiteY10" fmla="*/ 3962400 h 3995737"/>
                    <a:gd name="connsiteX0" fmla="*/ 860425 w 860425"/>
                    <a:gd name="connsiteY0" fmla="*/ 0 h 3995737"/>
                    <a:gd name="connsiteX1" fmla="*/ 365125 w 860425"/>
                    <a:gd name="connsiteY1" fmla="*/ 590550 h 3995737"/>
                    <a:gd name="connsiteX2" fmla="*/ 79375 w 860425"/>
                    <a:gd name="connsiteY2" fmla="*/ 1343025 h 3995737"/>
                    <a:gd name="connsiteX3" fmla="*/ 22225 w 860425"/>
                    <a:gd name="connsiteY3" fmla="*/ 1905000 h 3995737"/>
                    <a:gd name="connsiteX4" fmla="*/ 212725 w 860425"/>
                    <a:gd name="connsiteY4" fmla="*/ 2647950 h 3995737"/>
                    <a:gd name="connsiteX5" fmla="*/ 365125 w 860425"/>
                    <a:gd name="connsiteY5" fmla="*/ 2952750 h 3995737"/>
                    <a:gd name="connsiteX6" fmla="*/ 431800 w 860425"/>
                    <a:gd name="connsiteY6" fmla="*/ 3152775 h 3995737"/>
                    <a:gd name="connsiteX7" fmla="*/ 346075 w 860425"/>
                    <a:gd name="connsiteY7" fmla="*/ 3438525 h 3995737"/>
                    <a:gd name="connsiteX8" fmla="*/ 574675 w 860425"/>
                    <a:gd name="connsiteY8" fmla="*/ 3905250 h 3995737"/>
                    <a:gd name="connsiteX9" fmla="*/ 612775 w 860425"/>
                    <a:gd name="connsiteY9" fmla="*/ 3981450 h 3995737"/>
                    <a:gd name="connsiteX10" fmla="*/ 584200 w 860425"/>
                    <a:gd name="connsiteY10" fmla="*/ 3962400 h 3995737"/>
                    <a:gd name="connsiteX0" fmla="*/ 746125 w 746125"/>
                    <a:gd name="connsiteY0" fmla="*/ 0 h 4014787"/>
                    <a:gd name="connsiteX1" fmla="*/ 365125 w 746125"/>
                    <a:gd name="connsiteY1" fmla="*/ 609600 h 4014787"/>
                    <a:gd name="connsiteX2" fmla="*/ 79375 w 746125"/>
                    <a:gd name="connsiteY2" fmla="*/ 1362075 h 4014787"/>
                    <a:gd name="connsiteX3" fmla="*/ 22225 w 746125"/>
                    <a:gd name="connsiteY3" fmla="*/ 1924050 h 4014787"/>
                    <a:gd name="connsiteX4" fmla="*/ 212725 w 746125"/>
                    <a:gd name="connsiteY4" fmla="*/ 2667000 h 4014787"/>
                    <a:gd name="connsiteX5" fmla="*/ 365125 w 746125"/>
                    <a:gd name="connsiteY5" fmla="*/ 2971800 h 4014787"/>
                    <a:gd name="connsiteX6" fmla="*/ 431800 w 746125"/>
                    <a:gd name="connsiteY6" fmla="*/ 3171825 h 4014787"/>
                    <a:gd name="connsiteX7" fmla="*/ 346075 w 746125"/>
                    <a:gd name="connsiteY7" fmla="*/ 3457575 h 4014787"/>
                    <a:gd name="connsiteX8" fmla="*/ 574675 w 746125"/>
                    <a:gd name="connsiteY8" fmla="*/ 3924300 h 4014787"/>
                    <a:gd name="connsiteX9" fmla="*/ 612775 w 746125"/>
                    <a:gd name="connsiteY9" fmla="*/ 4000500 h 4014787"/>
                    <a:gd name="connsiteX10" fmla="*/ 584200 w 746125"/>
                    <a:gd name="connsiteY10" fmla="*/ 3981450 h 4014787"/>
                    <a:gd name="connsiteX0" fmla="*/ 717550 w 717550"/>
                    <a:gd name="connsiteY0" fmla="*/ 0 h 4014787"/>
                    <a:gd name="connsiteX1" fmla="*/ 336550 w 717550"/>
                    <a:gd name="connsiteY1" fmla="*/ 609600 h 4014787"/>
                    <a:gd name="connsiteX2" fmla="*/ 50800 w 717550"/>
                    <a:gd name="connsiteY2" fmla="*/ 1362075 h 4014787"/>
                    <a:gd name="connsiteX3" fmla="*/ 31750 w 717550"/>
                    <a:gd name="connsiteY3" fmla="*/ 2057400 h 4014787"/>
                    <a:gd name="connsiteX4" fmla="*/ 184150 w 717550"/>
                    <a:gd name="connsiteY4" fmla="*/ 2667000 h 4014787"/>
                    <a:gd name="connsiteX5" fmla="*/ 336550 w 717550"/>
                    <a:gd name="connsiteY5" fmla="*/ 2971800 h 4014787"/>
                    <a:gd name="connsiteX6" fmla="*/ 403225 w 717550"/>
                    <a:gd name="connsiteY6" fmla="*/ 3171825 h 4014787"/>
                    <a:gd name="connsiteX7" fmla="*/ 317500 w 717550"/>
                    <a:gd name="connsiteY7" fmla="*/ 3457575 h 4014787"/>
                    <a:gd name="connsiteX8" fmla="*/ 546100 w 717550"/>
                    <a:gd name="connsiteY8" fmla="*/ 3924300 h 4014787"/>
                    <a:gd name="connsiteX9" fmla="*/ 584200 w 717550"/>
                    <a:gd name="connsiteY9" fmla="*/ 4000500 h 4014787"/>
                    <a:gd name="connsiteX10" fmla="*/ 555625 w 717550"/>
                    <a:gd name="connsiteY10" fmla="*/ 3981450 h 4014787"/>
                    <a:gd name="connsiteX0" fmla="*/ 717550 w 717550"/>
                    <a:gd name="connsiteY0" fmla="*/ 0 h 4014787"/>
                    <a:gd name="connsiteX1" fmla="*/ 336550 w 717550"/>
                    <a:gd name="connsiteY1" fmla="*/ 609600 h 4014787"/>
                    <a:gd name="connsiteX2" fmla="*/ 50800 w 717550"/>
                    <a:gd name="connsiteY2" fmla="*/ 1362075 h 4014787"/>
                    <a:gd name="connsiteX3" fmla="*/ 31750 w 717550"/>
                    <a:gd name="connsiteY3" fmla="*/ 2057400 h 4014787"/>
                    <a:gd name="connsiteX4" fmla="*/ 184149 w 717550"/>
                    <a:gd name="connsiteY4" fmla="*/ 2590800 h 4014787"/>
                    <a:gd name="connsiteX5" fmla="*/ 336550 w 717550"/>
                    <a:gd name="connsiteY5" fmla="*/ 2971800 h 4014787"/>
                    <a:gd name="connsiteX6" fmla="*/ 403225 w 717550"/>
                    <a:gd name="connsiteY6" fmla="*/ 3171825 h 4014787"/>
                    <a:gd name="connsiteX7" fmla="*/ 317500 w 717550"/>
                    <a:gd name="connsiteY7" fmla="*/ 3457575 h 4014787"/>
                    <a:gd name="connsiteX8" fmla="*/ 546100 w 717550"/>
                    <a:gd name="connsiteY8" fmla="*/ 3924300 h 4014787"/>
                    <a:gd name="connsiteX9" fmla="*/ 584200 w 717550"/>
                    <a:gd name="connsiteY9" fmla="*/ 4000500 h 4014787"/>
                    <a:gd name="connsiteX10" fmla="*/ 555625 w 717550"/>
                    <a:gd name="connsiteY10" fmla="*/ 3981450 h 4014787"/>
                    <a:gd name="connsiteX0" fmla="*/ 717550 w 717550"/>
                    <a:gd name="connsiteY0" fmla="*/ 0 h 4010025"/>
                    <a:gd name="connsiteX1" fmla="*/ 336550 w 717550"/>
                    <a:gd name="connsiteY1" fmla="*/ 609600 h 4010025"/>
                    <a:gd name="connsiteX2" fmla="*/ 50800 w 717550"/>
                    <a:gd name="connsiteY2" fmla="*/ 1362075 h 4010025"/>
                    <a:gd name="connsiteX3" fmla="*/ 31750 w 717550"/>
                    <a:gd name="connsiteY3" fmla="*/ 2057400 h 4010025"/>
                    <a:gd name="connsiteX4" fmla="*/ 184149 w 717550"/>
                    <a:gd name="connsiteY4" fmla="*/ 2590800 h 4010025"/>
                    <a:gd name="connsiteX5" fmla="*/ 336550 w 717550"/>
                    <a:gd name="connsiteY5" fmla="*/ 2971800 h 4010025"/>
                    <a:gd name="connsiteX6" fmla="*/ 403225 w 717550"/>
                    <a:gd name="connsiteY6" fmla="*/ 3171825 h 4010025"/>
                    <a:gd name="connsiteX7" fmla="*/ 412749 w 717550"/>
                    <a:gd name="connsiteY7" fmla="*/ 3505200 h 4010025"/>
                    <a:gd name="connsiteX8" fmla="*/ 546100 w 717550"/>
                    <a:gd name="connsiteY8" fmla="*/ 3924300 h 4010025"/>
                    <a:gd name="connsiteX9" fmla="*/ 584200 w 717550"/>
                    <a:gd name="connsiteY9" fmla="*/ 4000500 h 4010025"/>
                    <a:gd name="connsiteX10" fmla="*/ 555625 w 717550"/>
                    <a:gd name="connsiteY10" fmla="*/ 3981450 h 4010025"/>
                    <a:gd name="connsiteX0" fmla="*/ 717550 w 717550"/>
                    <a:gd name="connsiteY0" fmla="*/ 0 h 4010025"/>
                    <a:gd name="connsiteX1" fmla="*/ 336550 w 717550"/>
                    <a:gd name="connsiteY1" fmla="*/ 609600 h 4010025"/>
                    <a:gd name="connsiteX2" fmla="*/ 50800 w 717550"/>
                    <a:gd name="connsiteY2" fmla="*/ 1362075 h 4010025"/>
                    <a:gd name="connsiteX3" fmla="*/ 31750 w 717550"/>
                    <a:gd name="connsiteY3" fmla="*/ 2057400 h 4010025"/>
                    <a:gd name="connsiteX4" fmla="*/ 184149 w 717550"/>
                    <a:gd name="connsiteY4" fmla="*/ 2590800 h 4010025"/>
                    <a:gd name="connsiteX5" fmla="*/ 336550 w 717550"/>
                    <a:gd name="connsiteY5" fmla="*/ 2971800 h 4010025"/>
                    <a:gd name="connsiteX6" fmla="*/ 403225 w 717550"/>
                    <a:gd name="connsiteY6" fmla="*/ 3171825 h 4010025"/>
                    <a:gd name="connsiteX7" fmla="*/ 565149 w 717550"/>
                    <a:gd name="connsiteY7" fmla="*/ 3581400 h 4010025"/>
                    <a:gd name="connsiteX8" fmla="*/ 546100 w 717550"/>
                    <a:gd name="connsiteY8" fmla="*/ 3924300 h 4010025"/>
                    <a:gd name="connsiteX9" fmla="*/ 584200 w 717550"/>
                    <a:gd name="connsiteY9" fmla="*/ 4000500 h 4010025"/>
                    <a:gd name="connsiteX10" fmla="*/ 555625 w 717550"/>
                    <a:gd name="connsiteY10" fmla="*/ 3981450 h 4010025"/>
                    <a:gd name="connsiteX0" fmla="*/ 717550 w 717550"/>
                    <a:gd name="connsiteY0" fmla="*/ 0 h 4010025"/>
                    <a:gd name="connsiteX1" fmla="*/ 336550 w 717550"/>
                    <a:gd name="connsiteY1" fmla="*/ 609600 h 4010025"/>
                    <a:gd name="connsiteX2" fmla="*/ 50800 w 717550"/>
                    <a:gd name="connsiteY2" fmla="*/ 1362075 h 4010025"/>
                    <a:gd name="connsiteX3" fmla="*/ 31750 w 717550"/>
                    <a:gd name="connsiteY3" fmla="*/ 2057400 h 4010025"/>
                    <a:gd name="connsiteX4" fmla="*/ 184149 w 717550"/>
                    <a:gd name="connsiteY4" fmla="*/ 2590800 h 4010025"/>
                    <a:gd name="connsiteX5" fmla="*/ 336550 w 717550"/>
                    <a:gd name="connsiteY5" fmla="*/ 2971800 h 4010025"/>
                    <a:gd name="connsiteX6" fmla="*/ 412749 w 717550"/>
                    <a:gd name="connsiteY6" fmla="*/ 3429000 h 4010025"/>
                    <a:gd name="connsiteX7" fmla="*/ 565149 w 717550"/>
                    <a:gd name="connsiteY7" fmla="*/ 3581400 h 4010025"/>
                    <a:gd name="connsiteX8" fmla="*/ 546100 w 717550"/>
                    <a:gd name="connsiteY8" fmla="*/ 3924300 h 4010025"/>
                    <a:gd name="connsiteX9" fmla="*/ 584200 w 717550"/>
                    <a:gd name="connsiteY9" fmla="*/ 4000500 h 4010025"/>
                    <a:gd name="connsiteX10" fmla="*/ 555625 w 717550"/>
                    <a:gd name="connsiteY10" fmla="*/ 3981450 h 4010025"/>
                    <a:gd name="connsiteX0" fmla="*/ 717550 w 717550"/>
                    <a:gd name="connsiteY0" fmla="*/ 0 h 4000500"/>
                    <a:gd name="connsiteX1" fmla="*/ 336550 w 717550"/>
                    <a:gd name="connsiteY1" fmla="*/ 609600 h 4000500"/>
                    <a:gd name="connsiteX2" fmla="*/ 50800 w 717550"/>
                    <a:gd name="connsiteY2" fmla="*/ 1362075 h 4000500"/>
                    <a:gd name="connsiteX3" fmla="*/ 31750 w 717550"/>
                    <a:gd name="connsiteY3" fmla="*/ 2057400 h 4000500"/>
                    <a:gd name="connsiteX4" fmla="*/ 184149 w 717550"/>
                    <a:gd name="connsiteY4" fmla="*/ 2590800 h 4000500"/>
                    <a:gd name="connsiteX5" fmla="*/ 336550 w 717550"/>
                    <a:gd name="connsiteY5" fmla="*/ 2971800 h 4000500"/>
                    <a:gd name="connsiteX6" fmla="*/ 412749 w 717550"/>
                    <a:gd name="connsiteY6" fmla="*/ 3429000 h 4000500"/>
                    <a:gd name="connsiteX7" fmla="*/ 565149 w 717550"/>
                    <a:gd name="connsiteY7" fmla="*/ 3581400 h 4000500"/>
                    <a:gd name="connsiteX8" fmla="*/ 546100 w 717550"/>
                    <a:gd name="connsiteY8" fmla="*/ 3924300 h 4000500"/>
                    <a:gd name="connsiteX9" fmla="*/ 584200 w 717550"/>
                    <a:gd name="connsiteY9" fmla="*/ 4000500 h 4000500"/>
                    <a:gd name="connsiteX0" fmla="*/ 717550 w 717550"/>
                    <a:gd name="connsiteY0" fmla="*/ 0 h 4000500"/>
                    <a:gd name="connsiteX1" fmla="*/ 336550 w 717550"/>
                    <a:gd name="connsiteY1" fmla="*/ 609600 h 4000500"/>
                    <a:gd name="connsiteX2" fmla="*/ 50800 w 717550"/>
                    <a:gd name="connsiteY2" fmla="*/ 1362075 h 4000500"/>
                    <a:gd name="connsiteX3" fmla="*/ 31750 w 717550"/>
                    <a:gd name="connsiteY3" fmla="*/ 2057400 h 4000500"/>
                    <a:gd name="connsiteX4" fmla="*/ 184149 w 717550"/>
                    <a:gd name="connsiteY4" fmla="*/ 2590800 h 4000500"/>
                    <a:gd name="connsiteX5" fmla="*/ 336550 w 717550"/>
                    <a:gd name="connsiteY5" fmla="*/ 2971800 h 4000500"/>
                    <a:gd name="connsiteX6" fmla="*/ 412749 w 717550"/>
                    <a:gd name="connsiteY6" fmla="*/ 3429000 h 4000500"/>
                    <a:gd name="connsiteX7" fmla="*/ 565149 w 717550"/>
                    <a:gd name="connsiteY7" fmla="*/ 3581400 h 4000500"/>
                    <a:gd name="connsiteX8" fmla="*/ 584200 w 717550"/>
                    <a:gd name="connsiteY8" fmla="*/ 4000500 h 4000500"/>
                    <a:gd name="connsiteX0" fmla="*/ 336550 w 593724"/>
                    <a:gd name="connsiteY0" fmla="*/ 0 h 3390900"/>
                    <a:gd name="connsiteX1" fmla="*/ 50800 w 593724"/>
                    <a:gd name="connsiteY1" fmla="*/ 752475 h 3390900"/>
                    <a:gd name="connsiteX2" fmla="*/ 31750 w 593724"/>
                    <a:gd name="connsiteY2" fmla="*/ 1447800 h 3390900"/>
                    <a:gd name="connsiteX3" fmla="*/ 184149 w 593724"/>
                    <a:gd name="connsiteY3" fmla="*/ 1981200 h 3390900"/>
                    <a:gd name="connsiteX4" fmla="*/ 336550 w 593724"/>
                    <a:gd name="connsiteY4" fmla="*/ 2362200 h 3390900"/>
                    <a:gd name="connsiteX5" fmla="*/ 412749 w 593724"/>
                    <a:gd name="connsiteY5" fmla="*/ 2819400 h 3390900"/>
                    <a:gd name="connsiteX6" fmla="*/ 565149 w 593724"/>
                    <a:gd name="connsiteY6" fmla="*/ 2971800 h 3390900"/>
                    <a:gd name="connsiteX7" fmla="*/ 584200 w 593724"/>
                    <a:gd name="connsiteY7" fmla="*/ 3390900 h 3390900"/>
                    <a:gd name="connsiteX0" fmla="*/ 111125 w 977900"/>
                    <a:gd name="connsiteY0" fmla="*/ 0 h 2933700"/>
                    <a:gd name="connsiteX1" fmla="*/ 434976 w 977900"/>
                    <a:gd name="connsiteY1" fmla="*/ 295275 h 2933700"/>
                    <a:gd name="connsiteX2" fmla="*/ 415926 w 977900"/>
                    <a:gd name="connsiteY2" fmla="*/ 990600 h 2933700"/>
                    <a:gd name="connsiteX3" fmla="*/ 568325 w 977900"/>
                    <a:gd name="connsiteY3" fmla="*/ 1524000 h 2933700"/>
                    <a:gd name="connsiteX4" fmla="*/ 720726 w 977900"/>
                    <a:gd name="connsiteY4" fmla="*/ 1905000 h 2933700"/>
                    <a:gd name="connsiteX5" fmla="*/ 796925 w 977900"/>
                    <a:gd name="connsiteY5" fmla="*/ 2362200 h 2933700"/>
                    <a:gd name="connsiteX6" fmla="*/ 949325 w 977900"/>
                    <a:gd name="connsiteY6" fmla="*/ 2514600 h 2933700"/>
                    <a:gd name="connsiteX7" fmla="*/ 968376 w 977900"/>
                    <a:gd name="connsiteY7" fmla="*/ 2933700 h 2933700"/>
                    <a:gd name="connsiteX0" fmla="*/ 206375 w 1073150"/>
                    <a:gd name="connsiteY0" fmla="*/ 0 h 2933700"/>
                    <a:gd name="connsiteX1" fmla="*/ 53975 w 1073150"/>
                    <a:gd name="connsiteY1" fmla="*/ 152400 h 2933700"/>
                    <a:gd name="connsiteX2" fmla="*/ 530226 w 1073150"/>
                    <a:gd name="connsiteY2" fmla="*/ 295275 h 2933700"/>
                    <a:gd name="connsiteX3" fmla="*/ 511176 w 1073150"/>
                    <a:gd name="connsiteY3" fmla="*/ 990600 h 2933700"/>
                    <a:gd name="connsiteX4" fmla="*/ 663575 w 1073150"/>
                    <a:gd name="connsiteY4" fmla="*/ 1524000 h 2933700"/>
                    <a:gd name="connsiteX5" fmla="*/ 815976 w 1073150"/>
                    <a:gd name="connsiteY5" fmla="*/ 1905000 h 2933700"/>
                    <a:gd name="connsiteX6" fmla="*/ 892175 w 1073150"/>
                    <a:gd name="connsiteY6" fmla="*/ 2362200 h 2933700"/>
                    <a:gd name="connsiteX7" fmla="*/ 1044575 w 1073150"/>
                    <a:gd name="connsiteY7" fmla="*/ 2514600 h 2933700"/>
                    <a:gd name="connsiteX8" fmla="*/ 1063626 w 1073150"/>
                    <a:gd name="connsiteY8" fmla="*/ 2933700 h 2933700"/>
                    <a:gd name="connsiteX0" fmla="*/ 0 w 1019175"/>
                    <a:gd name="connsiteY0" fmla="*/ 0 h 2781300"/>
                    <a:gd name="connsiteX1" fmla="*/ 476251 w 1019175"/>
                    <a:gd name="connsiteY1" fmla="*/ 142875 h 2781300"/>
                    <a:gd name="connsiteX2" fmla="*/ 457201 w 1019175"/>
                    <a:gd name="connsiteY2" fmla="*/ 838200 h 2781300"/>
                    <a:gd name="connsiteX3" fmla="*/ 609600 w 1019175"/>
                    <a:gd name="connsiteY3" fmla="*/ 1371600 h 2781300"/>
                    <a:gd name="connsiteX4" fmla="*/ 762001 w 1019175"/>
                    <a:gd name="connsiteY4" fmla="*/ 1752600 h 2781300"/>
                    <a:gd name="connsiteX5" fmla="*/ 838200 w 1019175"/>
                    <a:gd name="connsiteY5" fmla="*/ 2209800 h 2781300"/>
                    <a:gd name="connsiteX6" fmla="*/ 990600 w 1019175"/>
                    <a:gd name="connsiteY6" fmla="*/ 2362200 h 2781300"/>
                    <a:gd name="connsiteX7" fmla="*/ 1009651 w 1019175"/>
                    <a:gd name="connsiteY7" fmla="*/ 2781300 h 278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19175" h="2781300">
                      <a:moveTo>
                        <a:pt x="0" y="0"/>
                      </a:moveTo>
                      <a:cubicBezTo>
                        <a:pt x="53975" y="49212"/>
                        <a:pt x="400051" y="3175"/>
                        <a:pt x="476251" y="142875"/>
                      </a:cubicBezTo>
                      <a:cubicBezTo>
                        <a:pt x="552451" y="282575"/>
                        <a:pt x="434976" y="633413"/>
                        <a:pt x="457201" y="838200"/>
                      </a:cubicBezTo>
                      <a:cubicBezTo>
                        <a:pt x="479426" y="1042987"/>
                        <a:pt x="558800" y="1219200"/>
                        <a:pt x="609600" y="1371600"/>
                      </a:cubicBezTo>
                      <a:cubicBezTo>
                        <a:pt x="660400" y="1524000"/>
                        <a:pt x="723901" y="1612900"/>
                        <a:pt x="762001" y="1752600"/>
                      </a:cubicBezTo>
                      <a:cubicBezTo>
                        <a:pt x="800101" y="1892300"/>
                        <a:pt x="800100" y="2108200"/>
                        <a:pt x="838200" y="2209800"/>
                      </a:cubicBezTo>
                      <a:cubicBezTo>
                        <a:pt x="876300" y="2311400"/>
                        <a:pt x="962025" y="2266950"/>
                        <a:pt x="990600" y="2362200"/>
                      </a:cubicBezTo>
                      <a:cubicBezTo>
                        <a:pt x="1019175" y="2457450"/>
                        <a:pt x="1005682" y="2693988"/>
                        <a:pt x="1009651" y="2781300"/>
                      </a:cubicBezTo>
                    </a:path>
                  </a:pathLst>
                </a:cu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14" name="Freeform 13"/>
                <p:cNvSpPr/>
                <p:nvPr/>
              </p:nvSpPr>
              <p:spPr>
                <a:xfrm>
                  <a:off x="1752601" y="3359150"/>
                  <a:ext cx="3581400" cy="2736850"/>
                </a:xfrm>
                <a:custGeom>
                  <a:avLst/>
                  <a:gdLst>
                    <a:gd name="connsiteX0" fmla="*/ 0 w 2852738"/>
                    <a:gd name="connsiteY0" fmla="*/ 0 h 1447800"/>
                    <a:gd name="connsiteX1" fmla="*/ 466725 w 2852738"/>
                    <a:gd name="connsiteY1" fmla="*/ 152400 h 1447800"/>
                    <a:gd name="connsiteX2" fmla="*/ 971550 w 2852738"/>
                    <a:gd name="connsiteY2" fmla="*/ 323850 h 1447800"/>
                    <a:gd name="connsiteX3" fmla="*/ 1619250 w 2852738"/>
                    <a:gd name="connsiteY3" fmla="*/ 361950 h 1447800"/>
                    <a:gd name="connsiteX4" fmla="*/ 2657475 w 2852738"/>
                    <a:gd name="connsiteY4" fmla="*/ 790575 h 1447800"/>
                    <a:gd name="connsiteX5" fmla="*/ 2790825 w 2852738"/>
                    <a:gd name="connsiteY5" fmla="*/ 1447800 h 1447800"/>
                    <a:gd name="connsiteX6" fmla="*/ 2790825 w 2852738"/>
                    <a:gd name="connsiteY6" fmla="*/ 1447800 h 1447800"/>
                    <a:gd name="connsiteX0" fmla="*/ 0 w 4333875"/>
                    <a:gd name="connsiteY0" fmla="*/ 0 h 2057400"/>
                    <a:gd name="connsiteX1" fmla="*/ 466725 w 4333875"/>
                    <a:gd name="connsiteY1" fmla="*/ 152400 h 2057400"/>
                    <a:gd name="connsiteX2" fmla="*/ 971550 w 4333875"/>
                    <a:gd name="connsiteY2" fmla="*/ 323850 h 2057400"/>
                    <a:gd name="connsiteX3" fmla="*/ 1619250 w 4333875"/>
                    <a:gd name="connsiteY3" fmla="*/ 361950 h 2057400"/>
                    <a:gd name="connsiteX4" fmla="*/ 2657475 w 4333875"/>
                    <a:gd name="connsiteY4" fmla="*/ 790575 h 2057400"/>
                    <a:gd name="connsiteX5" fmla="*/ 2790825 w 4333875"/>
                    <a:gd name="connsiteY5" fmla="*/ 1447800 h 2057400"/>
                    <a:gd name="connsiteX6" fmla="*/ 4333875 w 4333875"/>
                    <a:gd name="connsiteY6" fmla="*/ 2057400 h 2057400"/>
                    <a:gd name="connsiteX0" fmla="*/ 0 w 4333875"/>
                    <a:gd name="connsiteY0" fmla="*/ 0 h 2057400"/>
                    <a:gd name="connsiteX1" fmla="*/ 466725 w 4333875"/>
                    <a:gd name="connsiteY1" fmla="*/ 152400 h 2057400"/>
                    <a:gd name="connsiteX2" fmla="*/ 971550 w 4333875"/>
                    <a:gd name="connsiteY2" fmla="*/ 323850 h 2057400"/>
                    <a:gd name="connsiteX3" fmla="*/ 1619250 w 4333875"/>
                    <a:gd name="connsiteY3" fmla="*/ 361950 h 2057400"/>
                    <a:gd name="connsiteX4" fmla="*/ 2657475 w 4333875"/>
                    <a:gd name="connsiteY4" fmla="*/ 790575 h 2057400"/>
                    <a:gd name="connsiteX5" fmla="*/ 3495675 w 4333875"/>
                    <a:gd name="connsiteY5" fmla="*/ 1447800 h 2057400"/>
                    <a:gd name="connsiteX6" fmla="*/ 4333875 w 4333875"/>
                    <a:gd name="connsiteY6" fmla="*/ 2057400 h 2057400"/>
                    <a:gd name="connsiteX0" fmla="*/ 0 w 4257675"/>
                    <a:gd name="connsiteY0" fmla="*/ 0 h 2590800"/>
                    <a:gd name="connsiteX1" fmla="*/ 466725 w 4257675"/>
                    <a:gd name="connsiteY1" fmla="*/ 152400 h 2590800"/>
                    <a:gd name="connsiteX2" fmla="*/ 971550 w 4257675"/>
                    <a:gd name="connsiteY2" fmla="*/ 323850 h 2590800"/>
                    <a:gd name="connsiteX3" fmla="*/ 1619250 w 4257675"/>
                    <a:gd name="connsiteY3" fmla="*/ 361950 h 2590800"/>
                    <a:gd name="connsiteX4" fmla="*/ 2657475 w 4257675"/>
                    <a:gd name="connsiteY4" fmla="*/ 790575 h 2590800"/>
                    <a:gd name="connsiteX5" fmla="*/ 3495675 w 4257675"/>
                    <a:gd name="connsiteY5" fmla="*/ 1447800 h 2590800"/>
                    <a:gd name="connsiteX6" fmla="*/ 4257675 w 4257675"/>
                    <a:gd name="connsiteY6" fmla="*/ 2590800 h 2590800"/>
                    <a:gd name="connsiteX0" fmla="*/ 0 w 4257675"/>
                    <a:gd name="connsiteY0" fmla="*/ 0 h 2590800"/>
                    <a:gd name="connsiteX1" fmla="*/ 466725 w 4257675"/>
                    <a:gd name="connsiteY1" fmla="*/ 152400 h 2590800"/>
                    <a:gd name="connsiteX2" fmla="*/ 971550 w 4257675"/>
                    <a:gd name="connsiteY2" fmla="*/ 323850 h 2590800"/>
                    <a:gd name="connsiteX3" fmla="*/ 1619250 w 4257675"/>
                    <a:gd name="connsiteY3" fmla="*/ 361950 h 2590800"/>
                    <a:gd name="connsiteX4" fmla="*/ 2657475 w 4257675"/>
                    <a:gd name="connsiteY4" fmla="*/ 790575 h 2590800"/>
                    <a:gd name="connsiteX5" fmla="*/ 3495675 w 4257675"/>
                    <a:gd name="connsiteY5" fmla="*/ 1447800 h 2590800"/>
                    <a:gd name="connsiteX6" fmla="*/ 3952875 w 4257675"/>
                    <a:gd name="connsiteY6" fmla="*/ 2057400 h 2590800"/>
                    <a:gd name="connsiteX7" fmla="*/ 4257675 w 4257675"/>
                    <a:gd name="connsiteY7" fmla="*/ 2590800 h 2590800"/>
                    <a:gd name="connsiteX0" fmla="*/ 0 w 4105275"/>
                    <a:gd name="connsiteY0" fmla="*/ 0 h 2743200"/>
                    <a:gd name="connsiteX1" fmla="*/ 466725 w 4105275"/>
                    <a:gd name="connsiteY1" fmla="*/ 152400 h 2743200"/>
                    <a:gd name="connsiteX2" fmla="*/ 971550 w 4105275"/>
                    <a:gd name="connsiteY2" fmla="*/ 323850 h 2743200"/>
                    <a:gd name="connsiteX3" fmla="*/ 1619250 w 4105275"/>
                    <a:gd name="connsiteY3" fmla="*/ 361950 h 2743200"/>
                    <a:gd name="connsiteX4" fmla="*/ 2657475 w 4105275"/>
                    <a:gd name="connsiteY4" fmla="*/ 790575 h 2743200"/>
                    <a:gd name="connsiteX5" fmla="*/ 3495675 w 4105275"/>
                    <a:gd name="connsiteY5" fmla="*/ 1447800 h 2743200"/>
                    <a:gd name="connsiteX6" fmla="*/ 3952875 w 4105275"/>
                    <a:gd name="connsiteY6" fmla="*/ 2057400 h 2743200"/>
                    <a:gd name="connsiteX7" fmla="*/ 4105275 w 4105275"/>
                    <a:gd name="connsiteY7" fmla="*/ 2743200 h 2743200"/>
                    <a:gd name="connsiteX0" fmla="*/ 0 w 4105275"/>
                    <a:gd name="connsiteY0" fmla="*/ 0 h 2743200"/>
                    <a:gd name="connsiteX1" fmla="*/ 466725 w 4105275"/>
                    <a:gd name="connsiteY1" fmla="*/ 152400 h 2743200"/>
                    <a:gd name="connsiteX2" fmla="*/ 971550 w 4105275"/>
                    <a:gd name="connsiteY2" fmla="*/ 323850 h 2743200"/>
                    <a:gd name="connsiteX3" fmla="*/ 1619250 w 4105275"/>
                    <a:gd name="connsiteY3" fmla="*/ 361950 h 2743200"/>
                    <a:gd name="connsiteX4" fmla="*/ 2657475 w 4105275"/>
                    <a:gd name="connsiteY4" fmla="*/ 790575 h 2743200"/>
                    <a:gd name="connsiteX5" fmla="*/ 3343275 w 4105275"/>
                    <a:gd name="connsiteY5" fmla="*/ 1676400 h 2743200"/>
                    <a:gd name="connsiteX6" fmla="*/ 3952875 w 4105275"/>
                    <a:gd name="connsiteY6" fmla="*/ 2057400 h 2743200"/>
                    <a:gd name="connsiteX7" fmla="*/ 4105275 w 4105275"/>
                    <a:gd name="connsiteY7" fmla="*/ 2743200 h 2743200"/>
                    <a:gd name="connsiteX0" fmla="*/ 0 w 4105275"/>
                    <a:gd name="connsiteY0" fmla="*/ 0 h 2743200"/>
                    <a:gd name="connsiteX1" fmla="*/ 466725 w 4105275"/>
                    <a:gd name="connsiteY1" fmla="*/ 152400 h 2743200"/>
                    <a:gd name="connsiteX2" fmla="*/ 971550 w 4105275"/>
                    <a:gd name="connsiteY2" fmla="*/ 323850 h 2743200"/>
                    <a:gd name="connsiteX3" fmla="*/ 1619250 w 4105275"/>
                    <a:gd name="connsiteY3" fmla="*/ 361950 h 2743200"/>
                    <a:gd name="connsiteX4" fmla="*/ 2657475 w 4105275"/>
                    <a:gd name="connsiteY4" fmla="*/ 790575 h 2743200"/>
                    <a:gd name="connsiteX5" fmla="*/ 3343275 w 4105275"/>
                    <a:gd name="connsiteY5" fmla="*/ 1676400 h 2743200"/>
                    <a:gd name="connsiteX6" fmla="*/ 3648075 w 4105275"/>
                    <a:gd name="connsiteY6" fmla="*/ 2209800 h 2743200"/>
                    <a:gd name="connsiteX7" fmla="*/ 4105275 w 4105275"/>
                    <a:gd name="connsiteY7" fmla="*/ 2743200 h 2743200"/>
                    <a:gd name="connsiteX0" fmla="*/ 9525 w 4114800"/>
                    <a:gd name="connsiteY0" fmla="*/ 0 h 2743200"/>
                    <a:gd name="connsiteX1" fmla="*/ 0 w 4114800"/>
                    <a:gd name="connsiteY1" fmla="*/ 0 h 2743200"/>
                    <a:gd name="connsiteX2" fmla="*/ 476250 w 4114800"/>
                    <a:gd name="connsiteY2" fmla="*/ 152400 h 2743200"/>
                    <a:gd name="connsiteX3" fmla="*/ 981075 w 4114800"/>
                    <a:gd name="connsiteY3" fmla="*/ 323850 h 2743200"/>
                    <a:gd name="connsiteX4" fmla="*/ 1628775 w 4114800"/>
                    <a:gd name="connsiteY4" fmla="*/ 361950 h 2743200"/>
                    <a:gd name="connsiteX5" fmla="*/ 2667000 w 4114800"/>
                    <a:gd name="connsiteY5" fmla="*/ 790575 h 2743200"/>
                    <a:gd name="connsiteX6" fmla="*/ 3352800 w 4114800"/>
                    <a:gd name="connsiteY6" fmla="*/ 1676400 h 2743200"/>
                    <a:gd name="connsiteX7" fmla="*/ 3657600 w 4114800"/>
                    <a:gd name="connsiteY7" fmla="*/ 2209800 h 2743200"/>
                    <a:gd name="connsiteX8" fmla="*/ 4114800 w 4114800"/>
                    <a:gd name="connsiteY8" fmla="*/ 2743200 h 2743200"/>
                    <a:gd name="connsiteX0" fmla="*/ 85725 w 4191000"/>
                    <a:gd name="connsiteY0" fmla="*/ 0 h 2743200"/>
                    <a:gd name="connsiteX1" fmla="*/ 0 w 4191000"/>
                    <a:gd name="connsiteY1" fmla="*/ 0 h 2743200"/>
                    <a:gd name="connsiteX2" fmla="*/ 552450 w 4191000"/>
                    <a:gd name="connsiteY2" fmla="*/ 152400 h 2743200"/>
                    <a:gd name="connsiteX3" fmla="*/ 1057275 w 4191000"/>
                    <a:gd name="connsiteY3" fmla="*/ 323850 h 2743200"/>
                    <a:gd name="connsiteX4" fmla="*/ 1704975 w 4191000"/>
                    <a:gd name="connsiteY4" fmla="*/ 361950 h 2743200"/>
                    <a:gd name="connsiteX5" fmla="*/ 2743200 w 4191000"/>
                    <a:gd name="connsiteY5" fmla="*/ 790575 h 2743200"/>
                    <a:gd name="connsiteX6" fmla="*/ 3429000 w 4191000"/>
                    <a:gd name="connsiteY6" fmla="*/ 1676400 h 2743200"/>
                    <a:gd name="connsiteX7" fmla="*/ 3733800 w 4191000"/>
                    <a:gd name="connsiteY7" fmla="*/ 2209800 h 2743200"/>
                    <a:gd name="connsiteX8" fmla="*/ 4191000 w 4191000"/>
                    <a:gd name="connsiteY8" fmla="*/ 2743200 h 2743200"/>
                    <a:gd name="connsiteX0" fmla="*/ 85725 w 4191000"/>
                    <a:gd name="connsiteY0" fmla="*/ 0 h 2743200"/>
                    <a:gd name="connsiteX1" fmla="*/ 0 w 4191000"/>
                    <a:gd name="connsiteY1" fmla="*/ 0 h 2743200"/>
                    <a:gd name="connsiteX2" fmla="*/ 552450 w 4191000"/>
                    <a:gd name="connsiteY2" fmla="*/ 152400 h 2743200"/>
                    <a:gd name="connsiteX3" fmla="*/ 1057275 w 4191000"/>
                    <a:gd name="connsiteY3" fmla="*/ 323850 h 2743200"/>
                    <a:gd name="connsiteX4" fmla="*/ 1704975 w 4191000"/>
                    <a:gd name="connsiteY4" fmla="*/ 361950 h 2743200"/>
                    <a:gd name="connsiteX5" fmla="*/ 2743200 w 4191000"/>
                    <a:gd name="connsiteY5" fmla="*/ 790575 h 2743200"/>
                    <a:gd name="connsiteX6" fmla="*/ 3352800 w 4191000"/>
                    <a:gd name="connsiteY6" fmla="*/ 1828800 h 2743200"/>
                    <a:gd name="connsiteX7" fmla="*/ 3733800 w 4191000"/>
                    <a:gd name="connsiteY7" fmla="*/ 2209800 h 2743200"/>
                    <a:gd name="connsiteX8" fmla="*/ 4191000 w 4191000"/>
                    <a:gd name="connsiteY8" fmla="*/ 2743200 h 2743200"/>
                    <a:gd name="connsiteX0" fmla="*/ 85725 w 4191000"/>
                    <a:gd name="connsiteY0" fmla="*/ 0 h 2743200"/>
                    <a:gd name="connsiteX1" fmla="*/ 0 w 4191000"/>
                    <a:gd name="connsiteY1" fmla="*/ 0 h 2743200"/>
                    <a:gd name="connsiteX2" fmla="*/ 552450 w 4191000"/>
                    <a:gd name="connsiteY2" fmla="*/ 152400 h 2743200"/>
                    <a:gd name="connsiteX3" fmla="*/ 1057275 w 4191000"/>
                    <a:gd name="connsiteY3" fmla="*/ 323850 h 2743200"/>
                    <a:gd name="connsiteX4" fmla="*/ 1704975 w 4191000"/>
                    <a:gd name="connsiteY4" fmla="*/ 361950 h 2743200"/>
                    <a:gd name="connsiteX5" fmla="*/ 2286000 w 4191000"/>
                    <a:gd name="connsiteY5" fmla="*/ 1295400 h 2743200"/>
                    <a:gd name="connsiteX6" fmla="*/ 3352800 w 4191000"/>
                    <a:gd name="connsiteY6" fmla="*/ 1828800 h 2743200"/>
                    <a:gd name="connsiteX7" fmla="*/ 3733800 w 4191000"/>
                    <a:gd name="connsiteY7" fmla="*/ 2209800 h 2743200"/>
                    <a:gd name="connsiteX8" fmla="*/ 4191000 w 4191000"/>
                    <a:gd name="connsiteY8" fmla="*/ 2743200 h 2743200"/>
                    <a:gd name="connsiteX0" fmla="*/ 85725 w 4191000"/>
                    <a:gd name="connsiteY0" fmla="*/ 0 h 2743200"/>
                    <a:gd name="connsiteX1" fmla="*/ 0 w 4191000"/>
                    <a:gd name="connsiteY1" fmla="*/ 0 h 2743200"/>
                    <a:gd name="connsiteX2" fmla="*/ 552450 w 4191000"/>
                    <a:gd name="connsiteY2" fmla="*/ 152400 h 2743200"/>
                    <a:gd name="connsiteX3" fmla="*/ 1057275 w 4191000"/>
                    <a:gd name="connsiteY3" fmla="*/ 323850 h 2743200"/>
                    <a:gd name="connsiteX4" fmla="*/ 1524000 w 4191000"/>
                    <a:gd name="connsiteY4" fmla="*/ 838200 h 2743200"/>
                    <a:gd name="connsiteX5" fmla="*/ 2286000 w 4191000"/>
                    <a:gd name="connsiteY5" fmla="*/ 1295400 h 2743200"/>
                    <a:gd name="connsiteX6" fmla="*/ 3352800 w 4191000"/>
                    <a:gd name="connsiteY6" fmla="*/ 1828800 h 2743200"/>
                    <a:gd name="connsiteX7" fmla="*/ 3733800 w 4191000"/>
                    <a:gd name="connsiteY7" fmla="*/ 2209800 h 2743200"/>
                    <a:gd name="connsiteX8" fmla="*/ 4191000 w 4191000"/>
                    <a:gd name="connsiteY8" fmla="*/ 2743200 h 2743200"/>
                    <a:gd name="connsiteX0" fmla="*/ 85725 w 4191000"/>
                    <a:gd name="connsiteY0" fmla="*/ 0 h 2743200"/>
                    <a:gd name="connsiteX1" fmla="*/ 0 w 4191000"/>
                    <a:gd name="connsiteY1" fmla="*/ 0 h 2743200"/>
                    <a:gd name="connsiteX2" fmla="*/ 552450 w 4191000"/>
                    <a:gd name="connsiteY2" fmla="*/ 152400 h 2743200"/>
                    <a:gd name="connsiteX3" fmla="*/ 1057275 w 4191000"/>
                    <a:gd name="connsiteY3" fmla="*/ 323850 h 2743200"/>
                    <a:gd name="connsiteX4" fmla="*/ 1524000 w 4191000"/>
                    <a:gd name="connsiteY4" fmla="*/ 838200 h 2743200"/>
                    <a:gd name="connsiteX5" fmla="*/ 2438400 w 4191000"/>
                    <a:gd name="connsiteY5" fmla="*/ 990600 h 2743200"/>
                    <a:gd name="connsiteX6" fmla="*/ 3352800 w 4191000"/>
                    <a:gd name="connsiteY6" fmla="*/ 1828800 h 2743200"/>
                    <a:gd name="connsiteX7" fmla="*/ 3733800 w 4191000"/>
                    <a:gd name="connsiteY7" fmla="*/ 2209800 h 2743200"/>
                    <a:gd name="connsiteX8" fmla="*/ 4191000 w 4191000"/>
                    <a:gd name="connsiteY8" fmla="*/ 2743200 h 2743200"/>
                    <a:gd name="connsiteX0" fmla="*/ 85725 w 4191000"/>
                    <a:gd name="connsiteY0" fmla="*/ 0 h 2743200"/>
                    <a:gd name="connsiteX1" fmla="*/ 0 w 4191000"/>
                    <a:gd name="connsiteY1" fmla="*/ 0 h 2743200"/>
                    <a:gd name="connsiteX2" fmla="*/ 552450 w 4191000"/>
                    <a:gd name="connsiteY2" fmla="*/ 152400 h 2743200"/>
                    <a:gd name="connsiteX3" fmla="*/ 1057275 w 4191000"/>
                    <a:gd name="connsiteY3" fmla="*/ 323850 h 2743200"/>
                    <a:gd name="connsiteX4" fmla="*/ 1600200 w 4191000"/>
                    <a:gd name="connsiteY4" fmla="*/ 533400 h 2743200"/>
                    <a:gd name="connsiteX5" fmla="*/ 2438400 w 4191000"/>
                    <a:gd name="connsiteY5" fmla="*/ 990600 h 2743200"/>
                    <a:gd name="connsiteX6" fmla="*/ 3352800 w 4191000"/>
                    <a:gd name="connsiteY6" fmla="*/ 1828800 h 2743200"/>
                    <a:gd name="connsiteX7" fmla="*/ 3733800 w 4191000"/>
                    <a:gd name="connsiteY7" fmla="*/ 2209800 h 2743200"/>
                    <a:gd name="connsiteX8" fmla="*/ 4191000 w 4191000"/>
                    <a:gd name="connsiteY8" fmla="*/ 2743200 h 2743200"/>
                    <a:gd name="connsiteX0" fmla="*/ 85725 w 4191000"/>
                    <a:gd name="connsiteY0" fmla="*/ 0 h 2743200"/>
                    <a:gd name="connsiteX1" fmla="*/ 0 w 4191000"/>
                    <a:gd name="connsiteY1" fmla="*/ 0 h 2743200"/>
                    <a:gd name="connsiteX2" fmla="*/ 552450 w 4191000"/>
                    <a:gd name="connsiteY2" fmla="*/ 152400 h 2743200"/>
                    <a:gd name="connsiteX3" fmla="*/ 1057275 w 4191000"/>
                    <a:gd name="connsiteY3" fmla="*/ 323850 h 2743200"/>
                    <a:gd name="connsiteX4" fmla="*/ 1600200 w 4191000"/>
                    <a:gd name="connsiteY4" fmla="*/ 533400 h 2743200"/>
                    <a:gd name="connsiteX5" fmla="*/ 2133600 w 4191000"/>
                    <a:gd name="connsiteY5" fmla="*/ 990600 h 2743200"/>
                    <a:gd name="connsiteX6" fmla="*/ 3352800 w 4191000"/>
                    <a:gd name="connsiteY6" fmla="*/ 1828800 h 2743200"/>
                    <a:gd name="connsiteX7" fmla="*/ 3733800 w 4191000"/>
                    <a:gd name="connsiteY7" fmla="*/ 2209800 h 2743200"/>
                    <a:gd name="connsiteX8" fmla="*/ 4191000 w 4191000"/>
                    <a:gd name="connsiteY8" fmla="*/ 2743200 h 2743200"/>
                    <a:gd name="connsiteX0" fmla="*/ 85725 w 4191000"/>
                    <a:gd name="connsiteY0" fmla="*/ 0 h 2743200"/>
                    <a:gd name="connsiteX1" fmla="*/ 0 w 4191000"/>
                    <a:gd name="connsiteY1" fmla="*/ 0 h 2743200"/>
                    <a:gd name="connsiteX2" fmla="*/ 552450 w 4191000"/>
                    <a:gd name="connsiteY2" fmla="*/ 152400 h 2743200"/>
                    <a:gd name="connsiteX3" fmla="*/ 1057275 w 4191000"/>
                    <a:gd name="connsiteY3" fmla="*/ 323850 h 2743200"/>
                    <a:gd name="connsiteX4" fmla="*/ 1600200 w 4191000"/>
                    <a:gd name="connsiteY4" fmla="*/ 533400 h 2743200"/>
                    <a:gd name="connsiteX5" fmla="*/ 2133600 w 4191000"/>
                    <a:gd name="connsiteY5" fmla="*/ 990600 h 2743200"/>
                    <a:gd name="connsiteX6" fmla="*/ 3352800 w 4191000"/>
                    <a:gd name="connsiteY6" fmla="*/ 1828800 h 2743200"/>
                    <a:gd name="connsiteX7" fmla="*/ 3733800 w 4191000"/>
                    <a:gd name="connsiteY7" fmla="*/ 2209800 h 2743200"/>
                    <a:gd name="connsiteX8" fmla="*/ 4191000 w 4191000"/>
                    <a:gd name="connsiteY8" fmla="*/ 2743200 h 2743200"/>
                    <a:gd name="connsiteX0" fmla="*/ 85725 w 4191000"/>
                    <a:gd name="connsiteY0" fmla="*/ 0 h 2743200"/>
                    <a:gd name="connsiteX1" fmla="*/ 0 w 4191000"/>
                    <a:gd name="connsiteY1" fmla="*/ 0 h 2743200"/>
                    <a:gd name="connsiteX2" fmla="*/ 552450 w 4191000"/>
                    <a:gd name="connsiteY2" fmla="*/ 152400 h 2743200"/>
                    <a:gd name="connsiteX3" fmla="*/ 1057275 w 4191000"/>
                    <a:gd name="connsiteY3" fmla="*/ 323850 h 2743200"/>
                    <a:gd name="connsiteX4" fmla="*/ 1600200 w 4191000"/>
                    <a:gd name="connsiteY4" fmla="*/ 533400 h 2743200"/>
                    <a:gd name="connsiteX5" fmla="*/ 2133600 w 4191000"/>
                    <a:gd name="connsiteY5" fmla="*/ 990600 h 2743200"/>
                    <a:gd name="connsiteX6" fmla="*/ 3429000 w 4191000"/>
                    <a:gd name="connsiteY6" fmla="*/ 1676400 h 2743200"/>
                    <a:gd name="connsiteX7" fmla="*/ 3733800 w 4191000"/>
                    <a:gd name="connsiteY7" fmla="*/ 2209800 h 2743200"/>
                    <a:gd name="connsiteX8" fmla="*/ 4191000 w 4191000"/>
                    <a:gd name="connsiteY8" fmla="*/ 2743200 h 2743200"/>
                    <a:gd name="connsiteX0" fmla="*/ 85725 w 3886200"/>
                    <a:gd name="connsiteY0" fmla="*/ 0 h 3048000"/>
                    <a:gd name="connsiteX1" fmla="*/ 0 w 3886200"/>
                    <a:gd name="connsiteY1" fmla="*/ 0 h 3048000"/>
                    <a:gd name="connsiteX2" fmla="*/ 552450 w 3886200"/>
                    <a:gd name="connsiteY2" fmla="*/ 152400 h 3048000"/>
                    <a:gd name="connsiteX3" fmla="*/ 1057275 w 3886200"/>
                    <a:gd name="connsiteY3" fmla="*/ 323850 h 3048000"/>
                    <a:gd name="connsiteX4" fmla="*/ 1600200 w 3886200"/>
                    <a:gd name="connsiteY4" fmla="*/ 533400 h 3048000"/>
                    <a:gd name="connsiteX5" fmla="*/ 2133600 w 3886200"/>
                    <a:gd name="connsiteY5" fmla="*/ 990600 h 3048000"/>
                    <a:gd name="connsiteX6" fmla="*/ 3429000 w 3886200"/>
                    <a:gd name="connsiteY6" fmla="*/ 1676400 h 3048000"/>
                    <a:gd name="connsiteX7" fmla="*/ 3733800 w 3886200"/>
                    <a:gd name="connsiteY7" fmla="*/ 2209800 h 3048000"/>
                    <a:gd name="connsiteX8" fmla="*/ 3886200 w 3886200"/>
                    <a:gd name="connsiteY8" fmla="*/ 3048000 h 3048000"/>
                    <a:gd name="connsiteX0" fmla="*/ 85725 w 3886200"/>
                    <a:gd name="connsiteY0" fmla="*/ 0 h 3048000"/>
                    <a:gd name="connsiteX1" fmla="*/ 0 w 3886200"/>
                    <a:gd name="connsiteY1" fmla="*/ 0 h 3048000"/>
                    <a:gd name="connsiteX2" fmla="*/ 552450 w 3886200"/>
                    <a:gd name="connsiteY2" fmla="*/ 152400 h 3048000"/>
                    <a:gd name="connsiteX3" fmla="*/ 1057275 w 3886200"/>
                    <a:gd name="connsiteY3" fmla="*/ 323850 h 3048000"/>
                    <a:gd name="connsiteX4" fmla="*/ 1600200 w 3886200"/>
                    <a:gd name="connsiteY4" fmla="*/ 533400 h 3048000"/>
                    <a:gd name="connsiteX5" fmla="*/ 2133600 w 3886200"/>
                    <a:gd name="connsiteY5" fmla="*/ 990600 h 3048000"/>
                    <a:gd name="connsiteX6" fmla="*/ 3429000 w 3886200"/>
                    <a:gd name="connsiteY6" fmla="*/ 1676400 h 3048000"/>
                    <a:gd name="connsiteX7" fmla="*/ 3810000 w 3886200"/>
                    <a:gd name="connsiteY7" fmla="*/ 2209800 h 3048000"/>
                    <a:gd name="connsiteX8" fmla="*/ 3886200 w 3886200"/>
                    <a:gd name="connsiteY8" fmla="*/ 3048000 h 3048000"/>
                    <a:gd name="connsiteX0" fmla="*/ 85725 w 3886200"/>
                    <a:gd name="connsiteY0" fmla="*/ 0 h 3048000"/>
                    <a:gd name="connsiteX1" fmla="*/ 0 w 3886200"/>
                    <a:gd name="connsiteY1" fmla="*/ 0 h 3048000"/>
                    <a:gd name="connsiteX2" fmla="*/ 552450 w 3886200"/>
                    <a:gd name="connsiteY2" fmla="*/ 152400 h 3048000"/>
                    <a:gd name="connsiteX3" fmla="*/ 1057275 w 3886200"/>
                    <a:gd name="connsiteY3" fmla="*/ 323850 h 3048000"/>
                    <a:gd name="connsiteX4" fmla="*/ 1600200 w 3886200"/>
                    <a:gd name="connsiteY4" fmla="*/ 533400 h 3048000"/>
                    <a:gd name="connsiteX5" fmla="*/ 2286000 w 3886200"/>
                    <a:gd name="connsiteY5" fmla="*/ 1295400 h 3048000"/>
                    <a:gd name="connsiteX6" fmla="*/ 3429000 w 3886200"/>
                    <a:gd name="connsiteY6" fmla="*/ 1676400 h 3048000"/>
                    <a:gd name="connsiteX7" fmla="*/ 3810000 w 3886200"/>
                    <a:gd name="connsiteY7" fmla="*/ 2209800 h 3048000"/>
                    <a:gd name="connsiteX8" fmla="*/ 3886200 w 3886200"/>
                    <a:gd name="connsiteY8" fmla="*/ 3048000 h 3048000"/>
                    <a:gd name="connsiteX0" fmla="*/ 85725 w 3886200"/>
                    <a:gd name="connsiteY0" fmla="*/ 0 h 3048000"/>
                    <a:gd name="connsiteX1" fmla="*/ 0 w 3886200"/>
                    <a:gd name="connsiteY1" fmla="*/ 0 h 3048000"/>
                    <a:gd name="connsiteX2" fmla="*/ 552450 w 3886200"/>
                    <a:gd name="connsiteY2" fmla="*/ 152400 h 3048000"/>
                    <a:gd name="connsiteX3" fmla="*/ 1057275 w 3886200"/>
                    <a:gd name="connsiteY3" fmla="*/ 323850 h 3048000"/>
                    <a:gd name="connsiteX4" fmla="*/ 1600200 w 3886200"/>
                    <a:gd name="connsiteY4" fmla="*/ 533400 h 3048000"/>
                    <a:gd name="connsiteX5" fmla="*/ 2286000 w 3886200"/>
                    <a:gd name="connsiteY5" fmla="*/ 1295400 h 3048000"/>
                    <a:gd name="connsiteX6" fmla="*/ 3429000 w 3886200"/>
                    <a:gd name="connsiteY6" fmla="*/ 1676400 h 3048000"/>
                    <a:gd name="connsiteX7" fmla="*/ 3810000 w 3886200"/>
                    <a:gd name="connsiteY7" fmla="*/ 2209800 h 3048000"/>
                    <a:gd name="connsiteX8" fmla="*/ 3886200 w 3886200"/>
                    <a:gd name="connsiteY8" fmla="*/ 3048000 h 3048000"/>
                    <a:gd name="connsiteX0" fmla="*/ 85725 w 3886200"/>
                    <a:gd name="connsiteY0" fmla="*/ 0 h 3048000"/>
                    <a:gd name="connsiteX1" fmla="*/ 0 w 3886200"/>
                    <a:gd name="connsiteY1" fmla="*/ 0 h 3048000"/>
                    <a:gd name="connsiteX2" fmla="*/ 552450 w 3886200"/>
                    <a:gd name="connsiteY2" fmla="*/ 152400 h 3048000"/>
                    <a:gd name="connsiteX3" fmla="*/ 1057275 w 3886200"/>
                    <a:gd name="connsiteY3" fmla="*/ 323850 h 3048000"/>
                    <a:gd name="connsiteX4" fmla="*/ 1600200 w 3886200"/>
                    <a:gd name="connsiteY4" fmla="*/ 533400 h 3048000"/>
                    <a:gd name="connsiteX5" fmla="*/ 2286000 w 3886200"/>
                    <a:gd name="connsiteY5" fmla="*/ 1295400 h 3048000"/>
                    <a:gd name="connsiteX6" fmla="*/ 2590800 w 3886200"/>
                    <a:gd name="connsiteY6" fmla="*/ 1371600 h 3048000"/>
                    <a:gd name="connsiteX7" fmla="*/ 3429000 w 3886200"/>
                    <a:gd name="connsiteY7" fmla="*/ 1676400 h 3048000"/>
                    <a:gd name="connsiteX8" fmla="*/ 3810000 w 3886200"/>
                    <a:gd name="connsiteY8" fmla="*/ 2209800 h 3048000"/>
                    <a:gd name="connsiteX9" fmla="*/ 3886200 w 3886200"/>
                    <a:gd name="connsiteY9" fmla="*/ 3048000 h 3048000"/>
                    <a:gd name="connsiteX0" fmla="*/ 85725 w 3886200"/>
                    <a:gd name="connsiteY0" fmla="*/ 0 h 3048000"/>
                    <a:gd name="connsiteX1" fmla="*/ 0 w 3886200"/>
                    <a:gd name="connsiteY1" fmla="*/ 0 h 3048000"/>
                    <a:gd name="connsiteX2" fmla="*/ 552450 w 3886200"/>
                    <a:gd name="connsiteY2" fmla="*/ 152400 h 3048000"/>
                    <a:gd name="connsiteX3" fmla="*/ 1057275 w 3886200"/>
                    <a:gd name="connsiteY3" fmla="*/ 323850 h 3048000"/>
                    <a:gd name="connsiteX4" fmla="*/ 1600200 w 3886200"/>
                    <a:gd name="connsiteY4" fmla="*/ 533400 h 3048000"/>
                    <a:gd name="connsiteX5" fmla="*/ 2286000 w 3886200"/>
                    <a:gd name="connsiteY5" fmla="*/ 1295400 h 3048000"/>
                    <a:gd name="connsiteX6" fmla="*/ 2590800 w 3886200"/>
                    <a:gd name="connsiteY6" fmla="*/ 1371600 h 3048000"/>
                    <a:gd name="connsiteX7" fmla="*/ 3429000 w 3886200"/>
                    <a:gd name="connsiteY7" fmla="*/ 1676400 h 3048000"/>
                    <a:gd name="connsiteX8" fmla="*/ 3810000 w 3886200"/>
                    <a:gd name="connsiteY8" fmla="*/ 2209800 h 3048000"/>
                    <a:gd name="connsiteX9" fmla="*/ 3886200 w 3886200"/>
                    <a:gd name="connsiteY9" fmla="*/ 3048000 h 3048000"/>
                    <a:gd name="connsiteX0" fmla="*/ 85725 w 3886200"/>
                    <a:gd name="connsiteY0" fmla="*/ 0 h 3048000"/>
                    <a:gd name="connsiteX1" fmla="*/ 0 w 3886200"/>
                    <a:gd name="connsiteY1" fmla="*/ 0 h 3048000"/>
                    <a:gd name="connsiteX2" fmla="*/ 552450 w 3886200"/>
                    <a:gd name="connsiteY2" fmla="*/ 152400 h 3048000"/>
                    <a:gd name="connsiteX3" fmla="*/ 1057275 w 3886200"/>
                    <a:gd name="connsiteY3" fmla="*/ 323850 h 3048000"/>
                    <a:gd name="connsiteX4" fmla="*/ 1600200 w 3886200"/>
                    <a:gd name="connsiteY4" fmla="*/ 533400 h 3048000"/>
                    <a:gd name="connsiteX5" fmla="*/ 1981200 w 3886200"/>
                    <a:gd name="connsiteY5" fmla="*/ 762000 h 3048000"/>
                    <a:gd name="connsiteX6" fmla="*/ 2286000 w 3886200"/>
                    <a:gd name="connsiteY6" fmla="*/ 1295400 h 3048000"/>
                    <a:gd name="connsiteX7" fmla="*/ 2590800 w 3886200"/>
                    <a:gd name="connsiteY7" fmla="*/ 1371600 h 3048000"/>
                    <a:gd name="connsiteX8" fmla="*/ 3429000 w 3886200"/>
                    <a:gd name="connsiteY8" fmla="*/ 1676400 h 3048000"/>
                    <a:gd name="connsiteX9" fmla="*/ 3810000 w 3886200"/>
                    <a:gd name="connsiteY9" fmla="*/ 2209800 h 3048000"/>
                    <a:gd name="connsiteX10" fmla="*/ 3886200 w 3886200"/>
                    <a:gd name="connsiteY10" fmla="*/ 3048000 h 3048000"/>
                    <a:gd name="connsiteX0" fmla="*/ 85725 w 3886200"/>
                    <a:gd name="connsiteY0" fmla="*/ 0 h 3048000"/>
                    <a:gd name="connsiteX1" fmla="*/ 0 w 3886200"/>
                    <a:gd name="connsiteY1" fmla="*/ 0 h 3048000"/>
                    <a:gd name="connsiteX2" fmla="*/ 304800 w 3886200"/>
                    <a:gd name="connsiteY2" fmla="*/ 533400 h 3048000"/>
                    <a:gd name="connsiteX3" fmla="*/ 552450 w 3886200"/>
                    <a:gd name="connsiteY3" fmla="*/ 152400 h 3048000"/>
                    <a:gd name="connsiteX4" fmla="*/ 1057275 w 3886200"/>
                    <a:gd name="connsiteY4" fmla="*/ 323850 h 3048000"/>
                    <a:gd name="connsiteX5" fmla="*/ 1600200 w 3886200"/>
                    <a:gd name="connsiteY5" fmla="*/ 533400 h 3048000"/>
                    <a:gd name="connsiteX6" fmla="*/ 1981200 w 3886200"/>
                    <a:gd name="connsiteY6" fmla="*/ 762000 h 3048000"/>
                    <a:gd name="connsiteX7" fmla="*/ 2286000 w 3886200"/>
                    <a:gd name="connsiteY7" fmla="*/ 1295400 h 3048000"/>
                    <a:gd name="connsiteX8" fmla="*/ 2590800 w 3886200"/>
                    <a:gd name="connsiteY8" fmla="*/ 1371600 h 3048000"/>
                    <a:gd name="connsiteX9" fmla="*/ 3429000 w 3886200"/>
                    <a:gd name="connsiteY9" fmla="*/ 1676400 h 3048000"/>
                    <a:gd name="connsiteX10" fmla="*/ 3810000 w 3886200"/>
                    <a:gd name="connsiteY10" fmla="*/ 2209800 h 3048000"/>
                    <a:gd name="connsiteX11" fmla="*/ 3886200 w 3886200"/>
                    <a:gd name="connsiteY11" fmla="*/ 3048000 h 3048000"/>
                    <a:gd name="connsiteX0" fmla="*/ 0 w 3800475"/>
                    <a:gd name="connsiteY0" fmla="*/ 0 h 3048000"/>
                    <a:gd name="connsiteX1" fmla="*/ 219075 w 3800475"/>
                    <a:gd name="connsiteY1" fmla="*/ 533400 h 3048000"/>
                    <a:gd name="connsiteX2" fmla="*/ 466725 w 3800475"/>
                    <a:gd name="connsiteY2" fmla="*/ 152400 h 3048000"/>
                    <a:gd name="connsiteX3" fmla="*/ 971550 w 3800475"/>
                    <a:gd name="connsiteY3" fmla="*/ 323850 h 3048000"/>
                    <a:gd name="connsiteX4" fmla="*/ 1514475 w 3800475"/>
                    <a:gd name="connsiteY4" fmla="*/ 533400 h 3048000"/>
                    <a:gd name="connsiteX5" fmla="*/ 1895475 w 3800475"/>
                    <a:gd name="connsiteY5" fmla="*/ 762000 h 3048000"/>
                    <a:gd name="connsiteX6" fmla="*/ 2200275 w 3800475"/>
                    <a:gd name="connsiteY6" fmla="*/ 1295400 h 3048000"/>
                    <a:gd name="connsiteX7" fmla="*/ 2505075 w 3800475"/>
                    <a:gd name="connsiteY7" fmla="*/ 1371600 h 3048000"/>
                    <a:gd name="connsiteX8" fmla="*/ 3343275 w 3800475"/>
                    <a:gd name="connsiteY8" fmla="*/ 1676400 h 3048000"/>
                    <a:gd name="connsiteX9" fmla="*/ 3724275 w 3800475"/>
                    <a:gd name="connsiteY9" fmla="*/ 2209800 h 3048000"/>
                    <a:gd name="connsiteX10" fmla="*/ 3800475 w 3800475"/>
                    <a:gd name="connsiteY10" fmla="*/ 3048000 h 3048000"/>
                    <a:gd name="connsiteX0" fmla="*/ 0 w 3581400"/>
                    <a:gd name="connsiteY0" fmla="*/ 381000 h 2895600"/>
                    <a:gd name="connsiteX1" fmla="*/ 247650 w 3581400"/>
                    <a:gd name="connsiteY1" fmla="*/ 0 h 2895600"/>
                    <a:gd name="connsiteX2" fmla="*/ 752475 w 3581400"/>
                    <a:gd name="connsiteY2" fmla="*/ 171450 h 2895600"/>
                    <a:gd name="connsiteX3" fmla="*/ 1295400 w 3581400"/>
                    <a:gd name="connsiteY3" fmla="*/ 381000 h 2895600"/>
                    <a:gd name="connsiteX4" fmla="*/ 1676400 w 3581400"/>
                    <a:gd name="connsiteY4" fmla="*/ 609600 h 2895600"/>
                    <a:gd name="connsiteX5" fmla="*/ 1981200 w 3581400"/>
                    <a:gd name="connsiteY5" fmla="*/ 1143000 h 2895600"/>
                    <a:gd name="connsiteX6" fmla="*/ 2286000 w 3581400"/>
                    <a:gd name="connsiteY6" fmla="*/ 1219200 h 2895600"/>
                    <a:gd name="connsiteX7" fmla="*/ 3124200 w 3581400"/>
                    <a:gd name="connsiteY7" fmla="*/ 1524000 h 2895600"/>
                    <a:gd name="connsiteX8" fmla="*/ 3505200 w 3581400"/>
                    <a:gd name="connsiteY8" fmla="*/ 2057400 h 2895600"/>
                    <a:gd name="connsiteX9" fmla="*/ 3581400 w 3581400"/>
                    <a:gd name="connsiteY9" fmla="*/ 2895600 h 2895600"/>
                    <a:gd name="connsiteX0" fmla="*/ 0 w 3581400"/>
                    <a:gd name="connsiteY0" fmla="*/ 222250 h 2736850"/>
                    <a:gd name="connsiteX1" fmla="*/ 380999 w 3581400"/>
                    <a:gd name="connsiteY1" fmla="*/ 146050 h 2736850"/>
                    <a:gd name="connsiteX2" fmla="*/ 752475 w 3581400"/>
                    <a:gd name="connsiteY2" fmla="*/ 12700 h 2736850"/>
                    <a:gd name="connsiteX3" fmla="*/ 1295400 w 3581400"/>
                    <a:gd name="connsiteY3" fmla="*/ 222250 h 2736850"/>
                    <a:gd name="connsiteX4" fmla="*/ 1676400 w 3581400"/>
                    <a:gd name="connsiteY4" fmla="*/ 450850 h 2736850"/>
                    <a:gd name="connsiteX5" fmla="*/ 1981200 w 3581400"/>
                    <a:gd name="connsiteY5" fmla="*/ 984250 h 2736850"/>
                    <a:gd name="connsiteX6" fmla="*/ 2286000 w 3581400"/>
                    <a:gd name="connsiteY6" fmla="*/ 1060450 h 2736850"/>
                    <a:gd name="connsiteX7" fmla="*/ 3124200 w 3581400"/>
                    <a:gd name="connsiteY7" fmla="*/ 1365250 h 2736850"/>
                    <a:gd name="connsiteX8" fmla="*/ 3505200 w 3581400"/>
                    <a:gd name="connsiteY8" fmla="*/ 1898650 h 2736850"/>
                    <a:gd name="connsiteX9" fmla="*/ 3581400 w 3581400"/>
                    <a:gd name="connsiteY9" fmla="*/ 2736850 h 2736850"/>
                    <a:gd name="connsiteX0" fmla="*/ 0 w 3581400"/>
                    <a:gd name="connsiteY0" fmla="*/ 222250 h 2736850"/>
                    <a:gd name="connsiteX1" fmla="*/ 380999 w 3581400"/>
                    <a:gd name="connsiteY1" fmla="*/ 146050 h 2736850"/>
                    <a:gd name="connsiteX2" fmla="*/ 752475 w 3581400"/>
                    <a:gd name="connsiteY2" fmla="*/ 12700 h 2736850"/>
                    <a:gd name="connsiteX3" fmla="*/ 1295400 w 3581400"/>
                    <a:gd name="connsiteY3" fmla="*/ 222250 h 2736850"/>
                    <a:gd name="connsiteX4" fmla="*/ 1676400 w 3581400"/>
                    <a:gd name="connsiteY4" fmla="*/ 450850 h 2736850"/>
                    <a:gd name="connsiteX5" fmla="*/ 1981200 w 3581400"/>
                    <a:gd name="connsiteY5" fmla="*/ 984250 h 2736850"/>
                    <a:gd name="connsiteX6" fmla="*/ 2286000 w 3581400"/>
                    <a:gd name="connsiteY6" fmla="*/ 1060450 h 2736850"/>
                    <a:gd name="connsiteX7" fmla="*/ 3124200 w 3581400"/>
                    <a:gd name="connsiteY7" fmla="*/ 1365250 h 2736850"/>
                    <a:gd name="connsiteX8" fmla="*/ 3505200 w 3581400"/>
                    <a:gd name="connsiteY8" fmla="*/ 1898650 h 2736850"/>
                    <a:gd name="connsiteX9" fmla="*/ 3581400 w 3581400"/>
                    <a:gd name="connsiteY9" fmla="*/ 2736850 h 273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581400" h="2736850">
                      <a:moveTo>
                        <a:pt x="0" y="222250"/>
                      </a:moveTo>
                      <a:cubicBezTo>
                        <a:pt x="127000" y="196850"/>
                        <a:pt x="219074" y="92075"/>
                        <a:pt x="380999" y="146050"/>
                      </a:cubicBezTo>
                      <a:cubicBezTo>
                        <a:pt x="542924" y="200025"/>
                        <a:pt x="600075" y="0"/>
                        <a:pt x="752475" y="12700"/>
                      </a:cubicBezTo>
                      <a:cubicBezTo>
                        <a:pt x="904875" y="25400"/>
                        <a:pt x="1141413" y="149225"/>
                        <a:pt x="1295400" y="222250"/>
                      </a:cubicBezTo>
                      <a:cubicBezTo>
                        <a:pt x="1449387" y="295275"/>
                        <a:pt x="1562100" y="323850"/>
                        <a:pt x="1676400" y="450850"/>
                      </a:cubicBezTo>
                      <a:cubicBezTo>
                        <a:pt x="1790700" y="577850"/>
                        <a:pt x="1879600" y="882650"/>
                        <a:pt x="1981200" y="984250"/>
                      </a:cubicBezTo>
                      <a:cubicBezTo>
                        <a:pt x="2082800" y="1085850"/>
                        <a:pt x="2095500" y="996950"/>
                        <a:pt x="2286000" y="1060450"/>
                      </a:cubicBezTo>
                      <a:cubicBezTo>
                        <a:pt x="2476500" y="1123950"/>
                        <a:pt x="2921000" y="1225550"/>
                        <a:pt x="3124200" y="1365250"/>
                      </a:cubicBezTo>
                      <a:cubicBezTo>
                        <a:pt x="3327400" y="1504950"/>
                        <a:pt x="3429000" y="1670050"/>
                        <a:pt x="3505200" y="1898650"/>
                      </a:cubicBezTo>
                      <a:cubicBezTo>
                        <a:pt x="3581400" y="2127250"/>
                        <a:pt x="3509963" y="2659063"/>
                        <a:pt x="3581400" y="2736850"/>
                      </a:cubicBezTo>
                    </a:path>
                  </a:pathLst>
                </a:cu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15" name="Freeform 14"/>
                <p:cNvSpPr/>
                <p:nvPr/>
              </p:nvSpPr>
              <p:spPr>
                <a:xfrm>
                  <a:off x="1295398" y="1519237"/>
                  <a:ext cx="1752602" cy="423863"/>
                </a:xfrm>
                <a:custGeom>
                  <a:avLst/>
                  <a:gdLst>
                    <a:gd name="connsiteX0" fmla="*/ 0 w 3024188"/>
                    <a:gd name="connsiteY0" fmla="*/ 269875 h 2241550"/>
                    <a:gd name="connsiteX1" fmla="*/ 828675 w 3024188"/>
                    <a:gd name="connsiteY1" fmla="*/ 12700 h 2241550"/>
                    <a:gd name="connsiteX2" fmla="*/ 1304925 w 3024188"/>
                    <a:gd name="connsiteY2" fmla="*/ 193675 h 2241550"/>
                    <a:gd name="connsiteX3" fmla="*/ 1905000 w 3024188"/>
                    <a:gd name="connsiteY3" fmla="*/ 203200 h 2241550"/>
                    <a:gd name="connsiteX4" fmla="*/ 2857500 w 3024188"/>
                    <a:gd name="connsiteY4" fmla="*/ 755650 h 2241550"/>
                    <a:gd name="connsiteX5" fmla="*/ 2905125 w 3024188"/>
                    <a:gd name="connsiteY5" fmla="*/ 1879600 h 2241550"/>
                    <a:gd name="connsiteX6" fmla="*/ 2638425 w 3024188"/>
                    <a:gd name="connsiteY6" fmla="*/ 2241550 h 2241550"/>
                    <a:gd name="connsiteX0" fmla="*/ 0 w 3024188"/>
                    <a:gd name="connsiteY0" fmla="*/ 269875 h 2298700"/>
                    <a:gd name="connsiteX1" fmla="*/ 828675 w 3024188"/>
                    <a:gd name="connsiteY1" fmla="*/ 12700 h 2298700"/>
                    <a:gd name="connsiteX2" fmla="*/ 1304925 w 3024188"/>
                    <a:gd name="connsiteY2" fmla="*/ 193675 h 2298700"/>
                    <a:gd name="connsiteX3" fmla="*/ 1905000 w 3024188"/>
                    <a:gd name="connsiteY3" fmla="*/ 203200 h 2298700"/>
                    <a:gd name="connsiteX4" fmla="*/ 2857500 w 3024188"/>
                    <a:gd name="connsiteY4" fmla="*/ 755650 h 2298700"/>
                    <a:gd name="connsiteX5" fmla="*/ 2905125 w 3024188"/>
                    <a:gd name="connsiteY5" fmla="*/ 1879600 h 2298700"/>
                    <a:gd name="connsiteX6" fmla="*/ 2819400 w 3024188"/>
                    <a:gd name="connsiteY6" fmla="*/ 2298700 h 2298700"/>
                    <a:gd name="connsiteX0" fmla="*/ 0 w 3024188"/>
                    <a:gd name="connsiteY0" fmla="*/ 269875 h 2298700"/>
                    <a:gd name="connsiteX1" fmla="*/ 828675 w 3024188"/>
                    <a:gd name="connsiteY1" fmla="*/ 12700 h 2298700"/>
                    <a:gd name="connsiteX2" fmla="*/ 1304925 w 3024188"/>
                    <a:gd name="connsiteY2" fmla="*/ 193675 h 2298700"/>
                    <a:gd name="connsiteX3" fmla="*/ 1905000 w 3024188"/>
                    <a:gd name="connsiteY3" fmla="*/ 203200 h 2298700"/>
                    <a:gd name="connsiteX4" fmla="*/ 2857500 w 3024188"/>
                    <a:gd name="connsiteY4" fmla="*/ 755650 h 2298700"/>
                    <a:gd name="connsiteX5" fmla="*/ 2905125 w 3024188"/>
                    <a:gd name="connsiteY5" fmla="*/ 1879600 h 2298700"/>
                    <a:gd name="connsiteX6" fmla="*/ 2819400 w 3024188"/>
                    <a:gd name="connsiteY6" fmla="*/ 2298700 h 2298700"/>
                    <a:gd name="connsiteX0" fmla="*/ 0 w 3006725"/>
                    <a:gd name="connsiteY0" fmla="*/ 269875 h 2298700"/>
                    <a:gd name="connsiteX1" fmla="*/ 828675 w 3006725"/>
                    <a:gd name="connsiteY1" fmla="*/ 12700 h 2298700"/>
                    <a:gd name="connsiteX2" fmla="*/ 1304925 w 3006725"/>
                    <a:gd name="connsiteY2" fmla="*/ 193675 h 2298700"/>
                    <a:gd name="connsiteX3" fmla="*/ 1905000 w 3006725"/>
                    <a:gd name="connsiteY3" fmla="*/ 203200 h 2298700"/>
                    <a:gd name="connsiteX4" fmla="*/ 2209800 w 3006725"/>
                    <a:gd name="connsiteY4" fmla="*/ 774700 h 2298700"/>
                    <a:gd name="connsiteX5" fmla="*/ 2905125 w 3006725"/>
                    <a:gd name="connsiteY5" fmla="*/ 1879600 h 2298700"/>
                    <a:gd name="connsiteX6" fmla="*/ 2819400 w 3006725"/>
                    <a:gd name="connsiteY6" fmla="*/ 2298700 h 2298700"/>
                    <a:gd name="connsiteX0" fmla="*/ 0 w 2930525"/>
                    <a:gd name="connsiteY0" fmla="*/ 269875 h 2095500"/>
                    <a:gd name="connsiteX1" fmla="*/ 828675 w 2930525"/>
                    <a:gd name="connsiteY1" fmla="*/ 12700 h 2095500"/>
                    <a:gd name="connsiteX2" fmla="*/ 1304925 w 2930525"/>
                    <a:gd name="connsiteY2" fmla="*/ 193675 h 2095500"/>
                    <a:gd name="connsiteX3" fmla="*/ 1905000 w 2930525"/>
                    <a:gd name="connsiteY3" fmla="*/ 203200 h 2095500"/>
                    <a:gd name="connsiteX4" fmla="*/ 2209800 w 2930525"/>
                    <a:gd name="connsiteY4" fmla="*/ 774700 h 2095500"/>
                    <a:gd name="connsiteX5" fmla="*/ 2905125 w 2930525"/>
                    <a:gd name="connsiteY5" fmla="*/ 1879600 h 2095500"/>
                    <a:gd name="connsiteX6" fmla="*/ 2057401 w 2930525"/>
                    <a:gd name="connsiteY6" fmla="*/ 2070100 h 2095500"/>
                    <a:gd name="connsiteX0" fmla="*/ 0 w 2463801"/>
                    <a:gd name="connsiteY0" fmla="*/ 269875 h 2070100"/>
                    <a:gd name="connsiteX1" fmla="*/ 828675 w 2463801"/>
                    <a:gd name="connsiteY1" fmla="*/ 12700 h 2070100"/>
                    <a:gd name="connsiteX2" fmla="*/ 1304925 w 2463801"/>
                    <a:gd name="connsiteY2" fmla="*/ 193675 h 2070100"/>
                    <a:gd name="connsiteX3" fmla="*/ 1905000 w 2463801"/>
                    <a:gd name="connsiteY3" fmla="*/ 203200 h 2070100"/>
                    <a:gd name="connsiteX4" fmla="*/ 2209800 w 2463801"/>
                    <a:gd name="connsiteY4" fmla="*/ 774700 h 2070100"/>
                    <a:gd name="connsiteX5" fmla="*/ 2438401 w 2463801"/>
                    <a:gd name="connsiteY5" fmla="*/ 1612900 h 2070100"/>
                    <a:gd name="connsiteX6" fmla="*/ 2057401 w 2463801"/>
                    <a:gd name="connsiteY6" fmla="*/ 2070100 h 2070100"/>
                    <a:gd name="connsiteX0" fmla="*/ 0 w 2463801"/>
                    <a:gd name="connsiteY0" fmla="*/ 163512 h 1963737"/>
                    <a:gd name="connsiteX1" fmla="*/ 762001 w 2463801"/>
                    <a:gd name="connsiteY1" fmla="*/ 211137 h 1963737"/>
                    <a:gd name="connsiteX2" fmla="*/ 1304925 w 2463801"/>
                    <a:gd name="connsiteY2" fmla="*/ 87312 h 1963737"/>
                    <a:gd name="connsiteX3" fmla="*/ 1905000 w 2463801"/>
                    <a:gd name="connsiteY3" fmla="*/ 96837 h 1963737"/>
                    <a:gd name="connsiteX4" fmla="*/ 2209800 w 2463801"/>
                    <a:gd name="connsiteY4" fmla="*/ 668337 h 1963737"/>
                    <a:gd name="connsiteX5" fmla="*/ 2438401 w 2463801"/>
                    <a:gd name="connsiteY5" fmla="*/ 1506537 h 1963737"/>
                    <a:gd name="connsiteX6" fmla="*/ 2057401 w 2463801"/>
                    <a:gd name="connsiteY6" fmla="*/ 1963737 h 1963737"/>
                    <a:gd name="connsiteX0" fmla="*/ 0 w 2463801"/>
                    <a:gd name="connsiteY0" fmla="*/ 122238 h 1922463"/>
                    <a:gd name="connsiteX1" fmla="*/ 762001 w 2463801"/>
                    <a:gd name="connsiteY1" fmla="*/ 169863 h 1922463"/>
                    <a:gd name="connsiteX2" fmla="*/ 1304925 w 2463801"/>
                    <a:gd name="connsiteY2" fmla="*/ 46038 h 1922463"/>
                    <a:gd name="connsiteX3" fmla="*/ 1447801 w 2463801"/>
                    <a:gd name="connsiteY3" fmla="*/ 398463 h 1922463"/>
                    <a:gd name="connsiteX4" fmla="*/ 1905000 w 2463801"/>
                    <a:gd name="connsiteY4" fmla="*/ 55563 h 1922463"/>
                    <a:gd name="connsiteX5" fmla="*/ 2209800 w 2463801"/>
                    <a:gd name="connsiteY5" fmla="*/ 627063 h 1922463"/>
                    <a:gd name="connsiteX6" fmla="*/ 2438401 w 2463801"/>
                    <a:gd name="connsiteY6" fmla="*/ 1465263 h 1922463"/>
                    <a:gd name="connsiteX7" fmla="*/ 2057401 w 2463801"/>
                    <a:gd name="connsiteY7" fmla="*/ 1922463 h 1922463"/>
                    <a:gd name="connsiteX0" fmla="*/ 0 w 2463801"/>
                    <a:gd name="connsiteY0" fmla="*/ 122238 h 1922463"/>
                    <a:gd name="connsiteX1" fmla="*/ 762001 w 2463801"/>
                    <a:gd name="connsiteY1" fmla="*/ 169863 h 1922463"/>
                    <a:gd name="connsiteX2" fmla="*/ 1143001 w 2463801"/>
                    <a:gd name="connsiteY2" fmla="*/ 246063 h 1922463"/>
                    <a:gd name="connsiteX3" fmla="*/ 1447801 w 2463801"/>
                    <a:gd name="connsiteY3" fmla="*/ 398463 h 1922463"/>
                    <a:gd name="connsiteX4" fmla="*/ 1905000 w 2463801"/>
                    <a:gd name="connsiteY4" fmla="*/ 55563 h 1922463"/>
                    <a:gd name="connsiteX5" fmla="*/ 2209800 w 2463801"/>
                    <a:gd name="connsiteY5" fmla="*/ 627063 h 1922463"/>
                    <a:gd name="connsiteX6" fmla="*/ 2438401 w 2463801"/>
                    <a:gd name="connsiteY6" fmla="*/ 1465263 h 1922463"/>
                    <a:gd name="connsiteX7" fmla="*/ 2057401 w 2463801"/>
                    <a:gd name="connsiteY7" fmla="*/ 1922463 h 1922463"/>
                    <a:gd name="connsiteX0" fmla="*/ 0 w 2463801"/>
                    <a:gd name="connsiteY0" fmla="*/ 122238 h 1922463"/>
                    <a:gd name="connsiteX1" fmla="*/ 762001 w 2463801"/>
                    <a:gd name="connsiteY1" fmla="*/ 93663 h 1922463"/>
                    <a:gd name="connsiteX2" fmla="*/ 1143001 w 2463801"/>
                    <a:gd name="connsiteY2" fmla="*/ 246063 h 1922463"/>
                    <a:gd name="connsiteX3" fmla="*/ 1447801 w 2463801"/>
                    <a:gd name="connsiteY3" fmla="*/ 398463 h 1922463"/>
                    <a:gd name="connsiteX4" fmla="*/ 1905000 w 2463801"/>
                    <a:gd name="connsiteY4" fmla="*/ 55563 h 1922463"/>
                    <a:gd name="connsiteX5" fmla="*/ 2209800 w 2463801"/>
                    <a:gd name="connsiteY5" fmla="*/ 627063 h 1922463"/>
                    <a:gd name="connsiteX6" fmla="*/ 2438401 w 2463801"/>
                    <a:gd name="connsiteY6" fmla="*/ 1465263 h 1922463"/>
                    <a:gd name="connsiteX7" fmla="*/ 2057401 w 2463801"/>
                    <a:gd name="connsiteY7" fmla="*/ 1922463 h 1922463"/>
                    <a:gd name="connsiteX0" fmla="*/ 0 w 2463801"/>
                    <a:gd name="connsiteY0" fmla="*/ 122238 h 1922463"/>
                    <a:gd name="connsiteX1" fmla="*/ 762001 w 2463801"/>
                    <a:gd name="connsiteY1" fmla="*/ 93663 h 1922463"/>
                    <a:gd name="connsiteX2" fmla="*/ 1143001 w 2463801"/>
                    <a:gd name="connsiteY2" fmla="*/ 246063 h 1922463"/>
                    <a:gd name="connsiteX3" fmla="*/ 1447801 w 2463801"/>
                    <a:gd name="connsiteY3" fmla="*/ 398463 h 1922463"/>
                    <a:gd name="connsiteX4" fmla="*/ 1828801 w 2463801"/>
                    <a:gd name="connsiteY4" fmla="*/ 550863 h 1922463"/>
                    <a:gd name="connsiteX5" fmla="*/ 2209800 w 2463801"/>
                    <a:gd name="connsiteY5" fmla="*/ 627063 h 1922463"/>
                    <a:gd name="connsiteX6" fmla="*/ 2438401 w 2463801"/>
                    <a:gd name="connsiteY6" fmla="*/ 1465263 h 1922463"/>
                    <a:gd name="connsiteX7" fmla="*/ 2057401 w 2463801"/>
                    <a:gd name="connsiteY7" fmla="*/ 1922463 h 1922463"/>
                    <a:gd name="connsiteX0" fmla="*/ 0 w 2451101"/>
                    <a:gd name="connsiteY0" fmla="*/ 122238 h 1922463"/>
                    <a:gd name="connsiteX1" fmla="*/ 762001 w 2451101"/>
                    <a:gd name="connsiteY1" fmla="*/ 93663 h 1922463"/>
                    <a:gd name="connsiteX2" fmla="*/ 1143001 w 2451101"/>
                    <a:gd name="connsiteY2" fmla="*/ 246063 h 1922463"/>
                    <a:gd name="connsiteX3" fmla="*/ 1447801 w 2451101"/>
                    <a:gd name="connsiteY3" fmla="*/ 398463 h 1922463"/>
                    <a:gd name="connsiteX4" fmla="*/ 1828801 w 2451101"/>
                    <a:gd name="connsiteY4" fmla="*/ 550863 h 1922463"/>
                    <a:gd name="connsiteX5" fmla="*/ 1981201 w 2451101"/>
                    <a:gd name="connsiteY5" fmla="*/ 1008063 h 1922463"/>
                    <a:gd name="connsiteX6" fmla="*/ 2438401 w 2451101"/>
                    <a:gd name="connsiteY6" fmla="*/ 1465263 h 1922463"/>
                    <a:gd name="connsiteX7" fmla="*/ 2057401 w 2451101"/>
                    <a:gd name="connsiteY7" fmla="*/ 1922463 h 1922463"/>
                    <a:gd name="connsiteX0" fmla="*/ 0 w 2172494"/>
                    <a:gd name="connsiteY0" fmla="*/ 122238 h 1922463"/>
                    <a:gd name="connsiteX1" fmla="*/ 762001 w 2172494"/>
                    <a:gd name="connsiteY1" fmla="*/ 93663 h 1922463"/>
                    <a:gd name="connsiteX2" fmla="*/ 1143001 w 2172494"/>
                    <a:gd name="connsiteY2" fmla="*/ 246063 h 1922463"/>
                    <a:gd name="connsiteX3" fmla="*/ 1447801 w 2172494"/>
                    <a:gd name="connsiteY3" fmla="*/ 398463 h 1922463"/>
                    <a:gd name="connsiteX4" fmla="*/ 1828801 w 2172494"/>
                    <a:gd name="connsiteY4" fmla="*/ 550863 h 1922463"/>
                    <a:gd name="connsiteX5" fmla="*/ 1981201 w 2172494"/>
                    <a:gd name="connsiteY5" fmla="*/ 1008063 h 1922463"/>
                    <a:gd name="connsiteX6" fmla="*/ 2057401 w 2172494"/>
                    <a:gd name="connsiteY6" fmla="*/ 1465263 h 1922463"/>
                    <a:gd name="connsiteX7" fmla="*/ 2057401 w 2172494"/>
                    <a:gd name="connsiteY7" fmla="*/ 1922463 h 1922463"/>
                    <a:gd name="connsiteX0" fmla="*/ 0 w 2159001"/>
                    <a:gd name="connsiteY0" fmla="*/ 122238 h 1846263"/>
                    <a:gd name="connsiteX1" fmla="*/ 762001 w 2159001"/>
                    <a:gd name="connsiteY1" fmla="*/ 93663 h 1846263"/>
                    <a:gd name="connsiteX2" fmla="*/ 1143001 w 2159001"/>
                    <a:gd name="connsiteY2" fmla="*/ 246063 h 1846263"/>
                    <a:gd name="connsiteX3" fmla="*/ 1447801 w 2159001"/>
                    <a:gd name="connsiteY3" fmla="*/ 398463 h 1846263"/>
                    <a:gd name="connsiteX4" fmla="*/ 1828801 w 2159001"/>
                    <a:gd name="connsiteY4" fmla="*/ 550863 h 1846263"/>
                    <a:gd name="connsiteX5" fmla="*/ 1981201 w 2159001"/>
                    <a:gd name="connsiteY5" fmla="*/ 1008063 h 1846263"/>
                    <a:gd name="connsiteX6" fmla="*/ 2057401 w 2159001"/>
                    <a:gd name="connsiteY6" fmla="*/ 1465263 h 1846263"/>
                    <a:gd name="connsiteX7" fmla="*/ 1371601 w 2159001"/>
                    <a:gd name="connsiteY7" fmla="*/ 1846263 h 1846263"/>
                    <a:gd name="connsiteX0" fmla="*/ 0 w 2159001"/>
                    <a:gd name="connsiteY0" fmla="*/ 122238 h 1846263"/>
                    <a:gd name="connsiteX1" fmla="*/ 762001 w 2159001"/>
                    <a:gd name="connsiteY1" fmla="*/ 93663 h 1846263"/>
                    <a:gd name="connsiteX2" fmla="*/ 1143002 w 2159001"/>
                    <a:gd name="connsiteY2" fmla="*/ 169863 h 1846263"/>
                    <a:gd name="connsiteX3" fmla="*/ 1447801 w 2159001"/>
                    <a:gd name="connsiteY3" fmla="*/ 398463 h 1846263"/>
                    <a:gd name="connsiteX4" fmla="*/ 1828801 w 2159001"/>
                    <a:gd name="connsiteY4" fmla="*/ 550863 h 1846263"/>
                    <a:gd name="connsiteX5" fmla="*/ 1981201 w 2159001"/>
                    <a:gd name="connsiteY5" fmla="*/ 1008063 h 1846263"/>
                    <a:gd name="connsiteX6" fmla="*/ 2057401 w 2159001"/>
                    <a:gd name="connsiteY6" fmla="*/ 1465263 h 1846263"/>
                    <a:gd name="connsiteX7" fmla="*/ 1371601 w 2159001"/>
                    <a:gd name="connsiteY7" fmla="*/ 1846263 h 1846263"/>
                    <a:gd name="connsiteX0" fmla="*/ 0 w 2159001"/>
                    <a:gd name="connsiteY0" fmla="*/ 188912 h 1912937"/>
                    <a:gd name="connsiteX1" fmla="*/ 685802 w 2159001"/>
                    <a:gd name="connsiteY1" fmla="*/ 7937 h 1912937"/>
                    <a:gd name="connsiteX2" fmla="*/ 1143002 w 2159001"/>
                    <a:gd name="connsiteY2" fmla="*/ 236537 h 1912937"/>
                    <a:gd name="connsiteX3" fmla="*/ 1447801 w 2159001"/>
                    <a:gd name="connsiteY3" fmla="*/ 465137 h 1912937"/>
                    <a:gd name="connsiteX4" fmla="*/ 1828801 w 2159001"/>
                    <a:gd name="connsiteY4" fmla="*/ 617537 h 1912937"/>
                    <a:gd name="connsiteX5" fmla="*/ 1981201 w 2159001"/>
                    <a:gd name="connsiteY5" fmla="*/ 1074737 h 1912937"/>
                    <a:gd name="connsiteX6" fmla="*/ 2057401 w 2159001"/>
                    <a:gd name="connsiteY6" fmla="*/ 1531937 h 1912937"/>
                    <a:gd name="connsiteX7" fmla="*/ 1371601 w 2159001"/>
                    <a:gd name="connsiteY7" fmla="*/ 1912937 h 1912937"/>
                    <a:gd name="connsiteX0" fmla="*/ 0 w 2159001"/>
                    <a:gd name="connsiteY0" fmla="*/ 188912 h 1912937"/>
                    <a:gd name="connsiteX1" fmla="*/ 685802 w 2159001"/>
                    <a:gd name="connsiteY1" fmla="*/ 7937 h 1912937"/>
                    <a:gd name="connsiteX2" fmla="*/ 1143002 w 2159001"/>
                    <a:gd name="connsiteY2" fmla="*/ 236537 h 1912937"/>
                    <a:gd name="connsiteX3" fmla="*/ 1600202 w 2159001"/>
                    <a:gd name="connsiteY3" fmla="*/ 388937 h 1912937"/>
                    <a:gd name="connsiteX4" fmla="*/ 1828801 w 2159001"/>
                    <a:gd name="connsiteY4" fmla="*/ 617537 h 1912937"/>
                    <a:gd name="connsiteX5" fmla="*/ 1981201 w 2159001"/>
                    <a:gd name="connsiteY5" fmla="*/ 1074737 h 1912937"/>
                    <a:gd name="connsiteX6" fmla="*/ 2057401 w 2159001"/>
                    <a:gd name="connsiteY6" fmla="*/ 1531937 h 1912937"/>
                    <a:gd name="connsiteX7" fmla="*/ 1371601 w 2159001"/>
                    <a:gd name="connsiteY7" fmla="*/ 1912937 h 1912937"/>
                    <a:gd name="connsiteX0" fmla="*/ 0 w 2006601"/>
                    <a:gd name="connsiteY0" fmla="*/ 188912 h 1912937"/>
                    <a:gd name="connsiteX1" fmla="*/ 685802 w 2006601"/>
                    <a:gd name="connsiteY1" fmla="*/ 7937 h 1912937"/>
                    <a:gd name="connsiteX2" fmla="*/ 1143002 w 2006601"/>
                    <a:gd name="connsiteY2" fmla="*/ 236537 h 1912937"/>
                    <a:gd name="connsiteX3" fmla="*/ 1600202 w 2006601"/>
                    <a:gd name="connsiteY3" fmla="*/ 388937 h 1912937"/>
                    <a:gd name="connsiteX4" fmla="*/ 1828801 w 2006601"/>
                    <a:gd name="connsiteY4" fmla="*/ 617537 h 1912937"/>
                    <a:gd name="connsiteX5" fmla="*/ 1981201 w 2006601"/>
                    <a:gd name="connsiteY5" fmla="*/ 1074737 h 1912937"/>
                    <a:gd name="connsiteX6" fmla="*/ 1676402 w 2006601"/>
                    <a:gd name="connsiteY6" fmla="*/ 1531937 h 1912937"/>
                    <a:gd name="connsiteX7" fmla="*/ 1371601 w 2006601"/>
                    <a:gd name="connsiteY7" fmla="*/ 1912937 h 1912937"/>
                    <a:gd name="connsiteX0" fmla="*/ 0 w 2006601"/>
                    <a:gd name="connsiteY0" fmla="*/ 188912 h 1531937"/>
                    <a:gd name="connsiteX1" fmla="*/ 685802 w 2006601"/>
                    <a:gd name="connsiteY1" fmla="*/ 7937 h 1531937"/>
                    <a:gd name="connsiteX2" fmla="*/ 1143002 w 2006601"/>
                    <a:gd name="connsiteY2" fmla="*/ 236537 h 1531937"/>
                    <a:gd name="connsiteX3" fmla="*/ 1600202 w 2006601"/>
                    <a:gd name="connsiteY3" fmla="*/ 388937 h 1531937"/>
                    <a:gd name="connsiteX4" fmla="*/ 1828801 w 2006601"/>
                    <a:gd name="connsiteY4" fmla="*/ 617537 h 1531937"/>
                    <a:gd name="connsiteX5" fmla="*/ 1981201 w 2006601"/>
                    <a:gd name="connsiteY5" fmla="*/ 1074737 h 1531937"/>
                    <a:gd name="connsiteX6" fmla="*/ 1676402 w 2006601"/>
                    <a:gd name="connsiteY6" fmla="*/ 1531937 h 1531937"/>
                    <a:gd name="connsiteX0" fmla="*/ 0 w 2006601"/>
                    <a:gd name="connsiteY0" fmla="*/ 188912 h 1074737"/>
                    <a:gd name="connsiteX1" fmla="*/ 685802 w 2006601"/>
                    <a:gd name="connsiteY1" fmla="*/ 7937 h 1074737"/>
                    <a:gd name="connsiteX2" fmla="*/ 1143002 w 2006601"/>
                    <a:gd name="connsiteY2" fmla="*/ 236537 h 1074737"/>
                    <a:gd name="connsiteX3" fmla="*/ 1600202 w 2006601"/>
                    <a:gd name="connsiteY3" fmla="*/ 388937 h 1074737"/>
                    <a:gd name="connsiteX4" fmla="*/ 1828801 w 2006601"/>
                    <a:gd name="connsiteY4" fmla="*/ 617537 h 1074737"/>
                    <a:gd name="connsiteX5" fmla="*/ 1981201 w 2006601"/>
                    <a:gd name="connsiteY5" fmla="*/ 1074737 h 1074737"/>
                    <a:gd name="connsiteX0" fmla="*/ 0 w 1828801"/>
                    <a:gd name="connsiteY0" fmla="*/ 188912 h 617537"/>
                    <a:gd name="connsiteX1" fmla="*/ 685802 w 1828801"/>
                    <a:gd name="connsiteY1" fmla="*/ 7937 h 617537"/>
                    <a:gd name="connsiteX2" fmla="*/ 1143002 w 1828801"/>
                    <a:gd name="connsiteY2" fmla="*/ 236537 h 617537"/>
                    <a:gd name="connsiteX3" fmla="*/ 1600202 w 1828801"/>
                    <a:gd name="connsiteY3" fmla="*/ 388937 h 617537"/>
                    <a:gd name="connsiteX4" fmla="*/ 1828801 w 1828801"/>
                    <a:gd name="connsiteY4" fmla="*/ 617537 h 617537"/>
                    <a:gd name="connsiteX0" fmla="*/ 0 w 1600202"/>
                    <a:gd name="connsiteY0" fmla="*/ 188912 h 388937"/>
                    <a:gd name="connsiteX1" fmla="*/ 685802 w 1600202"/>
                    <a:gd name="connsiteY1" fmla="*/ 7937 h 388937"/>
                    <a:gd name="connsiteX2" fmla="*/ 1143002 w 1600202"/>
                    <a:gd name="connsiteY2" fmla="*/ 236537 h 388937"/>
                    <a:gd name="connsiteX3" fmla="*/ 1600202 w 1600202"/>
                    <a:gd name="connsiteY3" fmla="*/ 388937 h 388937"/>
                    <a:gd name="connsiteX0" fmla="*/ 0 w 1752602"/>
                    <a:gd name="connsiteY0" fmla="*/ 188912 h 249237"/>
                    <a:gd name="connsiteX1" fmla="*/ 685802 w 1752602"/>
                    <a:gd name="connsiteY1" fmla="*/ 7937 h 249237"/>
                    <a:gd name="connsiteX2" fmla="*/ 1143002 w 1752602"/>
                    <a:gd name="connsiteY2" fmla="*/ 236537 h 249237"/>
                    <a:gd name="connsiteX3" fmla="*/ 1752602 w 1752602"/>
                    <a:gd name="connsiteY3" fmla="*/ 84137 h 249237"/>
                    <a:gd name="connsiteX0" fmla="*/ 0 w 1752602"/>
                    <a:gd name="connsiteY0" fmla="*/ 188912 h 338137"/>
                    <a:gd name="connsiteX1" fmla="*/ 685802 w 1752602"/>
                    <a:gd name="connsiteY1" fmla="*/ 7937 h 338137"/>
                    <a:gd name="connsiteX2" fmla="*/ 1143002 w 1752602"/>
                    <a:gd name="connsiteY2" fmla="*/ 236537 h 338137"/>
                    <a:gd name="connsiteX3" fmla="*/ 1524002 w 1752602"/>
                    <a:gd name="connsiteY3" fmla="*/ 312737 h 338137"/>
                    <a:gd name="connsiteX4" fmla="*/ 1752602 w 1752602"/>
                    <a:gd name="connsiteY4" fmla="*/ 84137 h 338137"/>
                    <a:gd name="connsiteX0" fmla="*/ 0 w 1752602"/>
                    <a:gd name="connsiteY0" fmla="*/ 201613 h 376238"/>
                    <a:gd name="connsiteX1" fmla="*/ 685802 w 1752602"/>
                    <a:gd name="connsiteY1" fmla="*/ 20638 h 376238"/>
                    <a:gd name="connsiteX2" fmla="*/ 1066802 w 1752602"/>
                    <a:gd name="connsiteY2" fmla="*/ 325438 h 376238"/>
                    <a:gd name="connsiteX3" fmla="*/ 1524002 w 1752602"/>
                    <a:gd name="connsiteY3" fmla="*/ 325438 h 376238"/>
                    <a:gd name="connsiteX4" fmla="*/ 1752602 w 1752602"/>
                    <a:gd name="connsiteY4" fmla="*/ 96838 h 376238"/>
                    <a:gd name="connsiteX0" fmla="*/ 0 w 1752602"/>
                    <a:gd name="connsiteY0" fmla="*/ 287337 h 461962"/>
                    <a:gd name="connsiteX1" fmla="*/ 381002 w 1752602"/>
                    <a:gd name="connsiteY1" fmla="*/ 30162 h 461962"/>
                    <a:gd name="connsiteX2" fmla="*/ 685802 w 1752602"/>
                    <a:gd name="connsiteY2" fmla="*/ 106362 h 461962"/>
                    <a:gd name="connsiteX3" fmla="*/ 1066802 w 1752602"/>
                    <a:gd name="connsiteY3" fmla="*/ 411162 h 461962"/>
                    <a:gd name="connsiteX4" fmla="*/ 1524002 w 1752602"/>
                    <a:gd name="connsiteY4" fmla="*/ 411162 h 461962"/>
                    <a:gd name="connsiteX5" fmla="*/ 1752602 w 1752602"/>
                    <a:gd name="connsiteY5" fmla="*/ 182562 h 461962"/>
                    <a:gd name="connsiteX0" fmla="*/ 0 w 1752602"/>
                    <a:gd name="connsiteY0" fmla="*/ 261938 h 423863"/>
                    <a:gd name="connsiteX1" fmla="*/ 381002 w 1752602"/>
                    <a:gd name="connsiteY1" fmla="*/ 4763 h 423863"/>
                    <a:gd name="connsiteX2" fmla="*/ 685802 w 1752602"/>
                    <a:gd name="connsiteY2" fmla="*/ 233363 h 423863"/>
                    <a:gd name="connsiteX3" fmla="*/ 1066802 w 1752602"/>
                    <a:gd name="connsiteY3" fmla="*/ 385763 h 423863"/>
                    <a:gd name="connsiteX4" fmla="*/ 1524002 w 1752602"/>
                    <a:gd name="connsiteY4" fmla="*/ 385763 h 423863"/>
                    <a:gd name="connsiteX5" fmla="*/ 1752602 w 1752602"/>
                    <a:gd name="connsiteY5" fmla="*/ 157163 h 4238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52602" h="423863">
                      <a:moveTo>
                        <a:pt x="0" y="261938"/>
                      </a:moveTo>
                      <a:cubicBezTo>
                        <a:pt x="56816" y="240465"/>
                        <a:pt x="266702" y="9526"/>
                        <a:pt x="381002" y="4763"/>
                      </a:cubicBezTo>
                      <a:cubicBezTo>
                        <a:pt x="495302" y="0"/>
                        <a:pt x="571502" y="169863"/>
                        <a:pt x="685802" y="233363"/>
                      </a:cubicBezTo>
                      <a:cubicBezTo>
                        <a:pt x="800102" y="296863"/>
                        <a:pt x="927102" y="360363"/>
                        <a:pt x="1066802" y="385763"/>
                      </a:cubicBezTo>
                      <a:cubicBezTo>
                        <a:pt x="1206502" y="411163"/>
                        <a:pt x="1409702" y="423863"/>
                        <a:pt x="1524002" y="385763"/>
                      </a:cubicBezTo>
                      <a:cubicBezTo>
                        <a:pt x="1638302" y="347663"/>
                        <a:pt x="1707149" y="169194"/>
                        <a:pt x="1752602" y="157163"/>
                      </a:cubicBezTo>
                    </a:path>
                  </a:pathLst>
                </a:cu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16" name="Freeform 15"/>
                <p:cNvSpPr/>
                <p:nvPr/>
              </p:nvSpPr>
              <p:spPr>
                <a:xfrm>
                  <a:off x="2286000" y="381001"/>
                  <a:ext cx="862806" cy="3124199"/>
                </a:xfrm>
                <a:custGeom>
                  <a:avLst/>
                  <a:gdLst>
                    <a:gd name="connsiteX0" fmla="*/ 0 w 411163"/>
                    <a:gd name="connsiteY0" fmla="*/ 0 h 1181100"/>
                    <a:gd name="connsiteX1" fmla="*/ 142875 w 411163"/>
                    <a:gd name="connsiteY1" fmla="*/ 523875 h 1181100"/>
                    <a:gd name="connsiteX2" fmla="*/ 400050 w 411163"/>
                    <a:gd name="connsiteY2" fmla="*/ 1000125 h 1181100"/>
                    <a:gd name="connsiteX3" fmla="*/ 209550 w 411163"/>
                    <a:gd name="connsiteY3" fmla="*/ 1181100 h 1181100"/>
                    <a:gd name="connsiteX0" fmla="*/ 0 w 404813"/>
                    <a:gd name="connsiteY0" fmla="*/ 0 h 1743075"/>
                    <a:gd name="connsiteX1" fmla="*/ 142875 w 404813"/>
                    <a:gd name="connsiteY1" fmla="*/ 523875 h 1743075"/>
                    <a:gd name="connsiteX2" fmla="*/ 400050 w 404813"/>
                    <a:gd name="connsiteY2" fmla="*/ 1000125 h 1743075"/>
                    <a:gd name="connsiteX3" fmla="*/ 114300 w 404813"/>
                    <a:gd name="connsiteY3" fmla="*/ 1743075 h 1743075"/>
                    <a:gd name="connsiteX0" fmla="*/ 190500 w 646112"/>
                    <a:gd name="connsiteY0" fmla="*/ 0 h 1514475"/>
                    <a:gd name="connsiteX1" fmla="*/ 333375 w 646112"/>
                    <a:gd name="connsiteY1" fmla="*/ 523875 h 1514475"/>
                    <a:gd name="connsiteX2" fmla="*/ 590550 w 646112"/>
                    <a:gd name="connsiteY2" fmla="*/ 1000125 h 1514475"/>
                    <a:gd name="connsiteX3" fmla="*/ 0 w 646112"/>
                    <a:gd name="connsiteY3" fmla="*/ 1514475 h 1514475"/>
                    <a:gd name="connsiteX0" fmla="*/ 190500 w 588961"/>
                    <a:gd name="connsiteY0" fmla="*/ 0 h 1514475"/>
                    <a:gd name="connsiteX1" fmla="*/ 333375 w 588961"/>
                    <a:gd name="connsiteY1" fmla="*/ 523875 h 1514475"/>
                    <a:gd name="connsiteX2" fmla="*/ 533399 w 588961"/>
                    <a:gd name="connsiteY2" fmla="*/ 981075 h 1514475"/>
                    <a:gd name="connsiteX3" fmla="*/ 0 w 588961"/>
                    <a:gd name="connsiteY3" fmla="*/ 1514475 h 1514475"/>
                    <a:gd name="connsiteX0" fmla="*/ 190500 w 571499"/>
                    <a:gd name="connsiteY0" fmla="*/ 0 h 1514475"/>
                    <a:gd name="connsiteX1" fmla="*/ 228600 w 571499"/>
                    <a:gd name="connsiteY1" fmla="*/ 516298 h 1514475"/>
                    <a:gd name="connsiteX2" fmla="*/ 533399 w 571499"/>
                    <a:gd name="connsiteY2" fmla="*/ 981075 h 1514475"/>
                    <a:gd name="connsiteX3" fmla="*/ 0 w 571499"/>
                    <a:gd name="connsiteY3" fmla="*/ 1514475 h 1514475"/>
                    <a:gd name="connsiteX0" fmla="*/ 190500 w 495300"/>
                    <a:gd name="connsiteY0" fmla="*/ 0 h 1514475"/>
                    <a:gd name="connsiteX1" fmla="*/ 228600 w 495300"/>
                    <a:gd name="connsiteY1" fmla="*/ 516298 h 1514475"/>
                    <a:gd name="connsiteX2" fmla="*/ 457200 w 495300"/>
                    <a:gd name="connsiteY2" fmla="*/ 963757 h 1514475"/>
                    <a:gd name="connsiteX3" fmla="*/ 0 w 495300"/>
                    <a:gd name="connsiteY3" fmla="*/ 1514475 h 1514475"/>
                    <a:gd name="connsiteX0" fmla="*/ 114300 w 406400"/>
                    <a:gd name="connsiteY0" fmla="*/ 0 h 1480055"/>
                    <a:gd name="connsiteX1" fmla="*/ 152400 w 406400"/>
                    <a:gd name="connsiteY1" fmla="*/ 516298 h 1480055"/>
                    <a:gd name="connsiteX2" fmla="*/ 381000 w 406400"/>
                    <a:gd name="connsiteY2" fmla="*/ 963757 h 1480055"/>
                    <a:gd name="connsiteX3" fmla="*/ 0 w 406400"/>
                    <a:gd name="connsiteY3" fmla="*/ 1480055 h 1480055"/>
                    <a:gd name="connsiteX0" fmla="*/ 6350 w 450056"/>
                    <a:gd name="connsiteY0" fmla="*/ 0 h 1514475"/>
                    <a:gd name="connsiteX1" fmla="*/ 44450 w 450056"/>
                    <a:gd name="connsiteY1" fmla="*/ 516298 h 1514475"/>
                    <a:gd name="connsiteX2" fmla="*/ 273050 w 450056"/>
                    <a:gd name="connsiteY2" fmla="*/ 963757 h 1514475"/>
                    <a:gd name="connsiteX3" fmla="*/ 349250 w 450056"/>
                    <a:gd name="connsiteY3" fmla="*/ 1514475 h 1514475"/>
                    <a:gd name="connsiteX0" fmla="*/ 419100 w 762000"/>
                    <a:gd name="connsiteY0" fmla="*/ 0 h 1411215"/>
                    <a:gd name="connsiteX1" fmla="*/ 457200 w 762000"/>
                    <a:gd name="connsiteY1" fmla="*/ 516298 h 1411215"/>
                    <a:gd name="connsiteX2" fmla="*/ 685800 w 762000"/>
                    <a:gd name="connsiteY2" fmla="*/ 963757 h 1411215"/>
                    <a:gd name="connsiteX3" fmla="*/ 0 w 762000"/>
                    <a:gd name="connsiteY3" fmla="*/ 1411215 h 1411215"/>
                    <a:gd name="connsiteX0" fmla="*/ 419100 w 609600"/>
                    <a:gd name="connsiteY0" fmla="*/ 0 h 1411215"/>
                    <a:gd name="connsiteX1" fmla="*/ 457200 w 609600"/>
                    <a:gd name="connsiteY1" fmla="*/ 516298 h 1411215"/>
                    <a:gd name="connsiteX2" fmla="*/ 533400 w 609600"/>
                    <a:gd name="connsiteY2" fmla="*/ 963757 h 1411215"/>
                    <a:gd name="connsiteX3" fmla="*/ 0 w 609600"/>
                    <a:gd name="connsiteY3" fmla="*/ 1411215 h 1411215"/>
                    <a:gd name="connsiteX0" fmla="*/ 419100 w 571500"/>
                    <a:gd name="connsiteY0" fmla="*/ 0 h 1411215"/>
                    <a:gd name="connsiteX1" fmla="*/ 228600 w 571500"/>
                    <a:gd name="connsiteY1" fmla="*/ 481879 h 1411215"/>
                    <a:gd name="connsiteX2" fmla="*/ 533400 w 571500"/>
                    <a:gd name="connsiteY2" fmla="*/ 963757 h 1411215"/>
                    <a:gd name="connsiteX3" fmla="*/ 0 w 571500"/>
                    <a:gd name="connsiteY3" fmla="*/ 1411215 h 1411215"/>
                    <a:gd name="connsiteX0" fmla="*/ 527050 w 679450"/>
                    <a:gd name="connsiteY0" fmla="*/ 45893 h 1457108"/>
                    <a:gd name="connsiteX1" fmla="*/ 31750 w 679450"/>
                    <a:gd name="connsiteY1" fmla="*/ 80313 h 1457108"/>
                    <a:gd name="connsiteX2" fmla="*/ 336550 w 679450"/>
                    <a:gd name="connsiteY2" fmla="*/ 527772 h 1457108"/>
                    <a:gd name="connsiteX3" fmla="*/ 641350 w 679450"/>
                    <a:gd name="connsiteY3" fmla="*/ 1009650 h 1457108"/>
                    <a:gd name="connsiteX4" fmla="*/ 107950 w 679450"/>
                    <a:gd name="connsiteY4" fmla="*/ 1457108 h 1457108"/>
                    <a:gd name="connsiteX0" fmla="*/ 31750 w 679450"/>
                    <a:gd name="connsiteY0" fmla="*/ 0 h 1376795"/>
                    <a:gd name="connsiteX1" fmla="*/ 336550 w 679450"/>
                    <a:gd name="connsiteY1" fmla="*/ 447459 h 1376795"/>
                    <a:gd name="connsiteX2" fmla="*/ 641350 w 679450"/>
                    <a:gd name="connsiteY2" fmla="*/ 929337 h 1376795"/>
                    <a:gd name="connsiteX3" fmla="*/ 107950 w 679450"/>
                    <a:gd name="connsiteY3" fmla="*/ 1376795 h 1376795"/>
                    <a:gd name="connsiteX0" fmla="*/ 31750 w 768350"/>
                    <a:gd name="connsiteY0" fmla="*/ 0 h 1376795"/>
                    <a:gd name="connsiteX1" fmla="*/ 336550 w 768350"/>
                    <a:gd name="connsiteY1" fmla="*/ 447459 h 1376795"/>
                    <a:gd name="connsiteX2" fmla="*/ 717550 w 768350"/>
                    <a:gd name="connsiteY2" fmla="*/ 722818 h 1376795"/>
                    <a:gd name="connsiteX3" fmla="*/ 641350 w 768350"/>
                    <a:gd name="connsiteY3" fmla="*/ 929337 h 1376795"/>
                    <a:gd name="connsiteX4" fmla="*/ 107950 w 768350"/>
                    <a:gd name="connsiteY4" fmla="*/ 1376795 h 1376795"/>
                    <a:gd name="connsiteX0" fmla="*/ 31750 w 755650"/>
                    <a:gd name="connsiteY0" fmla="*/ 0 h 1376795"/>
                    <a:gd name="connsiteX1" fmla="*/ 412750 w 755650"/>
                    <a:gd name="connsiteY1" fmla="*/ 413039 h 1376795"/>
                    <a:gd name="connsiteX2" fmla="*/ 717550 w 755650"/>
                    <a:gd name="connsiteY2" fmla="*/ 722818 h 1376795"/>
                    <a:gd name="connsiteX3" fmla="*/ 641350 w 755650"/>
                    <a:gd name="connsiteY3" fmla="*/ 929337 h 1376795"/>
                    <a:gd name="connsiteX4" fmla="*/ 107950 w 755650"/>
                    <a:gd name="connsiteY4" fmla="*/ 1376795 h 1376795"/>
                    <a:gd name="connsiteX0" fmla="*/ 31750 w 768350"/>
                    <a:gd name="connsiteY0" fmla="*/ 0 h 1376795"/>
                    <a:gd name="connsiteX1" fmla="*/ 336550 w 768350"/>
                    <a:gd name="connsiteY1" fmla="*/ 447459 h 1376795"/>
                    <a:gd name="connsiteX2" fmla="*/ 717550 w 768350"/>
                    <a:gd name="connsiteY2" fmla="*/ 722818 h 1376795"/>
                    <a:gd name="connsiteX3" fmla="*/ 641350 w 768350"/>
                    <a:gd name="connsiteY3" fmla="*/ 929337 h 1376795"/>
                    <a:gd name="connsiteX4" fmla="*/ 107950 w 768350"/>
                    <a:gd name="connsiteY4" fmla="*/ 1376795 h 1376795"/>
                    <a:gd name="connsiteX0" fmla="*/ 0 w 736600"/>
                    <a:gd name="connsiteY0" fmla="*/ 0 h 1376795"/>
                    <a:gd name="connsiteX1" fmla="*/ 0 w 736600"/>
                    <a:gd name="connsiteY1" fmla="*/ 0 h 1376795"/>
                    <a:gd name="connsiteX2" fmla="*/ 304800 w 736600"/>
                    <a:gd name="connsiteY2" fmla="*/ 447459 h 1376795"/>
                    <a:gd name="connsiteX3" fmla="*/ 685800 w 736600"/>
                    <a:gd name="connsiteY3" fmla="*/ 722818 h 1376795"/>
                    <a:gd name="connsiteX4" fmla="*/ 609600 w 736600"/>
                    <a:gd name="connsiteY4" fmla="*/ 929337 h 1376795"/>
                    <a:gd name="connsiteX5" fmla="*/ 76200 w 736600"/>
                    <a:gd name="connsiteY5" fmla="*/ 1376795 h 1376795"/>
                    <a:gd name="connsiteX0" fmla="*/ 0 w 749300"/>
                    <a:gd name="connsiteY0" fmla="*/ 0 h 1376795"/>
                    <a:gd name="connsiteX1" fmla="*/ 0 w 749300"/>
                    <a:gd name="connsiteY1" fmla="*/ 0 h 1376795"/>
                    <a:gd name="connsiteX2" fmla="*/ 304800 w 749300"/>
                    <a:gd name="connsiteY2" fmla="*/ 447459 h 1376795"/>
                    <a:gd name="connsiteX3" fmla="*/ 685800 w 749300"/>
                    <a:gd name="connsiteY3" fmla="*/ 516299 h 1376795"/>
                    <a:gd name="connsiteX4" fmla="*/ 685800 w 749300"/>
                    <a:gd name="connsiteY4" fmla="*/ 722818 h 1376795"/>
                    <a:gd name="connsiteX5" fmla="*/ 609600 w 749300"/>
                    <a:gd name="connsiteY5" fmla="*/ 929337 h 1376795"/>
                    <a:gd name="connsiteX6" fmla="*/ 76200 w 749300"/>
                    <a:gd name="connsiteY6" fmla="*/ 1376795 h 1376795"/>
                    <a:gd name="connsiteX0" fmla="*/ 0 w 863600"/>
                    <a:gd name="connsiteY0" fmla="*/ 0 h 1376795"/>
                    <a:gd name="connsiteX1" fmla="*/ 0 w 863600"/>
                    <a:gd name="connsiteY1" fmla="*/ 0 h 1376795"/>
                    <a:gd name="connsiteX2" fmla="*/ 304800 w 863600"/>
                    <a:gd name="connsiteY2" fmla="*/ 447459 h 1376795"/>
                    <a:gd name="connsiteX3" fmla="*/ 685800 w 863600"/>
                    <a:gd name="connsiteY3" fmla="*/ 516299 h 1376795"/>
                    <a:gd name="connsiteX4" fmla="*/ 685800 w 863600"/>
                    <a:gd name="connsiteY4" fmla="*/ 722818 h 1376795"/>
                    <a:gd name="connsiteX5" fmla="*/ 762000 w 863600"/>
                    <a:gd name="connsiteY5" fmla="*/ 998177 h 1376795"/>
                    <a:gd name="connsiteX6" fmla="*/ 76200 w 863600"/>
                    <a:gd name="connsiteY6" fmla="*/ 1376795 h 1376795"/>
                    <a:gd name="connsiteX0" fmla="*/ 0 w 786606"/>
                    <a:gd name="connsiteY0" fmla="*/ 0 h 1376796"/>
                    <a:gd name="connsiteX1" fmla="*/ 0 w 786606"/>
                    <a:gd name="connsiteY1" fmla="*/ 0 h 1376796"/>
                    <a:gd name="connsiteX2" fmla="*/ 304800 w 786606"/>
                    <a:gd name="connsiteY2" fmla="*/ 447459 h 1376796"/>
                    <a:gd name="connsiteX3" fmla="*/ 685800 w 786606"/>
                    <a:gd name="connsiteY3" fmla="*/ 516299 h 1376796"/>
                    <a:gd name="connsiteX4" fmla="*/ 685800 w 786606"/>
                    <a:gd name="connsiteY4" fmla="*/ 722818 h 1376796"/>
                    <a:gd name="connsiteX5" fmla="*/ 762000 w 786606"/>
                    <a:gd name="connsiteY5" fmla="*/ 998177 h 1376796"/>
                    <a:gd name="connsiteX6" fmla="*/ 685800 w 786606"/>
                    <a:gd name="connsiteY6" fmla="*/ 1376796 h 1376796"/>
                    <a:gd name="connsiteX0" fmla="*/ 76200 w 862806"/>
                    <a:gd name="connsiteY0" fmla="*/ 34419 h 1411215"/>
                    <a:gd name="connsiteX1" fmla="*/ 0 w 862806"/>
                    <a:gd name="connsiteY1" fmla="*/ 0 h 1411215"/>
                    <a:gd name="connsiteX2" fmla="*/ 381000 w 862806"/>
                    <a:gd name="connsiteY2" fmla="*/ 481878 h 1411215"/>
                    <a:gd name="connsiteX3" fmla="*/ 762000 w 862806"/>
                    <a:gd name="connsiteY3" fmla="*/ 550718 h 1411215"/>
                    <a:gd name="connsiteX4" fmla="*/ 762000 w 862806"/>
                    <a:gd name="connsiteY4" fmla="*/ 757237 h 1411215"/>
                    <a:gd name="connsiteX5" fmla="*/ 838200 w 862806"/>
                    <a:gd name="connsiteY5" fmla="*/ 1032596 h 1411215"/>
                    <a:gd name="connsiteX6" fmla="*/ 762000 w 862806"/>
                    <a:gd name="connsiteY6" fmla="*/ 1411215 h 1411215"/>
                    <a:gd name="connsiteX0" fmla="*/ 76200 w 862806"/>
                    <a:gd name="connsiteY0" fmla="*/ 34419 h 1411215"/>
                    <a:gd name="connsiteX1" fmla="*/ 0 w 862806"/>
                    <a:gd name="connsiteY1" fmla="*/ 0 h 1411215"/>
                    <a:gd name="connsiteX2" fmla="*/ 228600 w 862806"/>
                    <a:gd name="connsiteY2" fmla="*/ 206519 h 1411215"/>
                    <a:gd name="connsiteX3" fmla="*/ 381000 w 862806"/>
                    <a:gd name="connsiteY3" fmla="*/ 481878 h 1411215"/>
                    <a:gd name="connsiteX4" fmla="*/ 762000 w 862806"/>
                    <a:gd name="connsiteY4" fmla="*/ 550718 h 1411215"/>
                    <a:gd name="connsiteX5" fmla="*/ 762000 w 862806"/>
                    <a:gd name="connsiteY5" fmla="*/ 757237 h 1411215"/>
                    <a:gd name="connsiteX6" fmla="*/ 838200 w 862806"/>
                    <a:gd name="connsiteY6" fmla="*/ 1032596 h 1411215"/>
                    <a:gd name="connsiteX7" fmla="*/ 762000 w 862806"/>
                    <a:gd name="connsiteY7" fmla="*/ 1411215 h 1411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62806" h="1411215">
                      <a:moveTo>
                        <a:pt x="76200" y="34419"/>
                      </a:moveTo>
                      <a:lnTo>
                        <a:pt x="0" y="0"/>
                      </a:lnTo>
                      <a:cubicBezTo>
                        <a:pt x="10160" y="25241"/>
                        <a:pt x="165100" y="126206"/>
                        <a:pt x="228600" y="206519"/>
                      </a:cubicBezTo>
                      <a:cubicBezTo>
                        <a:pt x="292100" y="286832"/>
                        <a:pt x="276860" y="421070"/>
                        <a:pt x="381000" y="481878"/>
                      </a:cubicBezTo>
                      <a:cubicBezTo>
                        <a:pt x="459740" y="578254"/>
                        <a:pt x="698500" y="504825"/>
                        <a:pt x="762000" y="550718"/>
                      </a:cubicBezTo>
                      <a:cubicBezTo>
                        <a:pt x="825500" y="596611"/>
                        <a:pt x="749300" y="676924"/>
                        <a:pt x="762000" y="757237"/>
                      </a:cubicBezTo>
                      <a:cubicBezTo>
                        <a:pt x="774700" y="837550"/>
                        <a:pt x="838200" y="923600"/>
                        <a:pt x="838200" y="1032596"/>
                      </a:cubicBezTo>
                      <a:cubicBezTo>
                        <a:pt x="838200" y="1141592"/>
                        <a:pt x="862806" y="1375496"/>
                        <a:pt x="762000" y="1411215"/>
                      </a:cubicBezTo>
                    </a:path>
                  </a:pathLst>
                </a:cu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17" name="Freeform 9"/>
                <p:cNvSpPr/>
                <p:nvPr/>
              </p:nvSpPr>
              <p:spPr>
                <a:xfrm>
                  <a:off x="5156200" y="533400"/>
                  <a:ext cx="1222375" cy="4648200"/>
                </a:xfrm>
                <a:custGeom>
                  <a:avLst/>
                  <a:gdLst>
                    <a:gd name="connsiteX0" fmla="*/ 0 w 1895475"/>
                    <a:gd name="connsiteY0" fmla="*/ 3152775 h 3389312"/>
                    <a:gd name="connsiteX1" fmla="*/ 1352550 w 1895475"/>
                    <a:gd name="connsiteY1" fmla="*/ 3228975 h 3389312"/>
                    <a:gd name="connsiteX2" fmla="*/ 1543050 w 1895475"/>
                    <a:gd name="connsiteY2" fmla="*/ 2190750 h 3389312"/>
                    <a:gd name="connsiteX3" fmla="*/ 1847850 w 1895475"/>
                    <a:gd name="connsiteY3" fmla="*/ 1724025 h 3389312"/>
                    <a:gd name="connsiteX4" fmla="*/ 1828800 w 1895475"/>
                    <a:gd name="connsiteY4" fmla="*/ 1266825 h 3389312"/>
                    <a:gd name="connsiteX5" fmla="*/ 1476375 w 1895475"/>
                    <a:gd name="connsiteY5" fmla="*/ 466725 h 3389312"/>
                    <a:gd name="connsiteX6" fmla="*/ 1314450 w 1895475"/>
                    <a:gd name="connsiteY6" fmla="*/ 247650 h 3389312"/>
                    <a:gd name="connsiteX7" fmla="*/ 1152525 w 1895475"/>
                    <a:gd name="connsiteY7" fmla="*/ 0 h 3389312"/>
                    <a:gd name="connsiteX0" fmla="*/ 0 w 1895475"/>
                    <a:gd name="connsiteY0" fmla="*/ 3221102 h 3457639"/>
                    <a:gd name="connsiteX1" fmla="*/ 1352550 w 1895475"/>
                    <a:gd name="connsiteY1" fmla="*/ 3297302 h 3457639"/>
                    <a:gd name="connsiteX2" fmla="*/ 1543050 w 1895475"/>
                    <a:gd name="connsiteY2" fmla="*/ 2259077 h 3457639"/>
                    <a:gd name="connsiteX3" fmla="*/ 1847850 w 1895475"/>
                    <a:gd name="connsiteY3" fmla="*/ 1792352 h 3457639"/>
                    <a:gd name="connsiteX4" fmla="*/ 1828800 w 1895475"/>
                    <a:gd name="connsiteY4" fmla="*/ 1335152 h 3457639"/>
                    <a:gd name="connsiteX5" fmla="*/ 1476375 w 1895475"/>
                    <a:gd name="connsiteY5" fmla="*/ 535052 h 3457639"/>
                    <a:gd name="connsiteX6" fmla="*/ 1314450 w 1895475"/>
                    <a:gd name="connsiteY6" fmla="*/ 315977 h 3457639"/>
                    <a:gd name="connsiteX7" fmla="*/ 990600 w 1895475"/>
                    <a:gd name="connsiteY7" fmla="*/ 0 h 3457639"/>
                    <a:gd name="connsiteX0" fmla="*/ 0 w 1895475"/>
                    <a:gd name="connsiteY0" fmla="*/ 3221102 h 3457639"/>
                    <a:gd name="connsiteX1" fmla="*/ 1352550 w 1895475"/>
                    <a:gd name="connsiteY1" fmla="*/ 3297302 h 3457639"/>
                    <a:gd name="connsiteX2" fmla="*/ 1543050 w 1895475"/>
                    <a:gd name="connsiteY2" fmla="*/ 2259077 h 3457639"/>
                    <a:gd name="connsiteX3" fmla="*/ 1847850 w 1895475"/>
                    <a:gd name="connsiteY3" fmla="*/ 1792352 h 3457639"/>
                    <a:gd name="connsiteX4" fmla="*/ 1828800 w 1895475"/>
                    <a:gd name="connsiteY4" fmla="*/ 1335152 h 3457639"/>
                    <a:gd name="connsiteX5" fmla="*/ 1476375 w 1895475"/>
                    <a:gd name="connsiteY5" fmla="*/ 535052 h 3457639"/>
                    <a:gd name="connsiteX6" fmla="*/ 1219200 w 1895475"/>
                    <a:gd name="connsiteY6" fmla="*/ 546617 h 3457639"/>
                    <a:gd name="connsiteX7" fmla="*/ 990600 w 1895475"/>
                    <a:gd name="connsiteY7" fmla="*/ 0 h 3457639"/>
                    <a:gd name="connsiteX0" fmla="*/ 0 w 1933575"/>
                    <a:gd name="connsiteY0" fmla="*/ 3221102 h 3457639"/>
                    <a:gd name="connsiteX1" fmla="*/ 1352550 w 1933575"/>
                    <a:gd name="connsiteY1" fmla="*/ 3297302 h 3457639"/>
                    <a:gd name="connsiteX2" fmla="*/ 1543050 w 1933575"/>
                    <a:gd name="connsiteY2" fmla="*/ 2259077 h 3457639"/>
                    <a:gd name="connsiteX3" fmla="*/ 1847850 w 1933575"/>
                    <a:gd name="connsiteY3" fmla="*/ 1792352 h 3457639"/>
                    <a:gd name="connsiteX4" fmla="*/ 1828800 w 1933575"/>
                    <a:gd name="connsiteY4" fmla="*/ 1335152 h 3457639"/>
                    <a:gd name="connsiteX5" fmla="*/ 1219200 w 1933575"/>
                    <a:gd name="connsiteY5" fmla="*/ 546617 h 3457639"/>
                    <a:gd name="connsiteX6" fmla="*/ 990600 w 1933575"/>
                    <a:gd name="connsiteY6" fmla="*/ 0 h 3457639"/>
                    <a:gd name="connsiteX0" fmla="*/ 0 w 1863725"/>
                    <a:gd name="connsiteY0" fmla="*/ 3221102 h 3457639"/>
                    <a:gd name="connsiteX1" fmla="*/ 1352550 w 1863725"/>
                    <a:gd name="connsiteY1" fmla="*/ 3297302 h 3457639"/>
                    <a:gd name="connsiteX2" fmla="*/ 1543050 w 1863725"/>
                    <a:gd name="connsiteY2" fmla="*/ 2259077 h 3457639"/>
                    <a:gd name="connsiteX3" fmla="*/ 1847850 w 1863725"/>
                    <a:gd name="connsiteY3" fmla="*/ 1792352 h 3457639"/>
                    <a:gd name="connsiteX4" fmla="*/ 1447800 w 1863725"/>
                    <a:gd name="connsiteY4" fmla="*/ 1434871 h 3457639"/>
                    <a:gd name="connsiteX5" fmla="*/ 1219200 w 1863725"/>
                    <a:gd name="connsiteY5" fmla="*/ 546617 h 3457639"/>
                    <a:gd name="connsiteX6" fmla="*/ 990600 w 1863725"/>
                    <a:gd name="connsiteY6" fmla="*/ 0 h 3457639"/>
                    <a:gd name="connsiteX0" fmla="*/ 0 w 1609725"/>
                    <a:gd name="connsiteY0" fmla="*/ 3221102 h 3457639"/>
                    <a:gd name="connsiteX1" fmla="*/ 1352550 w 1609725"/>
                    <a:gd name="connsiteY1" fmla="*/ 3297302 h 3457639"/>
                    <a:gd name="connsiteX2" fmla="*/ 1543050 w 1609725"/>
                    <a:gd name="connsiteY2" fmla="*/ 2259077 h 3457639"/>
                    <a:gd name="connsiteX3" fmla="*/ 1447800 w 1609725"/>
                    <a:gd name="connsiteY3" fmla="*/ 1434871 h 3457639"/>
                    <a:gd name="connsiteX4" fmla="*/ 1219200 w 1609725"/>
                    <a:gd name="connsiteY4" fmla="*/ 546617 h 3457639"/>
                    <a:gd name="connsiteX5" fmla="*/ 990600 w 1609725"/>
                    <a:gd name="connsiteY5" fmla="*/ 0 h 3457639"/>
                    <a:gd name="connsiteX0" fmla="*/ 149225 w 1746250"/>
                    <a:gd name="connsiteY0" fmla="*/ 3221102 h 3490182"/>
                    <a:gd name="connsiteX1" fmla="*/ 225425 w 1746250"/>
                    <a:gd name="connsiteY1" fmla="*/ 3416358 h 3490182"/>
                    <a:gd name="connsiteX2" fmla="*/ 1501775 w 1746250"/>
                    <a:gd name="connsiteY2" fmla="*/ 3297302 h 3490182"/>
                    <a:gd name="connsiteX3" fmla="*/ 1692275 w 1746250"/>
                    <a:gd name="connsiteY3" fmla="*/ 2259077 h 3490182"/>
                    <a:gd name="connsiteX4" fmla="*/ 1597025 w 1746250"/>
                    <a:gd name="connsiteY4" fmla="*/ 1434871 h 3490182"/>
                    <a:gd name="connsiteX5" fmla="*/ 1368425 w 1746250"/>
                    <a:gd name="connsiteY5" fmla="*/ 546617 h 3490182"/>
                    <a:gd name="connsiteX6" fmla="*/ 1139825 w 1746250"/>
                    <a:gd name="connsiteY6" fmla="*/ 0 h 3490182"/>
                    <a:gd name="connsiteX0" fmla="*/ 0 w 1520825"/>
                    <a:gd name="connsiteY0" fmla="*/ 3416358 h 3490182"/>
                    <a:gd name="connsiteX1" fmla="*/ 1276350 w 1520825"/>
                    <a:gd name="connsiteY1" fmla="*/ 3297302 h 3490182"/>
                    <a:gd name="connsiteX2" fmla="*/ 1466850 w 1520825"/>
                    <a:gd name="connsiteY2" fmla="*/ 2259077 h 3490182"/>
                    <a:gd name="connsiteX3" fmla="*/ 1371600 w 1520825"/>
                    <a:gd name="connsiteY3" fmla="*/ 1434871 h 3490182"/>
                    <a:gd name="connsiteX4" fmla="*/ 1143000 w 1520825"/>
                    <a:gd name="connsiteY4" fmla="*/ 546617 h 3490182"/>
                    <a:gd name="connsiteX5" fmla="*/ 914400 w 1520825"/>
                    <a:gd name="connsiteY5" fmla="*/ 0 h 3490182"/>
                    <a:gd name="connsiteX0" fmla="*/ 0 w 1520825"/>
                    <a:gd name="connsiteY0" fmla="*/ 3553012 h 3565712"/>
                    <a:gd name="connsiteX1" fmla="*/ 1276350 w 1520825"/>
                    <a:gd name="connsiteY1" fmla="*/ 3297302 h 3565712"/>
                    <a:gd name="connsiteX2" fmla="*/ 1466850 w 1520825"/>
                    <a:gd name="connsiteY2" fmla="*/ 2259077 h 3565712"/>
                    <a:gd name="connsiteX3" fmla="*/ 1371600 w 1520825"/>
                    <a:gd name="connsiteY3" fmla="*/ 1434871 h 3565712"/>
                    <a:gd name="connsiteX4" fmla="*/ 1143000 w 1520825"/>
                    <a:gd name="connsiteY4" fmla="*/ 546617 h 3565712"/>
                    <a:gd name="connsiteX5" fmla="*/ 914400 w 1520825"/>
                    <a:gd name="connsiteY5" fmla="*/ 0 h 3565712"/>
                    <a:gd name="connsiteX0" fmla="*/ 0 w 1543050"/>
                    <a:gd name="connsiteY0" fmla="*/ 3553012 h 3565712"/>
                    <a:gd name="connsiteX1" fmla="*/ 914400 w 1543050"/>
                    <a:gd name="connsiteY1" fmla="*/ 3074721 h 3565712"/>
                    <a:gd name="connsiteX2" fmla="*/ 1466850 w 1543050"/>
                    <a:gd name="connsiteY2" fmla="*/ 2259077 h 3565712"/>
                    <a:gd name="connsiteX3" fmla="*/ 1371600 w 1543050"/>
                    <a:gd name="connsiteY3" fmla="*/ 1434871 h 3565712"/>
                    <a:gd name="connsiteX4" fmla="*/ 1143000 w 1543050"/>
                    <a:gd name="connsiteY4" fmla="*/ 546617 h 3565712"/>
                    <a:gd name="connsiteX5" fmla="*/ 914400 w 1543050"/>
                    <a:gd name="connsiteY5" fmla="*/ 0 h 3565712"/>
                    <a:gd name="connsiteX0" fmla="*/ 0 w 1447799"/>
                    <a:gd name="connsiteY0" fmla="*/ 3553012 h 3565712"/>
                    <a:gd name="connsiteX1" fmla="*/ 914400 w 1447799"/>
                    <a:gd name="connsiteY1" fmla="*/ 3074721 h 3565712"/>
                    <a:gd name="connsiteX2" fmla="*/ 1371599 w 1447799"/>
                    <a:gd name="connsiteY2" fmla="*/ 2323123 h 3565712"/>
                    <a:gd name="connsiteX3" fmla="*/ 1371600 w 1447799"/>
                    <a:gd name="connsiteY3" fmla="*/ 1434871 h 3565712"/>
                    <a:gd name="connsiteX4" fmla="*/ 1143000 w 1447799"/>
                    <a:gd name="connsiteY4" fmla="*/ 546617 h 3565712"/>
                    <a:gd name="connsiteX5" fmla="*/ 914400 w 1447799"/>
                    <a:gd name="connsiteY5" fmla="*/ 0 h 3565712"/>
                    <a:gd name="connsiteX0" fmla="*/ 0 w 1447799"/>
                    <a:gd name="connsiteY0" fmla="*/ 3553012 h 4042689"/>
                    <a:gd name="connsiteX1" fmla="*/ 609600 w 1447799"/>
                    <a:gd name="connsiteY1" fmla="*/ 3962974 h 4042689"/>
                    <a:gd name="connsiteX2" fmla="*/ 914400 w 1447799"/>
                    <a:gd name="connsiteY2" fmla="*/ 3074721 h 4042689"/>
                    <a:gd name="connsiteX3" fmla="*/ 1371599 w 1447799"/>
                    <a:gd name="connsiteY3" fmla="*/ 2323123 h 4042689"/>
                    <a:gd name="connsiteX4" fmla="*/ 1371600 w 1447799"/>
                    <a:gd name="connsiteY4" fmla="*/ 1434871 h 4042689"/>
                    <a:gd name="connsiteX5" fmla="*/ 1143000 w 1447799"/>
                    <a:gd name="connsiteY5" fmla="*/ 546617 h 4042689"/>
                    <a:gd name="connsiteX6" fmla="*/ 914400 w 1447799"/>
                    <a:gd name="connsiteY6" fmla="*/ 0 h 4042689"/>
                    <a:gd name="connsiteX0" fmla="*/ 0 w 1447799"/>
                    <a:gd name="connsiteY0" fmla="*/ 3553012 h 3564399"/>
                    <a:gd name="connsiteX1" fmla="*/ 457200 w 1447799"/>
                    <a:gd name="connsiteY1" fmla="*/ 3484684 h 3564399"/>
                    <a:gd name="connsiteX2" fmla="*/ 914400 w 1447799"/>
                    <a:gd name="connsiteY2" fmla="*/ 3074721 h 3564399"/>
                    <a:gd name="connsiteX3" fmla="*/ 1371599 w 1447799"/>
                    <a:gd name="connsiteY3" fmla="*/ 2323123 h 3564399"/>
                    <a:gd name="connsiteX4" fmla="*/ 1371600 w 1447799"/>
                    <a:gd name="connsiteY4" fmla="*/ 1434871 h 3564399"/>
                    <a:gd name="connsiteX5" fmla="*/ 1143000 w 1447799"/>
                    <a:gd name="connsiteY5" fmla="*/ 546617 h 3564399"/>
                    <a:gd name="connsiteX6" fmla="*/ 914400 w 1447799"/>
                    <a:gd name="connsiteY6" fmla="*/ 0 h 3564399"/>
                    <a:gd name="connsiteX0" fmla="*/ 0 w 1447799"/>
                    <a:gd name="connsiteY0" fmla="*/ 3553012 h 3564399"/>
                    <a:gd name="connsiteX1" fmla="*/ 457200 w 1447799"/>
                    <a:gd name="connsiteY1" fmla="*/ 3484684 h 3564399"/>
                    <a:gd name="connsiteX2" fmla="*/ 914400 w 1447799"/>
                    <a:gd name="connsiteY2" fmla="*/ 3074721 h 3564399"/>
                    <a:gd name="connsiteX3" fmla="*/ 1371599 w 1447799"/>
                    <a:gd name="connsiteY3" fmla="*/ 2323123 h 3564399"/>
                    <a:gd name="connsiteX4" fmla="*/ 1371600 w 1447799"/>
                    <a:gd name="connsiteY4" fmla="*/ 1434871 h 3564399"/>
                    <a:gd name="connsiteX5" fmla="*/ 1143000 w 1447799"/>
                    <a:gd name="connsiteY5" fmla="*/ 546617 h 3564399"/>
                    <a:gd name="connsiteX6" fmla="*/ 1143000 w 1447799"/>
                    <a:gd name="connsiteY6" fmla="*/ 0 h 3564399"/>
                    <a:gd name="connsiteX0" fmla="*/ 0 w 1447799"/>
                    <a:gd name="connsiteY0" fmla="*/ 3553012 h 3564399"/>
                    <a:gd name="connsiteX1" fmla="*/ 457200 w 1447799"/>
                    <a:gd name="connsiteY1" fmla="*/ 3484684 h 3564399"/>
                    <a:gd name="connsiteX2" fmla="*/ 914400 w 1447799"/>
                    <a:gd name="connsiteY2" fmla="*/ 3074721 h 3564399"/>
                    <a:gd name="connsiteX3" fmla="*/ 1371599 w 1447799"/>
                    <a:gd name="connsiteY3" fmla="*/ 2323123 h 3564399"/>
                    <a:gd name="connsiteX4" fmla="*/ 1371600 w 1447799"/>
                    <a:gd name="connsiteY4" fmla="*/ 1434871 h 3564399"/>
                    <a:gd name="connsiteX5" fmla="*/ 1295400 w 1447799"/>
                    <a:gd name="connsiteY5" fmla="*/ 614944 h 3564399"/>
                    <a:gd name="connsiteX6" fmla="*/ 1143000 w 1447799"/>
                    <a:gd name="connsiteY6" fmla="*/ 0 h 3564399"/>
                    <a:gd name="connsiteX0" fmla="*/ 0 w 1435100"/>
                    <a:gd name="connsiteY0" fmla="*/ 3553012 h 3554692"/>
                    <a:gd name="connsiteX1" fmla="*/ 457200 w 1435100"/>
                    <a:gd name="connsiteY1" fmla="*/ 3484684 h 3554692"/>
                    <a:gd name="connsiteX2" fmla="*/ 1219200 w 1435100"/>
                    <a:gd name="connsiteY2" fmla="*/ 3279703 h 3554692"/>
                    <a:gd name="connsiteX3" fmla="*/ 1371599 w 1435100"/>
                    <a:gd name="connsiteY3" fmla="*/ 2323123 h 3554692"/>
                    <a:gd name="connsiteX4" fmla="*/ 1371600 w 1435100"/>
                    <a:gd name="connsiteY4" fmla="*/ 1434871 h 3554692"/>
                    <a:gd name="connsiteX5" fmla="*/ 1295400 w 1435100"/>
                    <a:gd name="connsiteY5" fmla="*/ 614944 h 3554692"/>
                    <a:gd name="connsiteX6" fmla="*/ 1143000 w 1435100"/>
                    <a:gd name="connsiteY6" fmla="*/ 0 h 3554692"/>
                    <a:gd name="connsiteX0" fmla="*/ 0 w 1435100"/>
                    <a:gd name="connsiteY0" fmla="*/ 3689666 h 3691346"/>
                    <a:gd name="connsiteX1" fmla="*/ 457200 w 1435100"/>
                    <a:gd name="connsiteY1" fmla="*/ 3484684 h 3691346"/>
                    <a:gd name="connsiteX2" fmla="*/ 1219200 w 1435100"/>
                    <a:gd name="connsiteY2" fmla="*/ 3279703 h 3691346"/>
                    <a:gd name="connsiteX3" fmla="*/ 1371599 w 1435100"/>
                    <a:gd name="connsiteY3" fmla="*/ 2323123 h 3691346"/>
                    <a:gd name="connsiteX4" fmla="*/ 1371600 w 1435100"/>
                    <a:gd name="connsiteY4" fmla="*/ 1434871 h 3691346"/>
                    <a:gd name="connsiteX5" fmla="*/ 1295400 w 1435100"/>
                    <a:gd name="connsiteY5" fmla="*/ 614944 h 3691346"/>
                    <a:gd name="connsiteX6" fmla="*/ 1143000 w 1435100"/>
                    <a:gd name="connsiteY6" fmla="*/ 0 h 3691346"/>
                    <a:gd name="connsiteX0" fmla="*/ 0 w 1435100"/>
                    <a:gd name="connsiteY0" fmla="*/ 3689666 h 3691346"/>
                    <a:gd name="connsiteX1" fmla="*/ 457200 w 1435100"/>
                    <a:gd name="connsiteY1" fmla="*/ 3621338 h 3691346"/>
                    <a:gd name="connsiteX2" fmla="*/ 1219200 w 1435100"/>
                    <a:gd name="connsiteY2" fmla="*/ 3279703 h 3691346"/>
                    <a:gd name="connsiteX3" fmla="*/ 1371599 w 1435100"/>
                    <a:gd name="connsiteY3" fmla="*/ 2323123 h 3691346"/>
                    <a:gd name="connsiteX4" fmla="*/ 1371600 w 1435100"/>
                    <a:gd name="connsiteY4" fmla="*/ 1434871 h 3691346"/>
                    <a:gd name="connsiteX5" fmla="*/ 1295400 w 1435100"/>
                    <a:gd name="connsiteY5" fmla="*/ 614944 h 3691346"/>
                    <a:gd name="connsiteX6" fmla="*/ 1143000 w 1435100"/>
                    <a:gd name="connsiteY6" fmla="*/ 0 h 3691346"/>
                    <a:gd name="connsiteX0" fmla="*/ 63500 w 1117600"/>
                    <a:gd name="connsiteY0" fmla="*/ 3826320 h 3828000"/>
                    <a:gd name="connsiteX1" fmla="*/ 139700 w 1117600"/>
                    <a:gd name="connsiteY1" fmla="*/ 3621338 h 3828000"/>
                    <a:gd name="connsiteX2" fmla="*/ 901700 w 1117600"/>
                    <a:gd name="connsiteY2" fmla="*/ 3279703 h 3828000"/>
                    <a:gd name="connsiteX3" fmla="*/ 1054099 w 1117600"/>
                    <a:gd name="connsiteY3" fmla="*/ 2323123 h 3828000"/>
                    <a:gd name="connsiteX4" fmla="*/ 1054100 w 1117600"/>
                    <a:gd name="connsiteY4" fmla="*/ 1434871 h 3828000"/>
                    <a:gd name="connsiteX5" fmla="*/ 977900 w 1117600"/>
                    <a:gd name="connsiteY5" fmla="*/ 614944 h 3828000"/>
                    <a:gd name="connsiteX6" fmla="*/ 825500 w 1117600"/>
                    <a:gd name="connsiteY6" fmla="*/ 0 h 3828000"/>
                    <a:gd name="connsiteX0" fmla="*/ 63500 w 1412875"/>
                    <a:gd name="connsiteY0" fmla="*/ 3826320 h 3828000"/>
                    <a:gd name="connsiteX1" fmla="*/ 139700 w 1412875"/>
                    <a:gd name="connsiteY1" fmla="*/ 3621338 h 3828000"/>
                    <a:gd name="connsiteX2" fmla="*/ 901700 w 1412875"/>
                    <a:gd name="connsiteY2" fmla="*/ 3279703 h 3828000"/>
                    <a:gd name="connsiteX3" fmla="*/ 1054099 w 1412875"/>
                    <a:gd name="connsiteY3" fmla="*/ 2323123 h 3828000"/>
                    <a:gd name="connsiteX4" fmla="*/ 1358900 w 1412875"/>
                    <a:gd name="connsiteY4" fmla="*/ 1298216 h 3828000"/>
                    <a:gd name="connsiteX5" fmla="*/ 977900 w 1412875"/>
                    <a:gd name="connsiteY5" fmla="*/ 614944 h 3828000"/>
                    <a:gd name="connsiteX6" fmla="*/ 825500 w 1412875"/>
                    <a:gd name="connsiteY6" fmla="*/ 0 h 3828000"/>
                    <a:gd name="connsiteX0" fmla="*/ 63500 w 1412875"/>
                    <a:gd name="connsiteY0" fmla="*/ 3826320 h 3828000"/>
                    <a:gd name="connsiteX1" fmla="*/ 139700 w 1412875"/>
                    <a:gd name="connsiteY1" fmla="*/ 3621338 h 3828000"/>
                    <a:gd name="connsiteX2" fmla="*/ 901700 w 1412875"/>
                    <a:gd name="connsiteY2" fmla="*/ 3279703 h 3828000"/>
                    <a:gd name="connsiteX3" fmla="*/ 1054099 w 1412875"/>
                    <a:gd name="connsiteY3" fmla="*/ 2323123 h 3828000"/>
                    <a:gd name="connsiteX4" fmla="*/ 1358900 w 1412875"/>
                    <a:gd name="connsiteY4" fmla="*/ 1298216 h 3828000"/>
                    <a:gd name="connsiteX5" fmla="*/ 825500 w 1412875"/>
                    <a:gd name="connsiteY5" fmla="*/ 751598 h 3828000"/>
                    <a:gd name="connsiteX6" fmla="*/ 825500 w 1412875"/>
                    <a:gd name="connsiteY6" fmla="*/ 0 h 3828000"/>
                    <a:gd name="connsiteX0" fmla="*/ 63500 w 1412875"/>
                    <a:gd name="connsiteY0" fmla="*/ 3826320 h 3828000"/>
                    <a:gd name="connsiteX1" fmla="*/ 139700 w 1412875"/>
                    <a:gd name="connsiteY1" fmla="*/ 3621338 h 3828000"/>
                    <a:gd name="connsiteX2" fmla="*/ 901700 w 1412875"/>
                    <a:gd name="connsiteY2" fmla="*/ 3279703 h 3828000"/>
                    <a:gd name="connsiteX3" fmla="*/ 977900 w 1412875"/>
                    <a:gd name="connsiteY3" fmla="*/ 2323123 h 3828000"/>
                    <a:gd name="connsiteX4" fmla="*/ 1358900 w 1412875"/>
                    <a:gd name="connsiteY4" fmla="*/ 1298216 h 3828000"/>
                    <a:gd name="connsiteX5" fmla="*/ 825500 w 1412875"/>
                    <a:gd name="connsiteY5" fmla="*/ 751598 h 3828000"/>
                    <a:gd name="connsiteX6" fmla="*/ 825500 w 1412875"/>
                    <a:gd name="connsiteY6" fmla="*/ 0 h 3828000"/>
                    <a:gd name="connsiteX0" fmla="*/ 0 w 1349375"/>
                    <a:gd name="connsiteY0" fmla="*/ 3826320 h 3828000"/>
                    <a:gd name="connsiteX1" fmla="*/ 228600 w 1349375"/>
                    <a:gd name="connsiteY1" fmla="*/ 3689665 h 3828000"/>
                    <a:gd name="connsiteX2" fmla="*/ 838200 w 1349375"/>
                    <a:gd name="connsiteY2" fmla="*/ 3279703 h 3828000"/>
                    <a:gd name="connsiteX3" fmla="*/ 914400 w 1349375"/>
                    <a:gd name="connsiteY3" fmla="*/ 2323123 h 3828000"/>
                    <a:gd name="connsiteX4" fmla="*/ 1295400 w 1349375"/>
                    <a:gd name="connsiteY4" fmla="*/ 1298216 h 3828000"/>
                    <a:gd name="connsiteX5" fmla="*/ 762000 w 1349375"/>
                    <a:gd name="connsiteY5" fmla="*/ 751598 h 3828000"/>
                    <a:gd name="connsiteX6" fmla="*/ 762000 w 1349375"/>
                    <a:gd name="connsiteY6" fmla="*/ 0 h 3828000"/>
                    <a:gd name="connsiteX0" fmla="*/ 0 w 1349375"/>
                    <a:gd name="connsiteY0" fmla="*/ 3826320 h 3828000"/>
                    <a:gd name="connsiteX1" fmla="*/ 228600 w 1349375"/>
                    <a:gd name="connsiteY1" fmla="*/ 3689665 h 3828000"/>
                    <a:gd name="connsiteX2" fmla="*/ 838200 w 1349375"/>
                    <a:gd name="connsiteY2" fmla="*/ 3279703 h 3828000"/>
                    <a:gd name="connsiteX3" fmla="*/ 914400 w 1349375"/>
                    <a:gd name="connsiteY3" fmla="*/ 2323123 h 3828000"/>
                    <a:gd name="connsiteX4" fmla="*/ 1295400 w 1349375"/>
                    <a:gd name="connsiteY4" fmla="*/ 1298216 h 3828000"/>
                    <a:gd name="connsiteX5" fmla="*/ 609600 w 1349375"/>
                    <a:gd name="connsiteY5" fmla="*/ 751598 h 3828000"/>
                    <a:gd name="connsiteX6" fmla="*/ 762000 w 1349375"/>
                    <a:gd name="connsiteY6" fmla="*/ 0 h 3828000"/>
                    <a:gd name="connsiteX0" fmla="*/ 0 w 1349375"/>
                    <a:gd name="connsiteY0" fmla="*/ 3826320 h 3828000"/>
                    <a:gd name="connsiteX1" fmla="*/ 228600 w 1349375"/>
                    <a:gd name="connsiteY1" fmla="*/ 3689665 h 3828000"/>
                    <a:gd name="connsiteX2" fmla="*/ 838200 w 1349375"/>
                    <a:gd name="connsiteY2" fmla="*/ 3279703 h 3828000"/>
                    <a:gd name="connsiteX3" fmla="*/ 914400 w 1349375"/>
                    <a:gd name="connsiteY3" fmla="*/ 2323123 h 3828000"/>
                    <a:gd name="connsiteX4" fmla="*/ 1295400 w 1349375"/>
                    <a:gd name="connsiteY4" fmla="*/ 1298216 h 3828000"/>
                    <a:gd name="connsiteX5" fmla="*/ 609600 w 1349375"/>
                    <a:gd name="connsiteY5" fmla="*/ 751598 h 3828000"/>
                    <a:gd name="connsiteX6" fmla="*/ 533400 w 1349375"/>
                    <a:gd name="connsiteY6" fmla="*/ 0 h 3828000"/>
                    <a:gd name="connsiteX0" fmla="*/ 0 w 1425575"/>
                    <a:gd name="connsiteY0" fmla="*/ 3826320 h 3828000"/>
                    <a:gd name="connsiteX1" fmla="*/ 304800 w 1425575"/>
                    <a:gd name="connsiteY1" fmla="*/ 3689665 h 3828000"/>
                    <a:gd name="connsiteX2" fmla="*/ 914400 w 1425575"/>
                    <a:gd name="connsiteY2" fmla="*/ 3279703 h 3828000"/>
                    <a:gd name="connsiteX3" fmla="*/ 990600 w 1425575"/>
                    <a:gd name="connsiteY3" fmla="*/ 2323123 h 3828000"/>
                    <a:gd name="connsiteX4" fmla="*/ 1371600 w 1425575"/>
                    <a:gd name="connsiteY4" fmla="*/ 1298216 h 3828000"/>
                    <a:gd name="connsiteX5" fmla="*/ 685800 w 1425575"/>
                    <a:gd name="connsiteY5" fmla="*/ 751598 h 3828000"/>
                    <a:gd name="connsiteX6" fmla="*/ 609600 w 1425575"/>
                    <a:gd name="connsiteY6" fmla="*/ 0 h 3828000"/>
                    <a:gd name="connsiteX0" fmla="*/ 0 w 1425575"/>
                    <a:gd name="connsiteY0" fmla="*/ 3962974 h 3964654"/>
                    <a:gd name="connsiteX1" fmla="*/ 304800 w 1425575"/>
                    <a:gd name="connsiteY1" fmla="*/ 3826319 h 3964654"/>
                    <a:gd name="connsiteX2" fmla="*/ 914400 w 1425575"/>
                    <a:gd name="connsiteY2" fmla="*/ 3416357 h 3964654"/>
                    <a:gd name="connsiteX3" fmla="*/ 990600 w 1425575"/>
                    <a:gd name="connsiteY3" fmla="*/ 2459777 h 3964654"/>
                    <a:gd name="connsiteX4" fmla="*/ 1371600 w 1425575"/>
                    <a:gd name="connsiteY4" fmla="*/ 1434870 h 3964654"/>
                    <a:gd name="connsiteX5" fmla="*/ 685800 w 1425575"/>
                    <a:gd name="connsiteY5" fmla="*/ 888252 h 3964654"/>
                    <a:gd name="connsiteX6" fmla="*/ 533400 w 1425575"/>
                    <a:gd name="connsiteY6" fmla="*/ 0 h 3964654"/>
                    <a:gd name="connsiteX0" fmla="*/ 0 w 1425575"/>
                    <a:gd name="connsiteY0" fmla="*/ 3962974 h 4190731"/>
                    <a:gd name="connsiteX1" fmla="*/ 304800 w 1425575"/>
                    <a:gd name="connsiteY1" fmla="*/ 4167955 h 4190731"/>
                    <a:gd name="connsiteX2" fmla="*/ 304800 w 1425575"/>
                    <a:gd name="connsiteY2" fmla="*/ 3826319 h 4190731"/>
                    <a:gd name="connsiteX3" fmla="*/ 914400 w 1425575"/>
                    <a:gd name="connsiteY3" fmla="*/ 3416357 h 4190731"/>
                    <a:gd name="connsiteX4" fmla="*/ 990600 w 1425575"/>
                    <a:gd name="connsiteY4" fmla="*/ 2459777 h 4190731"/>
                    <a:gd name="connsiteX5" fmla="*/ 1371600 w 1425575"/>
                    <a:gd name="connsiteY5" fmla="*/ 1434870 h 4190731"/>
                    <a:gd name="connsiteX6" fmla="*/ 685800 w 1425575"/>
                    <a:gd name="connsiteY6" fmla="*/ 888252 h 4190731"/>
                    <a:gd name="connsiteX7" fmla="*/ 533400 w 1425575"/>
                    <a:gd name="connsiteY7" fmla="*/ 0 h 4190731"/>
                    <a:gd name="connsiteX0" fmla="*/ 101600 w 1222375"/>
                    <a:gd name="connsiteY0" fmla="*/ 4167955 h 4167955"/>
                    <a:gd name="connsiteX1" fmla="*/ 101600 w 1222375"/>
                    <a:gd name="connsiteY1" fmla="*/ 3826319 h 4167955"/>
                    <a:gd name="connsiteX2" fmla="*/ 711200 w 1222375"/>
                    <a:gd name="connsiteY2" fmla="*/ 3416357 h 4167955"/>
                    <a:gd name="connsiteX3" fmla="*/ 787400 w 1222375"/>
                    <a:gd name="connsiteY3" fmla="*/ 2459777 h 4167955"/>
                    <a:gd name="connsiteX4" fmla="*/ 1168400 w 1222375"/>
                    <a:gd name="connsiteY4" fmla="*/ 1434870 h 4167955"/>
                    <a:gd name="connsiteX5" fmla="*/ 482600 w 1222375"/>
                    <a:gd name="connsiteY5" fmla="*/ 888252 h 4167955"/>
                    <a:gd name="connsiteX6" fmla="*/ 330200 w 1222375"/>
                    <a:gd name="connsiteY6" fmla="*/ 0 h 4167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22375" h="4167955">
                      <a:moveTo>
                        <a:pt x="101600" y="4167955"/>
                      </a:moveTo>
                      <a:cubicBezTo>
                        <a:pt x="152400" y="4145179"/>
                        <a:pt x="0" y="3951585"/>
                        <a:pt x="101600" y="3826319"/>
                      </a:cubicBezTo>
                      <a:cubicBezTo>
                        <a:pt x="203200" y="3701053"/>
                        <a:pt x="596900" y="3644114"/>
                        <a:pt x="711200" y="3416357"/>
                      </a:cubicBezTo>
                      <a:cubicBezTo>
                        <a:pt x="825500" y="3188600"/>
                        <a:pt x="711200" y="2790025"/>
                        <a:pt x="787400" y="2459777"/>
                      </a:cubicBezTo>
                      <a:cubicBezTo>
                        <a:pt x="863600" y="2129529"/>
                        <a:pt x="1222375" y="1720280"/>
                        <a:pt x="1168400" y="1434870"/>
                      </a:cubicBezTo>
                      <a:cubicBezTo>
                        <a:pt x="1063625" y="1227248"/>
                        <a:pt x="622300" y="1110777"/>
                        <a:pt x="482600" y="888252"/>
                      </a:cubicBezTo>
                      <a:cubicBezTo>
                        <a:pt x="401638" y="799077"/>
                        <a:pt x="384175" y="84931"/>
                        <a:pt x="330200" y="0"/>
                      </a:cubicBezTo>
                    </a:path>
                  </a:pathLst>
                </a:cu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18" name="Freeform 17"/>
                <p:cNvSpPr/>
                <p:nvPr/>
              </p:nvSpPr>
              <p:spPr>
                <a:xfrm>
                  <a:off x="2895600" y="457200"/>
                  <a:ext cx="1234228" cy="3962399"/>
                </a:xfrm>
                <a:custGeom>
                  <a:avLst/>
                  <a:gdLst>
                    <a:gd name="connsiteX0" fmla="*/ 0 w 411163"/>
                    <a:gd name="connsiteY0" fmla="*/ 0 h 1181100"/>
                    <a:gd name="connsiteX1" fmla="*/ 142875 w 411163"/>
                    <a:gd name="connsiteY1" fmla="*/ 523875 h 1181100"/>
                    <a:gd name="connsiteX2" fmla="*/ 400050 w 411163"/>
                    <a:gd name="connsiteY2" fmla="*/ 1000125 h 1181100"/>
                    <a:gd name="connsiteX3" fmla="*/ 209550 w 411163"/>
                    <a:gd name="connsiteY3" fmla="*/ 1181100 h 1181100"/>
                    <a:gd name="connsiteX0" fmla="*/ 0 w 404813"/>
                    <a:gd name="connsiteY0" fmla="*/ 0 h 1743075"/>
                    <a:gd name="connsiteX1" fmla="*/ 142875 w 404813"/>
                    <a:gd name="connsiteY1" fmla="*/ 523875 h 1743075"/>
                    <a:gd name="connsiteX2" fmla="*/ 400050 w 404813"/>
                    <a:gd name="connsiteY2" fmla="*/ 1000125 h 1743075"/>
                    <a:gd name="connsiteX3" fmla="*/ 114300 w 404813"/>
                    <a:gd name="connsiteY3" fmla="*/ 1743075 h 1743075"/>
                    <a:gd name="connsiteX0" fmla="*/ 190500 w 646112"/>
                    <a:gd name="connsiteY0" fmla="*/ 0 h 1514475"/>
                    <a:gd name="connsiteX1" fmla="*/ 333375 w 646112"/>
                    <a:gd name="connsiteY1" fmla="*/ 523875 h 1514475"/>
                    <a:gd name="connsiteX2" fmla="*/ 590550 w 646112"/>
                    <a:gd name="connsiteY2" fmla="*/ 1000125 h 1514475"/>
                    <a:gd name="connsiteX3" fmla="*/ 0 w 646112"/>
                    <a:gd name="connsiteY3" fmla="*/ 1514475 h 1514475"/>
                    <a:gd name="connsiteX0" fmla="*/ 190500 w 588961"/>
                    <a:gd name="connsiteY0" fmla="*/ 0 h 1514475"/>
                    <a:gd name="connsiteX1" fmla="*/ 333375 w 588961"/>
                    <a:gd name="connsiteY1" fmla="*/ 523875 h 1514475"/>
                    <a:gd name="connsiteX2" fmla="*/ 533399 w 588961"/>
                    <a:gd name="connsiteY2" fmla="*/ 981075 h 1514475"/>
                    <a:gd name="connsiteX3" fmla="*/ 0 w 588961"/>
                    <a:gd name="connsiteY3" fmla="*/ 1514475 h 1514475"/>
                    <a:gd name="connsiteX0" fmla="*/ 190500 w 571499"/>
                    <a:gd name="connsiteY0" fmla="*/ 0 h 1514475"/>
                    <a:gd name="connsiteX1" fmla="*/ 228600 w 571499"/>
                    <a:gd name="connsiteY1" fmla="*/ 516298 h 1514475"/>
                    <a:gd name="connsiteX2" fmla="*/ 533399 w 571499"/>
                    <a:gd name="connsiteY2" fmla="*/ 981075 h 1514475"/>
                    <a:gd name="connsiteX3" fmla="*/ 0 w 571499"/>
                    <a:gd name="connsiteY3" fmla="*/ 1514475 h 1514475"/>
                    <a:gd name="connsiteX0" fmla="*/ 190500 w 495300"/>
                    <a:gd name="connsiteY0" fmla="*/ 0 h 1514475"/>
                    <a:gd name="connsiteX1" fmla="*/ 228600 w 495300"/>
                    <a:gd name="connsiteY1" fmla="*/ 516298 h 1514475"/>
                    <a:gd name="connsiteX2" fmla="*/ 457200 w 495300"/>
                    <a:gd name="connsiteY2" fmla="*/ 963757 h 1514475"/>
                    <a:gd name="connsiteX3" fmla="*/ 0 w 495300"/>
                    <a:gd name="connsiteY3" fmla="*/ 1514475 h 1514475"/>
                    <a:gd name="connsiteX0" fmla="*/ 114300 w 406400"/>
                    <a:gd name="connsiteY0" fmla="*/ 0 h 1480055"/>
                    <a:gd name="connsiteX1" fmla="*/ 152400 w 406400"/>
                    <a:gd name="connsiteY1" fmla="*/ 516298 h 1480055"/>
                    <a:gd name="connsiteX2" fmla="*/ 381000 w 406400"/>
                    <a:gd name="connsiteY2" fmla="*/ 963757 h 1480055"/>
                    <a:gd name="connsiteX3" fmla="*/ 0 w 406400"/>
                    <a:gd name="connsiteY3" fmla="*/ 1480055 h 1480055"/>
                    <a:gd name="connsiteX0" fmla="*/ 6350 w 450056"/>
                    <a:gd name="connsiteY0" fmla="*/ 0 h 1514475"/>
                    <a:gd name="connsiteX1" fmla="*/ 44450 w 450056"/>
                    <a:gd name="connsiteY1" fmla="*/ 516298 h 1514475"/>
                    <a:gd name="connsiteX2" fmla="*/ 273050 w 450056"/>
                    <a:gd name="connsiteY2" fmla="*/ 963757 h 1514475"/>
                    <a:gd name="connsiteX3" fmla="*/ 349250 w 450056"/>
                    <a:gd name="connsiteY3" fmla="*/ 1514475 h 1514475"/>
                    <a:gd name="connsiteX0" fmla="*/ 419100 w 762000"/>
                    <a:gd name="connsiteY0" fmla="*/ 0 h 1411215"/>
                    <a:gd name="connsiteX1" fmla="*/ 457200 w 762000"/>
                    <a:gd name="connsiteY1" fmla="*/ 516298 h 1411215"/>
                    <a:gd name="connsiteX2" fmla="*/ 685800 w 762000"/>
                    <a:gd name="connsiteY2" fmla="*/ 963757 h 1411215"/>
                    <a:gd name="connsiteX3" fmla="*/ 0 w 762000"/>
                    <a:gd name="connsiteY3" fmla="*/ 1411215 h 1411215"/>
                    <a:gd name="connsiteX0" fmla="*/ 419100 w 609600"/>
                    <a:gd name="connsiteY0" fmla="*/ 0 h 1411215"/>
                    <a:gd name="connsiteX1" fmla="*/ 457200 w 609600"/>
                    <a:gd name="connsiteY1" fmla="*/ 516298 h 1411215"/>
                    <a:gd name="connsiteX2" fmla="*/ 533400 w 609600"/>
                    <a:gd name="connsiteY2" fmla="*/ 963757 h 1411215"/>
                    <a:gd name="connsiteX3" fmla="*/ 0 w 609600"/>
                    <a:gd name="connsiteY3" fmla="*/ 1411215 h 1411215"/>
                    <a:gd name="connsiteX0" fmla="*/ 419100 w 571500"/>
                    <a:gd name="connsiteY0" fmla="*/ 0 h 1411215"/>
                    <a:gd name="connsiteX1" fmla="*/ 228600 w 571500"/>
                    <a:gd name="connsiteY1" fmla="*/ 481879 h 1411215"/>
                    <a:gd name="connsiteX2" fmla="*/ 533400 w 571500"/>
                    <a:gd name="connsiteY2" fmla="*/ 963757 h 1411215"/>
                    <a:gd name="connsiteX3" fmla="*/ 0 w 571500"/>
                    <a:gd name="connsiteY3" fmla="*/ 1411215 h 1411215"/>
                    <a:gd name="connsiteX0" fmla="*/ 527050 w 679450"/>
                    <a:gd name="connsiteY0" fmla="*/ 45893 h 1457108"/>
                    <a:gd name="connsiteX1" fmla="*/ 31750 w 679450"/>
                    <a:gd name="connsiteY1" fmla="*/ 80313 h 1457108"/>
                    <a:gd name="connsiteX2" fmla="*/ 336550 w 679450"/>
                    <a:gd name="connsiteY2" fmla="*/ 527772 h 1457108"/>
                    <a:gd name="connsiteX3" fmla="*/ 641350 w 679450"/>
                    <a:gd name="connsiteY3" fmla="*/ 1009650 h 1457108"/>
                    <a:gd name="connsiteX4" fmla="*/ 107950 w 679450"/>
                    <a:gd name="connsiteY4" fmla="*/ 1457108 h 1457108"/>
                    <a:gd name="connsiteX0" fmla="*/ 31750 w 679450"/>
                    <a:gd name="connsiteY0" fmla="*/ 0 h 1376795"/>
                    <a:gd name="connsiteX1" fmla="*/ 336550 w 679450"/>
                    <a:gd name="connsiteY1" fmla="*/ 447459 h 1376795"/>
                    <a:gd name="connsiteX2" fmla="*/ 641350 w 679450"/>
                    <a:gd name="connsiteY2" fmla="*/ 929337 h 1376795"/>
                    <a:gd name="connsiteX3" fmla="*/ 107950 w 679450"/>
                    <a:gd name="connsiteY3" fmla="*/ 1376795 h 1376795"/>
                    <a:gd name="connsiteX0" fmla="*/ 31750 w 768350"/>
                    <a:gd name="connsiteY0" fmla="*/ 0 h 1376795"/>
                    <a:gd name="connsiteX1" fmla="*/ 336550 w 768350"/>
                    <a:gd name="connsiteY1" fmla="*/ 447459 h 1376795"/>
                    <a:gd name="connsiteX2" fmla="*/ 717550 w 768350"/>
                    <a:gd name="connsiteY2" fmla="*/ 722818 h 1376795"/>
                    <a:gd name="connsiteX3" fmla="*/ 641350 w 768350"/>
                    <a:gd name="connsiteY3" fmla="*/ 929337 h 1376795"/>
                    <a:gd name="connsiteX4" fmla="*/ 107950 w 768350"/>
                    <a:gd name="connsiteY4" fmla="*/ 1376795 h 1376795"/>
                    <a:gd name="connsiteX0" fmla="*/ 31750 w 755650"/>
                    <a:gd name="connsiteY0" fmla="*/ 0 h 1376795"/>
                    <a:gd name="connsiteX1" fmla="*/ 412750 w 755650"/>
                    <a:gd name="connsiteY1" fmla="*/ 413039 h 1376795"/>
                    <a:gd name="connsiteX2" fmla="*/ 717550 w 755650"/>
                    <a:gd name="connsiteY2" fmla="*/ 722818 h 1376795"/>
                    <a:gd name="connsiteX3" fmla="*/ 641350 w 755650"/>
                    <a:gd name="connsiteY3" fmla="*/ 929337 h 1376795"/>
                    <a:gd name="connsiteX4" fmla="*/ 107950 w 755650"/>
                    <a:gd name="connsiteY4" fmla="*/ 1376795 h 1376795"/>
                    <a:gd name="connsiteX0" fmla="*/ 31750 w 768350"/>
                    <a:gd name="connsiteY0" fmla="*/ 0 h 1376795"/>
                    <a:gd name="connsiteX1" fmla="*/ 336550 w 768350"/>
                    <a:gd name="connsiteY1" fmla="*/ 447459 h 1376795"/>
                    <a:gd name="connsiteX2" fmla="*/ 717550 w 768350"/>
                    <a:gd name="connsiteY2" fmla="*/ 722818 h 1376795"/>
                    <a:gd name="connsiteX3" fmla="*/ 641350 w 768350"/>
                    <a:gd name="connsiteY3" fmla="*/ 929337 h 1376795"/>
                    <a:gd name="connsiteX4" fmla="*/ 107950 w 768350"/>
                    <a:gd name="connsiteY4" fmla="*/ 1376795 h 1376795"/>
                    <a:gd name="connsiteX0" fmla="*/ 31750 w 742950"/>
                    <a:gd name="connsiteY0" fmla="*/ 0 h 1376795"/>
                    <a:gd name="connsiteX1" fmla="*/ 533400 w 742950"/>
                    <a:gd name="connsiteY1" fmla="*/ 416240 h 1376795"/>
                    <a:gd name="connsiteX2" fmla="*/ 717550 w 742950"/>
                    <a:gd name="connsiteY2" fmla="*/ 722818 h 1376795"/>
                    <a:gd name="connsiteX3" fmla="*/ 641350 w 742950"/>
                    <a:gd name="connsiteY3" fmla="*/ 929337 h 1376795"/>
                    <a:gd name="connsiteX4" fmla="*/ 107950 w 742950"/>
                    <a:gd name="connsiteY4" fmla="*/ 1376795 h 1376795"/>
                    <a:gd name="connsiteX0" fmla="*/ 31750 w 1008592"/>
                    <a:gd name="connsiteY0" fmla="*/ 0 h 1376795"/>
                    <a:gd name="connsiteX1" fmla="*/ 533400 w 1008592"/>
                    <a:gd name="connsiteY1" fmla="*/ 416240 h 1376795"/>
                    <a:gd name="connsiteX2" fmla="*/ 990600 w 1008592"/>
                    <a:gd name="connsiteY2" fmla="*/ 768444 h 1376795"/>
                    <a:gd name="connsiteX3" fmla="*/ 641350 w 1008592"/>
                    <a:gd name="connsiteY3" fmla="*/ 929337 h 1376795"/>
                    <a:gd name="connsiteX4" fmla="*/ 107950 w 1008592"/>
                    <a:gd name="connsiteY4" fmla="*/ 1376795 h 1376795"/>
                    <a:gd name="connsiteX0" fmla="*/ 31750 w 1213908"/>
                    <a:gd name="connsiteY0" fmla="*/ 0 h 1376795"/>
                    <a:gd name="connsiteX1" fmla="*/ 533400 w 1213908"/>
                    <a:gd name="connsiteY1" fmla="*/ 416240 h 1376795"/>
                    <a:gd name="connsiteX2" fmla="*/ 990600 w 1213908"/>
                    <a:gd name="connsiteY2" fmla="*/ 768444 h 1376795"/>
                    <a:gd name="connsiteX3" fmla="*/ 1066800 w 1213908"/>
                    <a:gd name="connsiteY3" fmla="*/ 1024592 h 1376795"/>
                    <a:gd name="connsiteX4" fmla="*/ 107950 w 1213908"/>
                    <a:gd name="connsiteY4" fmla="*/ 1376795 h 1376795"/>
                    <a:gd name="connsiteX0" fmla="*/ 31750 w 1104900"/>
                    <a:gd name="connsiteY0" fmla="*/ 0 h 1403477"/>
                    <a:gd name="connsiteX1" fmla="*/ 533400 w 1104900"/>
                    <a:gd name="connsiteY1" fmla="*/ 416240 h 1403477"/>
                    <a:gd name="connsiteX2" fmla="*/ 990600 w 1104900"/>
                    <a:gd name="connsiteY2" fmla="*/ 768444 h 1403477"/>
                    <a:gd name="connsiteX3" fmla="*/ 1066800 w 1104900"/>
                    <a:gd name="connsiteY3" fmla="*/ 1024592 h 1403477"/>
                    <a:gd name="connsiteX4" fmla="*/ 762000 w 1104900"/>
                    <a:gd name="connsiteY4" fmla="*/ 1344777 h 1403477"/>
                    <a:gd name="connsiteX5" fmla="*/ 107950 w 1104900"/>
                    <a:gd name="connsiteY5" fmla="*/ 1376795 h 1403477"/>
                    <a:gd name="connsiteX0" fmla="*/ 31750 w 1150408"/>
                    <a:gd name="connsiteY0" fmla="*/ 0 h 1467513"/>
                    <a:gd name="connsiteX1" fmla="*/ 533400 w 1150408"/>
                    <a:gd name="connsiteY1" fmla="*/ 416240 h 1467513"/>
                    <a:gd name="connsiteX2" fmla="*/ 990600 w 1150408"/>
                    <a:gd name="connsiteY2" fmla="*/ 768444 h 1467513"/>
                    <a:gd name="connsiteX3" fmla="*/ 1066800 w 1150408"/>
                    <a:gd name="connsiteY3" fmla="*/ 1024592 h 1467513"/>
                    <a:gd name="connsiteX4" fmla="*/ 990600 w 1150408"/>
                    <a:gd name="connsiteY4" fmla="*/ 1408813 h 1467513"/>
                    <a:gd name="connsiteX5" fmla="*/ 107950 w 1150408"/>
                    <a:gd name="connsiteY5" fmla="*/ 1376795 h 1467513"/>
                    <a:gd name="connsiteX0" fmla="*/ 31750 w 1079500"/>
                    <a:gd name="connsiteY0" fmla="*/ 0 h 1536887"/>
                    <a:gd name="connsiteX1" fmla="*/ 533400 w 1079500"/>
                    <a:gd name="connsiteY1" fmla="*/ 416240 h 1536887"/>
                    <a:gd name="connsiteX2" fmla="*/ 990600 w 1079500"/>
                    <a:gd name="connsiteY2" fmla="*/ 768444 h 1536887"/>
                    <a:gd name="connsiteX3" fmla="*/ 1066800 w 1079500"/>
                    <a:gd name="connsiteY3" fmla="*/ 1024592 h 1536887"/>
                    <a:gd name="connsiteX4" fmla="*/ 990600 w 1079500"/>
                    <a:gd name="connsiteY4" fmla="*/ 1408813 h 1536887"/>
                    <a:gd name="connsiteX5" fmla="*/ 762000 w 1079500"/>
                    <a:gd name="connsiteY5" fmla="*/ 1536887 h 1536887"/>
                    <a:gd name="connsiteX0" fmla="*/ 31750 w 1066800"/>
                    <a:gd name="connsiteY0" fmla="*/ 0 h 1536887"/>
                    <a:gd name="connsiteX1" fmla="*/ 533400 w 1066800"/>
                    <a:gd name="connsiteY1" fmla="*/ 416240 h 1536887"/>
                    <a:gd name="connsiteX2" fmla="*/ 609600 w 1066800"/>
                    <a:gd name="connsiteY2" fmla="*/ 640370 h 1536887"/>
                    <a:gd name="connsiteX3" fmla="*/ 990600 w 1066800"/>
                    <a:gd name="connsiteY3" fmla="*/ 768444 h 1536887"/>
                    <a:gd name="connsiteX4" fmla="*/ 1066800 w 1066800"/>
                    <a:gd name="connsiteY4" fmla="*/ 1024592 h 1536887"/>
                    <a:gd name="connsiteX5" fmla="*/ 990600 w 1066800"/>
                    <a:gd name="connsiteY5" fmla="*/ 1408813 h 1536887"/>
                    <a:gd name="connsiteX6" fmla="*/ 762000 w 1066800"/>
                    <a:gd name="connsiteY6" fmla="*/ 1536887 h 1536887"/>
                    <a:gd name="connsiteX0" fmla="*/ 31750 w 1066800"/>
                    <a:gd name="connsiteY0" fmla="*/ 0 h 1536887"/>
                    <a:gd name="connsiteX1" fmla="*/ 381000 w 1066800"/>
                    <a:gd name="connsiteY1" fmla="*/ 416240 h 1536887"/>
                    <a:gd name="connsiteX2" fmla="*/ 609600 w 1066800"/>
                    <a:gd name="connsiteY2" fmla="*/ 640370 h 1536887"/>
                    <a:gd name="connsiteX3" fmla="*/ 990600 w 1066800"/>
                    <a:gd name="connsiteY3" fmla="*/ 768444 h 1536887"/>
                    <a:gd name="connsiteX4" fmla="*/ 1066800 w 1066800"/>
                    <a:gd name="connsiteY4" fmla="*/ 1024592 h 1536887"/>
                    <a:gd name="connsiteX5" fmla="*/ 990600 w 1066800"/>
                    <a:gd name="connsiteY5" fmla="*/ 1408813 h 1536887"/>
                    <a:gd name="connsiteX6" fmla="*/ 762000 w 1066800"/>
                    <a:gd name="connsiteY6" fmla="*/ 1536887 h 1536887"/>
                    <a:gd name="connsiteX0" fmla="*/ 31750 w 1104900"/>
                    <a:gd name="connsiteY0" fmla="*/ 0 h 1536887"/>
                    <a:gd name="connsiteX1" fmla="*/ 381000 w 1104900"/>
                    <a:gd name="connsiteY1" fmla="*/ 416240 h 1536887"/>
                    <a:gd name="connsiteX2" fmla="*/ 609600 w 1104900"/>
                    <a:gd name="connsiteY2" fmla="*/ 640370 h 1536887"/>
                    <a:gd name="connsiteX3" fmla="*/ 762000 w 1104900"/>
                    <a:gd name="connsiteY3" fmla="*/ 800462 h 1536887"/>
                    <a:gd name="connsiteX4" fmla="*/ 1066800 w 1104900"/>
                    <a:gd name="connsiteY4" fmla="*/ 1024592 h 1536887"/>
                    <a:gd name="connsiteX5" fmla="*/ 990600 w 1104900"/>
                    <a:gd name="connsiteY5" fmla="*/ 1408813 h 1536887"/>
                    <a:gd name="connsiteX6" fmla="*/ 762000 w 1104900"/>
                    <a:gd name="connsiteY6" fmla="*/ 1536887 h 1536887"/>
                    <a:gd name="connsiteX0" fmla="*/ 13758 w 1086908"/>
                    <a:gd name="connsiteY0" fmla="*/ 0 h 1536887"/>
                    <a:gd name="connsiteX1" fmla="*/ 58208 w 1086908"/>
                    <a:gd name="connsiteY1" fmla="*/ 96055 h 1536887"/>
                    <a:gd name="connsiteX2" fmla="*/ 363008 w 1086908"/>
                    <a:gd name="connsiteY2" fmla="*/ 416240 h 1536887"/>
                    <a:gd name="connsiteX3" fmla="*/ 591608 w 1086908"/>
                    <a:gd name="connsiteY3" fmla="*/ 640370 h 1536887"/>
                    <a:gd name="connsiteX4" fmla="*/ 744008 w 1086908"/>
                    <a:gd name="connsiteY4" fmla="*/ 800462 h 1536887"/>
                    <a:gd name="connsiteX5" fmla="*/ 1048808 w 1086908"/>
                    <a:gd name="connsiteY5" fmla="*/ 1024592 h 1536887"/>
                    <a:gd name="connsiteX6" fmla="*/ 972608 w 1086908"/>
                    <a:gd name="connsiteY6" fmla="*/ 1408813 h 1536887"/>
                    <a:gd name="connsiteX7" fmla="*/ 744008 w 1086908"/>
                    <a:gd name="connsiteY7" fmla="*/ 1536887 h 1536887"/>
                    <a:gd name="connsiteX0" fmla="*/ 0 w 1028700"/>
                    <a:gd name="connsiteY0" fmla="*/ 0 h 1440832"/>
                    <a:gd name="connsiteX1" fmla="*/ 304800 w 1028700"/>
                    <a:gd name="connsiteY1" fmla="*/ 320185 h 1440832"/>
                    <a:gd name="connsiteX2" fmla="*/ 533400 w 1028700"/>
                    <a:gd name="connsiteY2" fmla="*/ 544315 h 1440832"/>
                    <a:gd name="connsiteX3" fmla="*/ 685800 w 1028700"/>
                    <a:gd name="connsiteY3" fmla="*/ 704407 h 1440832"/>
                    <a:gd name="connsiteX4" fmla="*/ 990600 w 1028700"/>
                    <a:gd name="connsiteY4" fmla="*/ 928537 h 1440832"/>
                    <a:gd name="connsiteX5" fmla="*/ 914400 w 1028700"/>
                    <a:gd name="connsiteY5" fmla="*/ 1312758 h 1440832"/>
                    <a:gd name="connsiteX6" fmla="*/ 685800 w 1028700"/>
                    <a:gd name="connsiteY6" fmla="*/ 1440832 h 1440832"/>
                    <a:gd name="connsiteX0" fmla="*/ 0 w 1104900"/>
                    <a:gd name="connsiteY0" fmla="*/ 0 h 1504869"/>
                    <a:gd name="connsiteX1" fmla="*/ 381000 w 1104900"/>
                    <a:gd name="connsiteY1" fmla="*/ 384222 h 1504869"/>
                    <a:gd name="connsiteX2" fmla="*/ 609600 w 1104900"/>
                    <a:gd name="connsiteY2" fmla="*/ 608352 h 1504869"/>
                    <a:gd name="connsiteX3" fmla="*/ 762000 w 1104900"/>
                    <a:gd name="connsiteY3" fmla="*/ 768444 h 1504869"/>
                    <a:gd name="connsiteX4" fmla="*/ 1066800 w 1104900"/>
                    <a:gd name="connsiteY4" fmla="*/ 992574 h 1504869"/>
                    <a:gd name="connsiteX5" fmla="*/ 990600 w 1104900"/>
                    <a:gd name="connsiteY5" fmla="*/ 1376795 h 1504869"/>
                    <a:gd name="connsiteX6" fmla="*/ 762000 w 1104900"/>
                    <a:gd name="connsiteY6" fmla="*/ 1504869 h 1504869"/>
                    <a:gd name="connsiteX0" fmla="*/ 0 w 1234228"/>
                    <a:gd name="connsiteY0" fmla="*/ 0 h 1664961"/>
                    <a:gd name="connsiteX1" fmla="*/ 381000 w 1234228"/>
                    <a:gd name="connsiteY1" fmla="*/ 384222 h 1664961"/>
                    <a:gd name="connsiteX2" fmla="*/ 609600 w 1234228"/>
                    <a:gd name="connsiteY2" fmla="*/ 608352 h 1664961"/>
                    <a:gd name="connsiteX3" fmla="*/ 762000 w 1234228"/>
                    <a:gd name="connsiteY3" fmla="*/ 768444 h 1664961"/>
                    <a:gd name="connsiteX4" fmla="*/ 1066800 w 1234228"/>
                    <a:gd name="connsiteY4" fmla="*/ 992574 h 1664961"/>
                    <a:gd name="connsiteX5" fmla="*/ 990600 w 1234228"/>
                    <a:gd name="connsiteY5" fmla="*/ 1376795 h 1664961"/>
                    <a:gd name="connsiteX6" fmla="*/ 1219200 w 1234228"/>
                    <a:gd name="connsiteY6" fmla="*/ 1664961 h 1664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34228" h="1664961">
                      <a:moveTo>
                        <a:pt x="0" y="0"/>
                      </a:moveTo>
                      <a:cubicBezTo>
                        <a:pt x="58208" y="69373"/>
                        <a:pt x="289560" y="279628"/>
                        <a:pt x="381000" y="384222"/>
                      </a:cubicBezTo>
                      <a:cubicBezTo>
                        <a:pt x="505248" y="488816"/>
                        <a:pt x="546100" y="544315"/>
                        <a:pt x="609600" y="608352"/>
                      </a:cubicBezTo>
                      <a:cubicBezTo>
                        <a:pt x="673100" y="672389"/>
                        <a:pt x="685800" y="704407"/>
                        <a:pt x="762000" y="768444"/>
                      </a:cubicBezTo>
                      <a:cubicBezTo>
                        <a:pt x="838200" y="832481"/>
                        <a:pt x="1028700" y="891182"/>
                        <a:pt x="1066800" y="992574"/>
                      </a:cubicBezTo>
                      <a:cubicBezTo>
                        <a:pt x="1104900" y="1093966"/>
                        <a:pt x="965200" y="1264731"/>
                        <a:pt x="990600" y="1376795"/>
                      </a:cubicBezTo>
                      <a:cubicBezTo>
                        <a:pt x="1016000" y="1488859"/>
                        <a:pt x="1234228" y="1662827"/>
                        <a:pt x="1219200" y="1664961"/>
                      </a:cubicBezTo>
                    </a:path>
                  </a:pathLst>
                </a:cu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 rot="4230554">
                <a:off x="2508378" y="2069770"/>
                <a:ext cx="1844625" cy="336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Rocky Mountains</a:t>
                </a:r>
              </a:p>
            </p:txBody>
          </p:sp>
        </p:grpSp>
        <p:sp>
          <p:nvSpPr>
            <p:cNvPr id="19" name="Oval 18"/>
            <p:cNvSpPr/>
            <p:nvPr/>
          </p:nvSpPr>
          <p:spPr bwMode="auto">
            <a:xfrm rot="18801224">
              <a:off x="3043839" y="2553724"/>
              <a:ext cx="1074159" cy="2234753"/>
            </a:xfrm>
            <a:prstGeom prst="ellipse">
              <a:avLst/>
            </a:prstGeom>
            <a:noFill/>
            <a:ln w="38100" cap="flat" cmpd="sng" algn="ctr">
              <a:solidFill>
                <a:srgbClr val="9900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Times New Roman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2547" y="4335225"/>
            <a:ext cx="3989112" cy="193857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9072" y="1678436"/>
            <a:ext cx="4060205" cy="1958025"/>
          </a:xfrm>
          <a:prstGeom prst="rect">
            <a:avLst/>
          </a:prstGeom>
        </p:spPr>
      </p:pic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539300"/>
              </p:ext>
            </p:extLst>
          </p:nvPr>
        </p:nvGraphicFramePr>
        <p:xfrm>
          <a:off x="8305011" y="1426563"/>
          <a:ext cx="2726648" cy="548640"/>
        </p:xfrm>
        <a:graphic>
          <a:graphicData uri="http://schemas.openxmlformats.org/drawingml/2006/table">
            <a:tbl>
              <a:tblPr/>
              <a:tblGrid>
                <a:gridCol w="272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805">
                <a:tc>
                  <a:txBody>
                    <a:bodyPr/>
                    <a:lstStyle/>
                    <a:p>
                      <a:r>
                        <a:rPr lang="en-US" sz="1400" b="1" dirty="0"/>
                        <a:t>Salt</a:t>
                      </a:r>
                      <a:r>
                        <a:rPr lang="en-US" sz="1400" b="1" baseline="0" dirty="0"/>
                        <a:t> Lake City, UT</a:t>
                      </a:r>
                      <a:br>
                        <a:rPr lang="en-US" sz="1100" baseline="0" dirty="0"/>
                      </a:br>
                      <a:r>
                        <a:rPr lang="en-US" sz="1100" baseline="0" dirty="0"/>
                        <a:t>      </a:t>
                      </a:r>
                      <a:r>
                        <a:rPr lang="en-US" sz="1100" dirty="0"/>
                        <a:t>Average annual </a:t>
                      </a:r>
                      <a:r>
                        <a:rPr lang="en-US" sz="1100" dirty="0" err="1"/>
                        <a:t>precip</a:t>
                      </a:r>
                      <a:r>
                        <a:rPr lang="en-US" sz="1200" dirty="0"/>
                        <a:t>. </a:t>
                      </a:r>
                      <a:r>
                        <a:rPr lang="en-US" sz="1400" dirty="0"/>
                        <a:t>=18.6</a:t>
                      </a:r>
                      <a:r>
                        <a:rPr lang="en-US" sz="1600" dirty="0"/>
                        <a:t>"</a:t>
                      </a:r>
                      <a:endParaRPr lang="en-US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213732"/>
              </p:ext>
            </p:extLst>
          </p:nvPr>
        </p:nvGraphicFramePr>
        <p:xfrm>
          <a:off x="8460159" y="4074889"/>
          <a:ext cx="2671681" cy="518160"/>
        </p:xfrm>
        <a:graphic>
          <a:graphicData uri="http://schemas.openxmlformats.org/drawingml/2006/table">
            <a:tbl>
              <a:tblPr/>
              <a:tblGrid>
                <a:gridCol w="2671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805">
                <a:tc>
                  <a:txBody>
                    <a:bodyPr/>
                    <a:lstStyle/>
                    <a:p>
                      <a:r>
                        <a:rPr lang="en-US" sz="1400" b="1" dirty="0"/>
                        <a:t>Reno,</a:t>
                      </a:r>
                      <a:r>
                        <a:rPr lang="en-US" sz="1400" b="1" baseline="0" dirty="0"/>
                        <a:t> NV</a:t>
                      </a:r>
                      <a:br>
                        <a:rPr lang="en-US" sz="1100" baseline="0" dirty="0"/>
                      </a:br>
                      <a:r>
                        <a:rPr lang="en-US" sz="1100" baseline="0" dirty="0"/>
                        <a:t>      </a:t>
                      </a:r>
                      <a:r>
                        <a:rPr lang="en-US" sz="1100" dirty="0"/>
                        <a:t>Average annual </a:t>
                      </a:r>
                      <a:r>
                        <a:rPr lang="en-US" sz="1100" dirty="0" err="1"/>
                        <a:t>precip</a:t>
                      </a:r>
                      <a:r>
                        <a:rPr lang="en-US" sz="1100" dirty="0"/>
                        <a:t>. </a:t>
                      </a:r>
                      <a:r>
                        <a:rPr lang="en-US" sz="1400" dirty="0"/>
                        <a:t>=7.5"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Left Arrow 20"/>
          <p:cNvSpPr/>
          <p:nvPr/>
        </p:nvSpPr>
        <p:spPr>
          <a:xfrm>
            <a:off x="11022108" y="2061996"/>
            <a:ext cx="835737" cy="543983"/>
          </a:xfrm>
          <a:prstGeom prst="lef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3”</a:t>
            </a:r>
          </a:p>
        </p:txBody>
      </p:sp>
      <p:sp>
        <p:nvSpPr>
          <p:cNvPr id="32" name="Left Arrow 31"/>
          <p:cNvSpPr/>
          <p:nvPr/>
        </p:nvSpPr>
        <p:spPr>
          <a:xfrm>
            <a:off x="10905389" y="4537356"/>
            <a:ext cx="835737" cy="543983"/>
          </a:xfrm>
          <a:prstGeom prst="lef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2”</a:t>
            </a:r>
          </a:p>
        </p:txBody>
      </p:sp>
    </p:spTree>
    <p:extLst>
      <p:ext uri="{BB962C8B-B14F-4D97-AF65-F5344CB8AC3E}">
        <p14:creationId xmlns:p14="http://schemas.microsoft.com/office/powerpoint/2010/main" val="216508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us_precip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00"/>
          <a:stretch>
            <a:fillRect/>
          </a:stretch>
        </p:blipFill>
        <p:spPr bwMode="auto">
          <a:xfrm>
            <a:off x="1528764" y="685800"/>
            <a:ext cx="913447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FCC982F-11E8-4D99-B5AF-C4DE1451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in Annual Precipitation Across U.S.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11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7"/>
          <p:cNvGrpSpPr/>
          <p:nvPr/>
        </p:nvGrpSpPr>
        <p:grpSpPr>
          <a:xfrm>
            <a:off x="304227" y="692416"/>
            <a:ext cx="7737941" cy="5715000"/>
            <a:chOff x="-905341" y="531867"/>
            <a:chExt cx="7737941" cy="5715000"/>
          </a:xfrm>
        </p:grpSpPr>
        <p:pic>
          <p:nvPicPr>
            <p:cNvPr id="6146" name="Picture 6" descr="http://cmap.comersis.com/images/US/Usa-states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6D3AB"/>
                </a:clrFrom>
                <a:clrTo>
                  <a:srgbClr val="F6D3A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12" y="531867"/>
              <a:ext cx="6745288" cy="571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Freeform 9"/>
            <p:cNvSpPr/>
            <p:nvPr/>
          </p:nvSpPr>
          <p:spPr>
            <a:xfrm>
              <a:off x="825284" y="1806079"/>
              <a:ext cx="1506036" cy="1733191"/>
            </a:xfrm>
            <a:custGeom>
              <a:avLst/>
              <a:gdLst>
                <a:gd name="connsiteX0" fmla="*/ 1123950 w 1438275"/>
                <a:gd name="connsiteY0" fmla="*/ 1123950 h 1952625"/>
                <a:gd name="connsiteX1" fmla="*/ 809625 w 1438275"/>
                <a:gd name="connsiteY1" fmla="*/ 1123950 h 1952625"/>
                <a:gd name="connsiteX2" fmla="*/ 685800 w 1438275"/>
                <a:gd name="connsiteY2" fmla="*/ 933450 h 1952625"/>
                <a:gd name="connsiteX3" fmla="*/ 647700 w 1438275"/>
                <a:gd name="connsiteY3" fmla="*/ 781050 h 1952625"/>
                <a:gd name="connsiteX4" fmla="*/ 590550 w 1438275"/>
                <a:gd name="connsiteY4" fmla="*/ 781050 h 1952625"/>
                <a:gd name="connsiteX5" fmla="*/ 476250 w 1438275"/>
                <a:gd name="connsiteY5" fmla="*/ 971550 h 1952625"/>
                <a:gd name="connsiteX6" fmla="*/ 285750 w 1438275"/>
                <a:gd name="connsiteY6" fmla="*/ 942975 h 1952625"/>
                <a:gd name="connsiteX7" fmla="*/ 180975 w 1438275"/>
                <a:gd name="connsiteY7" fmla="*/ 809625 h 1952625"/>
                <a:gd name="connsiteX8" fmla="*/ 209550 w 1438275"/>
                <a:gd name="connsiteY8" fmla="*/ 676275 h 1952625"/>
                <a:gd name="connsiteX9" fmla="*/ 333375 w 1438275"/>
                <a:gd name="connsiteY9" fmla="*/ 571500 h 1952625"/>
                <a:gd name="connsiteX10" fmla="*/ 552450 w 1438275"/>
                <a:gd name="connsiteY10" fmla="*/ 466725 h 1952625"/>
                <a:gd name="connsiteX11" fmla="*/ 685800 w 1438275"/>
                <a:gd name="connsiteY11" fmla="*/ 409575 h 1952625"/>
                <a:gd name="connsiteX12" fmla="*/ 695325 w 1438275"/>
                <a:gd name="connsiteY12" fmla="*/ 152400 h 1952625"/>
                <a:gd name="connsiteX13" fmla="*/ 466725 w 1438275"/>
                <a:gd name="connsiteY13" fmla="*/ 0 h 1952625"/>
                <a:gd name="connsiteX14" fmla="*/ 342900 w 1438275"/>
                <a:gd name="connsiteY14" fmla="*/ 104775 h 1952625"/>
                <a:gd name="connsiteX15" fmla="*/ 209550 w 1438275"/>
                <a:gd name="connsiteY15" fmla="*/ 238125 h 1952625"/>
                <a:gd name="connsiteX16" fmla="*/ 238125 w 1438275"/>
                <a:gd name="connsiteY16" fmla="*/ 371475 h 1952625"/>
                <a:gd name="connsiteX17" fmla="*/ 0 w 1438275"/>
                <a:gd name="connsiteY17" fmla="*/ 571500 h 1952625"/>
                <a:gd name="connsiteX18" fmla="*/ 0 w 1438275"/>
                <a:gd name="connsiteY18" fmla="*/ 790575 h 1952625"/>
                <a:gd name="connsiteX19" fmla="*/ 9525 w 1438275"/>
                <a:gd name="connsiteY19" fmla="*/ 1038225 h 1952625"/>
                <a:gd name="connsiteX20" fmla="*/ 28575 w 1438275"/>
                <a:gd name="connsiteY20" fmla="*/ 1238250 h 1952625"/>
                <a:gd name="connsiteX21" fmla="*/ 38100 w 1438275"/>
                <a:gd name="connsiteY21" fmla="*/ 1447800 h 1952625"/>
                <a:gd name="connsiteX22" fmla="*/ 276225 w 1438275"/>
                <a:gd name="connsiteY22" fmla="*/ 1600200 h 1952625"/>
                <a:gd name="connsiteX23" fmla="*/ 552450 w 1438275"/>
                <a:gd name="connsiteY23" fmla="*/ 1657350 h 1952625"/>
                <a:gd name="connsiteX24" fmla="*/ 1019175 w 1438275"/>
                <a:gd name="connsiteY24" fmla="*/ 1638300 h 1952625"/>
                <a:gd name="connsiteX25" fmla="*/ 1095375 w 1438275"/>
                <a:gd name="connsiteY25" fmla="*/ 1952625 h 1952625"/>
                <a:gd name="connsiteX26" fmla="*/ 1266825 w 1438275"/>
                <a:gd name="connsiteY26" fmla="*/ 1952625 h 1952625"/>
                <a:gd name="connsiteX27" fmla="*/ 1304925 w 1438275"/>
                <a:gd name="connsiteY27" fmla="*/ 1685925 h 1952625"/>
                <a:gd name="connsiteX28" fmla="*/ 1276350 w 1438275"/>
                <a:gd name="connsiteY28" fmla="*/ 1409700 h 1952625"/>
                <a:gd name="connsiteX29" fmla="*/ 1285875 w 1438275"/>
                <a:gd name="connsiteY29" fmla="*/ 1276350 h 1952625"/>
                <a:gd name="connsiteX30" fmla="*/ 1438275 w 1438275"/>
                <a:gd name="connsiteY30" fmla="*/ 1276350 h 1952625"/>
                <a:gd name="connsiteX31" fmla="*/ 1438275 w 1438275"/>
                <a:gd name="connsiteY31" fmla="*/ 1095375 h 1952625"/>
                <a:gd name="connsiteX32" fmla="*/ 1438275 w 1438275"/>
                <a:gd name="connsiteY32" fmla="*/ 990600 h 1952625"/>
                <a:gd name="connsiteX33" fmla="*/ 1343025 w 1438275"/>
                <a:gd name="connsiteY33" fmla="*/ 981075 h 1952625"/>
                <a:gd name="connsiteX34" fmla="*/ 1228725 w 1438275"/>
                <a:gd name="connsiteY34" fmla="*/ 1095375 h 1952625"/>
                <a:gd name="connsiteX35" fmla="*/ 1123950 w 1438275"/>
                <a:gd name="connsiteY35" fmla="*/ 1123950 h 1952625"/>
                <a:gd name="connsiteX0" fmla="*/ 1123950 w 1438275"/>
                <a:gd name="connsiteY0" fmla="*/ 1123950 h 1952625"/>
                <a:gd name="connsiteX1" fmla="*/ 809625 w 1438275"/>
                <a:gd name="connsiteY1" fmla="*/ 1123950 h 1952625"/>
                <a:gd name="connsiteX2" fmla="*/ 685800 w 1438275"/>
                <a:gd name="connsiteY2" fmla="*/ 933450 h 1952625"/>
                <a:gd name="connsiteX3" fmla="*/ 647700 w 1438275"/>
                <a:gd name="connsiteY3" fmla="*/ 781050 h 1952625"/>
                <a:gd name="connsiteX4" fmla="*/ 590550 w 1438275"/>
                <a:gd name="connsiteY4" fmla="*/ 781050 h 1952625"/>
                <a:gd name="connsiteX5" fmla="*/ 571500 w 1438275"/>
                <a:gd name="connsiteY5" fmla="*/ 790575 h 1952625"/>
                <a:gd name="connsiteX6" fmla="*/ 476250 w 1438275"/>
                <a:gd name="connsiteY6" fmla="*/ 971550 h 1952625"/>
                <a:gd name="connsiteX7" fmla="*/ 285750 w 1438275"/>
                <a:gd name="connsiteY7" fmla="*/ 942975 h 1952625"/>
                <a:gd name="connsiteX8" fmla="*/ 180975 w 1438275"/>
                <a:gd name="connsiteY8" fmla="*/ 809625 h 1952625"/>
                <a:gd name="connsiteX9" fmla="*/ 209550 w 1438275"/>
                <a:gd name="connsiteY9" fmla="*/ 676275 h 1952625"/>
                <a:gd name="connsiteX10" fmla="*/ 333375 w 1438275"/>
                <a:gd name="connsiteY10" fmla="*/ 571500 h 1952625"/>
                <a:gd name="connsiteX11" fmla="*/ 552450 w 1438275"/>
                <a:gd name="connsiteY11" fmla="*/ 466725 h 1952625"/>
                <a:gd name="connsiteX12" fmla="*/ 685800 w 1438275"/>
                <a:gd name="connsiteY12" fmla="*/ 409575 h 1952625"/>
                <a:gd name="connsiteX13" fmla="*/ 695325 w 1438275"/>
                <a:gd name="connsiteY13" fmla="*/ 152400 h 1952625"/>
                <a:gd name="connsiteX14" fmla="*/ 466725 w 1438275"/>
                <a:gd name="connsiteY14" fmla="*/ 0 h 1952625"/>
                <a:gd name="connsiteX15" fmla="*/ 342900 w 1438275"/>
                <a:gd name="connsiteY15" fmla="*/ 104775 h 1952625"/>
                <a:gd name="connsiteX16" fmla="*/ 209550 w 1438275"/>
                <a:gd name="connsiteY16" fmla="*/ 238125 h 1952625"/>
                <a:gd name="connsiteX17" fmla="*/ 238125 w 1438275"/>
                <a:gd name="connsiteY17" fmla="*/ 371475 h 1952625"/>
                <a:gd name="connsiteX18" fmla="*/ 0 w 1438275"/>
                <a:gd name="connsiteY18" fmla="*/ 571500 h 1952625"/>
                <a:gd name="connsiteX19" fmla="*/ 0 w 1438275"/>
                <a:gd name="connsiteY19" fmla="*/ 790575 h 1952625"/>
                <a:gd name="connsiteX20" fmla="*/ 9525 w 1438275"/>
                <a:gd name="connsiteY20" fmla="*/ 1038225 h 1952625"/>
                <a:gd name="connsiteX21" fmla="*/ 28575 w 1438275"/>
                <a:gd name="connsiteY21" fmla="*/ 1238250 h 1952625"/>
                <a:gd name="connsiteX22" fmla="*/ 38100 w 1438275"/>
                <a:gd name="connsiteY22" fmla="*/ 1447800 h 1952625"/>
                <a:gd name="connsiteX23" fmla="*/ 276225 w 1438275"/>
                <a:gd name="connsiteY23" fmla="*/ 1600200 h 1952625"/>
                <a:gd name="connsiteX24" fmla="*/ 552450 w 1438275"/>
                <a:gd name="connsiteY24" fmla="*/ 1657350 h 1952625"/>
                <a:gd name="connsiteX25" fmla="*/ 1019175 w 1438275"/>
                <a:gd name="connsiteY25" fmla="*/ 1638300 h 1952625"/>
                <a:gd name="connsiteX26" fmla="*/ 1095375 w 1438275"/>
                <a:gd name="connsiteY26" fmla="*/ 1952625 h 1952625"/>
                <a:gd name="connsiteX27" fmla="*/ 1266825 w 1438275"/>
                <a:gd name="connsiteY27" fmla="*/ 1952625 h 1952625"/>
                <a:gd name="connsiteX28" fmla="*/ 1304925 w 1438275"/>
                <a:gd name="connsiteY28" fmla="*/ 1685925 h 1952625"/>
                <a:gd name="connsiteX29" fmla="*/ 1276350 w 1438275"/>
                <a:gd name="connsiteY29" fmla="*/ 1409700 h 1952625"/>
                <a:gd name="connsiteX30" fmla="*/ 1285875 w 1438275"/>
                <a:gd name="connsiteY30" fmla="*/ 1276350 h 1952625"/>
                <a:gd name="connsiteX31" fmla="*/ 1438275 w 1438275"/>
                <a:gd name="connsiteY31" fmla="*/ 1276350 h 1952625"/>
                <a:gd name="connsiteX32" fmla="*/ 1438275 w 1438275"/>
                <a:gd name="connsiteY32" fmla="*/ 1095375 h 1952625"/>
                <a:gd name="connsiteX33" fmla="*/ 1438275 w 1438275"/>
                <a:gd name="connsiteY33" fmla="*/ 990600 h 1952625"/>
                <a:gd name="connsiteX34" fmla="*/ 1343025 w 1438275"/>
                <a:gd name="connsiteY34" fmla="*/ 981075 h 1952625"/>
                <a:gd name="connsiteX35" fmla="*/ 1228725 w 1438275"/>
                <a:gd name="connsiteY35" fmla="*/ 1095375 h 1952625"/>
                <a:gd name="connsiteX36" fmla="*/ 1123950 w 1438275"/>
                <a:gd name="connsiteY36" fmla="*/ 1123950 h 1952625"/>
                <a:gd name="connsiteX0" fmla="*/ 1123950 w 1438275"/>
                <a:gd name="connsiteY0" fmla="*/ 1123950 h 1952625"/>
                <a:gd name="connsiteX1" fmla="*/ 809625 w 1438275"/>
                <a:gd name="connsiteY1" fmla="*/ 1123950 h 1952625"/>
                <a:gd name="connsiteX2" fmla="*/ 781050 w 1438275"/>
                <a:gd name="connsiteY2" fmla="*/ 1133475 h 1952625"/>
                <a:gd name="connsiteX3" fmla="*/ 685800 w 1438275"/>
                <a:gd name="connsiteY3" fmla="*/ 933450 h 1952625"/>
                <a:gd name="connsiteX4" fmla="*/ 647700 w 1438275"/>
                <a:gd name="connsiteY4" fmla="*/ 781050 h 1952625"/>
                <a:gd name="connsiteX5" fmla="*/ 590550 w 1438275"/>
                <a:gd name="connsiteY5" fmla="*/ 781050 h 1952625"/>
                <a:gd name="connsiteX6" fmla="*/ 571500 w 1438275"/>
                <a:gd name="connsiteY6" fmla="*/ 790575 h 1952625"/>
                <a:gd name="connsiteX7" fmla="*/ 476250 w 1438275"/>
                <a:gd name="connsiteY7" fmla="*/ 971550 h 1952625"/>
                <a:gd name="connsiteX8" fmla="*/ 285750 w 1438275"/>
                <a:gd name="connsiteY8" fmla="*/ 942975 h 1952625"/>
                <a:gd name="connsiteX9" fmla="*/ 180975 w 1438275"/>
                <a:gd name="connsiteY9" fmla="*/ 809625 h 1952625"/>
                <a:gd name="connsiteX10" fmla="*/ 209550 w 1438275"/>
                <a:gd name="connsiteY10" fmla="*/ 676275 h 1952625"/>
                <a:gd name="connsiteX11" fmla="*/ 333375 w 1438275"/>
                <a:gd name="connsiteY11" fmla="*/ 571500 h 1952625"/>
                <a:gd name="connsiteX12" fmla="*/ 552450 w 1438275"/>
                <a:gd name="connsiteY12" fmla="*/ 466725 h 1952625"/>
                <a:gd name="connsiteX13" fmla="*/ 685800 w 1438275"/>
                <a:gd name="connsiteY13" fmla="*/ 409575 h 1952625"/>
                <a:gd name="connsiteX14" fmla="*/ 695325 w 1438275"/>
                <a:gd name="connsiteY14" fmla="*/ 152400 h 1952625"/>
                <a:gd name="connsiteX15" fmla="*/ 466725 w 1438275"/>
                <a:gd name="connsiteY15" fmla="*/ 0 h 1952625"/>
                <a:gd name="connsiteX16" fmla="*/ 342900 w 1438275"/>
                <a:gd name="connsiteY16" fmla="*/ 104775 h 1952625"/>
                <a:gd name="connsiteX17" fmla="*/ 209550 w 1438275"/>
                <a:gd name="connsiteY17" fmla="*/ 238125 h 1952625"/>
                <a:gd name="connsiteX18" fmla="*/ 238125 w 1438275"/>
                <a:gd name="connsiteY18" fmla="*/ 371475 h 1952625"/>
                <a:gd name="connsiteX19" fmla="*/ 0 w 1438275"/>
                <a:gd name="connsiteY19" fmla="*/ 571500 h 1952625"/>
                <a:gd name="connsiteX20" fmla="*/ 0 w 1438275"/>
                <a:gd name="connsiteY20" fmla="*/ 790575 h 1952625"/>
                <a:gd name="connsiteX21" fmla="*/ 9525 w 1438275"/>
                <a:gd name="connsiteY21" fmla="*/ 1038225 h 1952625"/>
                <a:gd name="connsiteX22" fmla="*/ 28575 w 1438275"/>
                <a:gd name="connsiteY22" fmla="*/ 1238250 h 1952625"/>
                <a:gd name="connsiteX23" fmla="*/ 38100 w 1438275"/>
                <a:gd name="connsiteY23" fmla="*/ 1447800 h 1952625"/>
                <a:gd name="connsiteX24" fmla="*/ 276225 w 1438275"/>
                <a:gd name="connsiteY24" fmla="*/ 1600200 h 1952625"/>
                <a:gd name="connsiteX25" fmla="*/ 552450 w 1438275"/>
                <a:gd name="connsiteY25" fmla="*/ 1657350 h 1952625"/>
                <a:gd name="connsiteX26" fmla="*/ 1019175 w 1438275"/>
                <a:gd name="connsiteY26" fmla="*/ 1638300 h 1952625"/>
                <a:gd name="connsiteX27" fmla="*/ 1095375 w 1438275"/>
                <a:gd name="connsiteY27" fmla="*/ 1952625 h 1952625"/>
                <a:gd name="connsiteX28" fmla="*/ 1266825 w 1438275"/>
                <a:gd name="connsiteY28" fmla="*/ 1952625 h 1952625"/>
                <a:gd name="connsiteX29" fmla="*/ 1304925 w 1438275"/>
                <a:gd name="connsiteY29" fmla="*/ 1685925 h 1952625"/>
                <a:gd name="connsiteX30" fmla="*/ 1276350 w 1438275"/>
                <a:gd name="connsiteY30" fmla="*/ 1409700 h 1952625"/>
                <a:gd name="connsiteX31" fmla="*/ 1285875 w 1438275"/>
                <a:gd name="connsiteY31" fmla="*/ 1276350 h 1952625"/>
                <a:gd name="connsiteX32" fmla="*/ 1438275 w 1438275"/>
                <a:gd name="connsiteY32" fmla="*/ 1276350 h 1952625"/>
                <a:gd name="connsiteX33" fmla="*/ 1438275 w 1438275"/>
                <a:gd name="connsiteY33" fmla="*/ 1095375 h 1952625"/>
                <a:gd name="connsiteX34" fmla="*/ 1438275 w 1438275"/>
                <a:gd name="connsiteY34" fmla="*/ 990600 h 1952625"/>
                <a:gd name="connsiteX35" fmla="*/ 1343025 w 1438275"/>
                <a:gd name="connsiteY35" fmla="*/ 981075 h 1952625"/>
                <a:gd name="connsiteX36" fmla="*/ 1228725 w 1438275"/>
                <a:gd name="connsiteY36" fmla="*/ 1095375 h 1952625"/>
                <a:gd name="connsiteX37" fmla="*/ 1123950 w 1438275"/>
                <a:gd name="connsiteY37" fmla="*/ 1123950 h 1952625"/>
                <a:gd name="connsiteX0" fmla="*/ 1123950 w 1438275"/>
                <a:gd name="connsiteY0" fmla="*/ 1123950 h 1952625"/>
                <a:gd name="connsiteX1" fmla="*/ 809625 w 1438275"/>
                <a:gd name="connsiteY1" fmla="*/ 1123950 h 1952625"/>
                <a:gd name="connsiteX2" fmla="*/ 781050 w 1438275"/>
                <a:gd name="connsiteY2" fmla="*/ 1133475 h 1952625"/>
                <a:gd name="connsiteX3" fmla="*/ 685800 w 1438275"/>
                <a:gd name="connsiteY3" fmla="*/ 933450 h 1952625"/>
                <a:gd name="connsiteX4" fmla="*/ 666750 w 1438275"/>
                <a:gd name="connsiteY4" fmla="*/ 923925 h 1952625"/>
                <a:gd name="connsiteX5" fmla="*/ 647700 w 1438275"/>
                <a:gd name="connsiteY5" fmla="*/ 781050 h 1952625"/>
                <a:gd name="connsiteX6" fmla="*/ 590550 w 1438275"/>
                <a:gd name="connsiteY6" fmla="*/ 781050 h 1952625"/>
                <a:gd name="connsiteX7" fmla="*/ 571500 w 1438275"/>
                <a:gd name="connsiteY7" fmla="*/ 790575 h 1952625"/>
                <a:gd name="connsiteX8" fmla="*/ 476250 w 1438275"/>
                <a:gd name="connsiteY8" fmla="*/ 971550 h 1952625"/>
                <a:gd name="connsiteX9" fmla="*/ 285750 w 1438275"/>
                <a:gd name="connsiteY9" fmla="*/ 942975 h 1952625"/>
                <a:gd name="connsiteX10" fmla="*/ 180975 w 1438275"/>
                <a:gd name="connsiteY10" fmla="*/ 809625 h 1952625"/>
                <a:gd name="connsiteX11" fmla="*/ 209550 w 1438275"/>
                <a:gd name="connsiteY11" fmla="*/ 676275 h 1952625"/>
                <a:gd name="connsiteX12" fmla="*/ 333375 w 1438275"/>
                <a:gd name="connsiteY12" fmla="*/ 571500 h 1952625"/>
                <a:gd name="connsiteX13" fmla="*/ 552450 w 1438275"/>
                <a:gd name="connsiteY13" fmla="*/ 466725 h 1952625"/>
                <a:gd name="connsiteX14" fmla="*/ 685800 w 1438275"/>
                <a:gd name="connsiteY14" fmla="*/ 409575 h 1952625"/>
                <a:gd name="connsiteX15" fmla="*/ 695325 w 1438275"/>
                <a:gd name="connsiteY15" fmla="*/ 152400 h 1952625"/>
                <a:gd name="connsiteX16" fmla="*/ 466725 w 1438275"/>
                <a:gd name="connsiteY16" fmla="*/ 0 h 1952625"/>
                <a:gd name="connsiteX17" fmla="*/ 342900 w 1438275"/>
                <a:gd name="connsiteY17" fmla="*/ 104775 h 1952625"/>
                <a:gd name="connsiteX18" fmla="*/ 209550 w 1438275"/>
                <a:gd name="connsiteY18" fmla="*/ 238125 h 1952625"/>
                <a:gd name="connsiteX19" fmla="*/ 238125 w 1438275"/>
                <a:gd name="connsiteY19" fmla="*/ 371475 h 1952625"/>
                <a:gd name="connsiteX20" fmla="*/ 0 w 1438275"/>
                <a:gd name="connsiteY20" fmla="*/ 571500 h 1952625"/>
                <a:gd name="connsiteX21" fmla="*/ 0 w 1438275"/>
                <a:gd name="connsiteY21" fmla="*/ 790575 h 1952625"/>
                <a:gd name="connsiteX22" fmla="*/ 9525 w 1438275"/>
                <a:gd name="connsiteY22" fmla="*/ 1038225 h 1952625"/>
                <a:gd name="connsiteX23" fmla="*/ 28575 w 1438275"/>
                <a:gd name="connsiteY23" fmla="*/ 1238250 h 1952625"/>
                <a:gd name="connsiteX24" fmla="*/ 38100 w 1438275"/>
                <a:gd name="connsiteY24" fmla="*/ 1447800 h 1952625"/>
                <a:gd name="connsiteX25" fmla="*/ 276225 w 1438275"/>
                <a:gd name="connsiteY25" fmla="*/ 1600200 h 1952625"/>
                <a:gd name="connsiteX26" fmla="*/ 552450 w 1438275"/>
                <a:gd name="connsiteY26" fmla="*/ 1657350 h 1952625"/>
                <a:gd name="connsiteX27" fmla="*/ 1019175 w 1438275"/>
                <a:gd name="connsiteY27" fmla="*/ 1638300 h 1952625"/>
                <a:gd name="connsiteX28" fmla="*/ 1095375 w 1438275"/>
                <a:gd name="connsiteY28" fmla="*/ 1952625 h 1952625"/>
                <a:gd name="connsiteX29" fmla="*/ 1266825 w 1438275"/>
                <a:gd name="connsiteY29" fmla="*/ 1952625 h 1952625"/>
                <a:gd name="connsiteX30" fmla="*/ 1304925 w 1438275"/>
                <a:gd name="connsiteY30" fmla="*/ 1685925 h 1952625"/>
                <a:gd name="connsiteX31" fmla="*/ 1276350 w 1438275"/>
                <a:gd name="connsiteY31" fmla="*/ 1409700 h 1952625"/>
                <a:gd name="connsiteX32" fmla="*/ 1285875 w 1438275"/>
                <a:gd name="connsiteY32" fmla="*/ 1276350 h 1952625"/>
                <a:gd name="connsiteX33" fmla="*/ 1438275 w 1438275"/>
                <a:gd name="connsiteY33" fmla="*/ 1276350 h 1952625"/>
                <a:gd name="connsiteX34" fmla="*/ 1438275 w 1438275"/>
                <a:gd name="connsiteY34" fmla="*/ 1095375 h 1952625"/>
                <a:gd name="connsiteX35" fmla="*/ 1438275 w 1438275"/>
                <a:gd name="connsiteY35" fmla="*/ 990600 h 1952625"/>
                <a:gd name="connsiteX36" fmla="*/ 1343025 w 1438275"/>
                <a:gd name="connsiteY36" fmla="*/ 981075 h 1952625"/>
                <a:gd name="connsiteX37" fmla="*/ 1228725 w 1438275"/>
                <a:gd name="connsiteY37" fmla="*/ 1095375 h 1952625"/>
                <a:gd name="connsiteX38" fmla="*/ 1123950 w 1438275"/>
                <a:gd name="connsiteY38" fmla="*/ 1123950 h 1952625"/>
                <a:gd name="connsiteX0" fmla="*/ 1123950 w 1438275"/>
                <a:gd name="connsiteY0" fmla="*/ 1123950 h 1952625"/>
                <a:gd name="connsiteX1" fmla="*/ 809625 w 1438275"/>
                <a:gd name="connsiteY1" fmla="*/ 1123950 h 1952625"/>
                <a:gd name="connsiteX2" fmla="*/ 781050 w 1438275"/>
                <a:gd name="connsiteY2" fmla="*/ 1133475 h 1952625"/>
                <a:gd name="connsiteX3" fmla="*/ 685800 w 1438275"/>
                <a:gd name="connsiteY3" fmla="*/ 933450 h 1952625"/>
                <a:gd name="connsiteX4" fmla="*/ 666750 w 1438275"/>
                <a:gd name="connsiteY4" fmla="*/ 923925 h 1952625"/>
                <a:gd name="connsiteX5" fmla="*/ 647700 w 1438275"/>
                <a:gd name="connsiteY5" fmla="*/ 781050 h 1952625"/>
                <a:gd name="connsiteX6" fmla="*/ 590550 w 1438275"/>
                <a:gd name="connsiteY6" fmla="*/ 781050 h 1952625"/>
                <a:gd name="connsiteX7" fmla="*/ 476250 w 1438275"/>
                <a:gd name="connsiteY7" fmla="*/ 971550 h 1952625"/>
                <a:gd name="connsiteX8" fmla="*/ 285750 w 1438275"/>
                <a:gd name="connsiteY8" fmla="*/ 942975 h 1952625"/>
                <a:gd name="connsiteX9" fmla="*/ 180975 w 1438275"/>
                <a:gd name="connsiteY9" fmla="*/ 809625 h 1952625"/>
                <a:gd name="connsiteX10" fmla="*/ 209550 w 1438275"/>
                <a:gd name="connsiteY10" fmla="*/ 676275 h 1952625"/>
                <a:gd name="connsiteX11" fmla="*/ 333375 w 1438275"/>
                <a:gd name="connsiteY11" fmla="*/ 571500 h 1952625"/>
                <a:gd name="connsiteX12" fmla="*/ 552450 w 1438275"/>
                <a:gd name="connsiteY12" fmla="*/ 466725 h 1952625"/>
                <a:gd name="connsiteX13" fmla="*/ 685800 w 1438275"/>
                <a:gd name="connsiteY13" fmla="*/ 409575 h 1952625"/>
                <a:gd name="connsiteX14" fmla="*/ 695325 w 1438275"/>
                <a:gd name="connsiteY14" fmla="*/ 152400 h 1952625"/>
                <a:gd name="connsiteX15" fmla="*/ 466725 w 1438275"/>
                <a:gd name="connsiteY15" fmla="*/ 0 h 1952625"/>
                <a:gd name="connsiteX16" fmla="*/ 342900 w 1438275"/>
                <a:gd name="connsiteY16" fmla="*/ 104775 h 1952625"/>
                <a:gd name="connsiteX17" fmla="*/ 209550 w 1438275"/>
                <a:gd name="connsiteY17" fmla="*/ 238125 h 1952625"/>
                <a:gd name="connsiteX18" fmla="*/ 238125 w 1438275"/>
                <a:gd name="connsiteY18" fmla="*/ 371475 h 1952625"/>
                <a:gd name="connsiteX19" fmla="*/ 0 w 1438275"/>
                <a:gd name="connsiteY19" fmla="*/ 571500 h 1952625"/>
                <a:gd name="connsiteX20" fmla="*/ 0 w 1438275"/>
                <a:gd name="connsiteY20" fmla="*/ 790575 h 1952625"/>
                <a:gd name="connsiteX21" fmla="*/ 9525 w 1438275"/>
                <a:gd name="connsiteY21" fmla="*/ 1038225 h 1952625"/>
                <a:gd name="connsiteX22" fmla="*/ 28575 w 1438275"/>
                <a:gd name="connsiteY22" fmla="*/ 1238250 h 1952625"/>
                <a:gd name="connsiteX23" fmla="*/ 38100 w 1438275"/>
                <a:gd name="connsiteY23" fmla="*/ 1447800 h 1952625"/>
                <a:gd name="connsiteX24" fmla="*/ 276225 w 1438275"/>
                <a:gd name="connsiteY24" fmla="*/ 1600200 h 1952625"/>
                <a:gd name="connsiteX25" fmla="*/ 552450 w 1438275"/>
                <a:gd name="connsiteY25" fmla="*/ 1657350 h 1952625"/>
                <a:gd name="connsiteX26" fmla="*/ 1019175 w 1438275"/>
                <a:gd name="connsiteY26" fmla="*/ 1638300 h 1952625"/>
                <a:gd name="connsiteX27" fmla="*/ 1095375 w 1438275"/>
                <a:gd name="connsiteY27" fmla="*/ 1952625 h 1952625"/>
                <a:gd name="connsiteX28" fmla="*/ 1266825 w 1438275"/>
                <a:gd name="connsiteY28" fmla="*/ 1952625 h 1952625"/>
                <a:gd name="connsiteX29" fmla="*/ 1304925 w 1438275"/>
                <a:gd name="connsiteY29" fmla="*/ 1685925 h 1952625"/>
                <a:gd name="connsiteX30" fmla="*/ 1276350 w 1438275"/>
                <a:gd name="connsiteY30" fmla="*/ 1409700 h 1952625"/>
                <a:gd name="connsiteX31" fmla="*/ 1285875 w 1438275"/>
                <a:gd name="connsiteY31" fmla="*/ 1276350 h 1952625"/>
                <a:gd name="connsiteX32" fmla="*/ 1438275 w 1438275"/>
                <a:gd name="connsiteY32" fmla="*/ 1276350 h 1952625"/>
                <a:gd name="connsiteX33" fmla="*/ 1438275 w 1438275"/>
                <a:gd name="connsiteY33" fmla="*/ 1095375 h 1952625"/>
                <a:gd name="connsiteX34" fmla="*/ 1438275 w 1438275"/>
                <a:gd name="connsiteY34" fmla="*/ 990600 h 1952625"/>
                <a:gd name="connsiteX35" fmla="*/ 1343025 w 1438275"/>
                <a:gd name="connsiteY35" fmla="*/ 981075 h 1952625"/>
                <a:gd name="connsiteX36" fmla="*/ 1228725 w 1438275"/>
                <a:gd name="connsiteY36" fmla="*/ 1095375 h 1952625"/>
                <a:gd name="connsiteX37" fmla="*/ 1123950 w 1438275"/>
                <a:gd name="connsiteY37" fmla="*/ 1123950 h 1952625"/>
                <a:gd name="connsiteX0" fmla="*/ 1123950 w 1438275"/>
                <a:gd name="connsiteY0" fmla="*/ 1123950 h 1952625"/>
                <a:gd name="connsiteX1" fmla="*/ 809625 w 1438275"/>
                <a:gd name="connsiteY1" fmla="*/ 1123950 h 1952625"/>
                <a:gd name="connsiteX2" fmla="*/ 781050 w 1438275"/>
                <a:gd name="connsiteY2" fmla="*/ 1133475 h 1952625"/>
                <a:gd name="connsiteX3" fmla="*/ 685800 w 1438275"/>
                <a:gd name="connsiteY3" fmla="*/ 933450 h 1952625"/>
                <a:gd name="connsiteX4" fmla="*/ 666750 w 1438275"/>
                <a:gd name="connsiteY4" fmla="*/ 923925 h 1952625"/>
                <a:gd name="connsiteX5" fmla="*/ 647700 w 1438275"/>
                <a:gd name="connsiteY5" fmla="*/ 781050 h 1952625"/>
                <a:gd name="connsiteX6" fmla="*/ 476250 w 1438275"/>
                <a:gd name="connsiteY6" fmla="*/ 971550 h 1952625"/>
                <a:gd name="connsiteX7" fmla="*/ 285750 w 1438275"/>
                <a:gd name="connsiteY7" fmla="*/ 942975 h 1952625"/>
                <a:gd name="connsiteX8" fmla="*/ 180975 w 1438275"/>
                <a:gd name="connsiteY8" fmla="*/ 809625 h 1952625"/>
                <a:gd name="connsiteX9" fmla="*/ 209550 w 1438275"/>
                <a:gd name="connsiteY9" fmla="*/ 676275 h 1952625"/>
                <a:gd name="connsiteX10" fmla="*/ 333375 w 1438275"/>
                <a:gd name="connsiteY10" fmla="*/ 571500 h 1952625"/>
                <a:gd name="connsiteX11" fmla="*/ 552450 w 1438275"/>
                <a:gd name="connsiteY11" fmla="*/ 466725 h 1952625"/>
                <a:gd name="connsiteX12" fmla="*/ 685800 w 1438275"/>
                <a:gd name="connsiteY12" fmla="*/ 409575 h 1952625"/>
                <a:gd name="connsiteX13" fmla="*/ 695325 w 1438275"/>
                <a:gd name="connsiteY13" fmla="*/ 152400 h 1952625"/>
                <a:gd name="connsiteX14" fmla="*/ 466725 w 1438275"/>
                <a:gd name="connsiteY14" fmla="*/ 0 h 1952625"/>
                <a:gd name="connsiteX15" fmla="*/ 342900 w 1438275"/>
                <a:gd name="connsiteY15" fmla="*/ 104775 h 1952625"/>
                <a:gd name="connsiteX16" fmla="*/ 209550 w 1438275"/>
                <a:gd name="connsiteY16" fmla="*/ 238125 h 1952625"/>
                <a:gd name="connsiteX17" fmla="*/ 238125 w 1438275"/>
                <a:gd name="connsiteY17" fmla="*/ 371475 h 1952625"/>
                <a:gd name="connsiteX18" fmla="*/ 0 w 1438275"/>
                <a:gd name="connsiteY18" fmla="*/ 571500 h 1952625"/>
                <a:gd name="connsiteX19" fmla="*/ 0 w 1438275"/>
                <a:gd name="connsiteY19" fmla="*/ 790575 h 1952625"/>
                <a:gd name="connsiteX20" fmla="*/ 9525 w 1438275"/>
                <a:gd name="connsiteY20" fmla="*/ 1038225 h 1952625"/>
                <a:gd name="connsiteX21" fmla="*/ 28575 w 1438275"/>
                <a:gd name="connsiteY21" fmla="*/ 1238250 h 1952625"/>
                <a:gd name="connsiteX22" fmla="*/ 38100 w 1438275"/>
                <a:gd name="connsiteY22" fmla="*/ 1447800 h 1952625"/>
                <a:gd name="connsiteX23" fmla="*/ 276225 w 1438275"/>
                <a:gd name="connsiteY23" fmla="*/ 1600200 h 1952625"/>
                <a:gd name="connsiteX24" fmla="*/ 552450 w 1438275"/>
                <a:gd name="connsiteY24" fmla="*/ 1657350 h 1952625"/>
                <a:gd name="connsiteX25" fmla="*/ 1019175 w 1438275"/>
                <a:gd name="connsiteY25" fmla="*/ 1638300 h 1952625"/>
                <a:gd name="connsiteX26" fmla="*/ 1095375 w 1438275"/>
                <a:gd name="connsiteY26" fmla="*/ 1952625 h 1952625"/>
                <a:gd name="connsiteX27" fmla="*/ 1266825 w 1438275"/>
                <a:gd name="connsiteY27" fmla="*/ 1952625 h 1952625"/>
                <a:gd name="connsiteX28" fmla="*/ 1304925 w 1438275"/>
                <a:gd name="connsiteY28" fmla="*/ 1685925 h 1952625"/>
                <a:gd name="connsiteX29" fmla="*/ 1276350 w 1438275"/>
                <a:gd name="connsiteY29" fmla="*/ 1409700 h 1952625"/>
                <a:gd name="connsiteX30" fmla="*/ 1285875 w 1438275"/>
                <a:gd name="connsiteY30" fmla="*/ 1276350 h 1952625"/>
                <a:gd name="connsiteX31" fmla="*/ 1438275 w 1438275"/>
                <a:gd name="connsiteY31" fmla="*/ 1276350 h 1952625"/>
                <a:gd name="connsiteX32" fmla="*/ 1438275 w 1438275"/>
                <a:gd name="connsiteY32" fmla="*/ 1095375 h 1952625"/>
                <a:gd name="connsiteX33" fmla="*/ 1438275 w 1438275"/>
                <a:gd name="connsiteY33" fmla="*/ 990600 h 1952625"/>
                <a:gd name="connsiteX34" fmla="*/ 1343025 w 1438275"/>
                <a:gd name="connsiteY34" fmla="*/ 981075 h 1952625"/>
                <a:gd name="connsiteX35" fmla="*/ 1228725 w 1438275"/>
                <a:gd name="connsiteY35" fmla="*/ 1095375 h 1952625"/>
                <a:gd name="connsiteX36" fmla="*/ 1123950 w 1438275"/>
                <a:gd name="connsiteY36" fmla="*/ 1123950 h 1952625"/>
                <a:gd name="connsiteX0" fmla="*/ 1123950 w 1438275"/>
                <a:gd name="connsiteY0" fmla="*/ 1123950 h 1952625"/>
                <a:gd name="connsiteX1" fmla="*/ 809625 w 1438275"/>
                <a:gd name="connsiteY1" fmla="*/ 1123950 h 1952625"/>
                <a:gd name="connsiteX2" fmla="*/ 781050 w 1438275"/>
                <a:gd name="connsiteY2" fmla="*/ 1133475 h 1952625"/>
                <a:gd name="connsiteX3" fmla="*/ 685800 w 1438275"/>
                <a:gd name="connsiteY3" fmla="*/ 933450 h 1952625"/>
                <a:gd name="connsiteX4" fmla="*/ 666750 w 1438275"/>
                <a:gd name="connsiteY4" fmla="*/ 923925 h 1952625"/>
                <a:gd name="connsiteX5" fmla="*/ 647700 w 1438275"/>
                <a:gd name="connsiteY5" fmla="*/ 781050 h 1952625"/>
                <a:gd name="connsiteX6" fmla="*/ 476250 w 1438275"/>
                <a:gd name="connsiteY6" fmla="*/ 971550 h 1952625"/>
                <a:gd name="connsiteX7" fmla="*/ 285750 w 1438275"/>
                <a:gd name="connsiteY7" fmla="*/ 942975 h 1952625"/>
                <a:gd name="connsiteX8" fmla="*/ 180975 w 1438275"/>
                <a:gd name="connsiteY8" fmla="*/ 809625 h 1952625"/>
                <a:gd name="connsiteX9" fmla="*/ 209550 w 1438275"/>
                <a:gd name="connsiteY9" fmla="*/ 676275 h 1952625"/>
                <a:gd name="connsiteX10" fmla="*/ 333375 w 1438275"/>
                <a:gd name="connsiteY10" fmla="*/ 571500 h 1952625"/>
                <a:gd name="connsiteX11" fmla="*/ 552450 w 1438275"/>
                <a:gd name="connsiteY11" fmla="*/ 466725 h 1952625"/>
                <a:gd name="connsiteX12" fmla="*/ 685800 w 1438275"/>
                <a:gd name="connsiteY12" fmla="*/ 409575 h 1952625"/>
                <a:gd name="connsiteX13" fmla="*/ 695325 w 1438275"/>
                <a:gd name="connsiteY13" fmla="*/ 152400 h 1952625"/>
                <a:gd name="connsiteX14" fmla="*/ 466725 w 1438275"/>
                <a:gd name="connsiteY14" fmla="*/ 0 h 1952625"/>
                <a:gd name="connsiteX15" fmla="*/ 342900 w 1438275"/>
                <a:gd name="connsiteY15" fmla="*/ 104775 h 1952625"/>
                <a:gd name="connsiteX16" fmla="*/ 209550 w 1438275"/>
                <a:gd name="connsiteY16" fmla="*/ 238125 h 1952625"/>
                <a:gd name="connsiteX17" fmla="*/ 238125 w 1438275"/>
                <a:gd name="connsiteY17" fmla="*/ 371475 h 1952625"/>
                <a:gd name="connsiteX18" fmla="*/ 0 w 1438275"/>
                <a:gd name="connsiteY18" fmla="*/ 571500 h 1952625"/>
                <a:gd name="connsiteX19" fmla="*/ 0 w 1438275"/>
                <a:gd name="connsiteY19" fmla="*/ 790575 h 1952625"/>
                <a:gd name="connsiteX20" fmla="*/ 9525 w 1438275"/>
                <a:gd name="connsiteY20" fmla="*/ 1038225 h 1952625"/>
                <a:gd name="connsiteX21" fmla="*/ 28575 w 1438275"/>
                <a:gd name="connsiteY21" fmla="*/ 1238250 h 1952625"/>
                <a:gd name="connsiteX22" fmla="*/ 38100 w 1438275"/>
                <a:gd name="connsiteY22" fmla="*/ 1447800 h 1952625"/>
                <a:gd name="connsiteX23" fmla="*/ 276225 w 1438275"/>
                <a:gd name="connsiteY23" fmla="*/ 1600200 h 1952625"/>
                <a:gd name="connsiteX24" fmla="*/ 552450 w 1438275"/>
                <a:gd name="connsiteY24" fmla="*/ 1657350 h 1952625"/>
                <a:gd name="connsiteX25" fmla="*/ 1019175 w 1438275"/>
                <a:gd name="connsiteY25" fmla="*/ 1638300 h 1952625"/>
                <a:gd name="connsiteX26" fmla="*/ 1095375 w 1438275"/>
                <a:gd name="connsiteY26" fmla="*/ 1952625 h 1952625"/>
                <a:gd name="connsiteX27" fmla="*/ 1266825 w 1438275"/>
                <a:gd name="connsiteY27" fmla="*/ 1952625 h 1952625"/>
                <a:gd name="connsiteX28" fmla="*/ 1304925 w 1438275"/>
                <a:gd name="connsiteY28" fmla="*/ 1685925 h 1952625"/>
                <a:gd name="connsiteX29" fmla="*/ 1276350 w 1438275"/>
                <a:gd name="connsiteY29" fmla="*/ 1409700 h 1952625"/>
                <a:gd name="connsiteX30" fmla="*/ 1285875 w 1438275"/>
                <a:gd name="connsiteY30" fmla="*/ 1276350 h 1952625"/>
                <a:gd name="connsiteX31" fmla="*/ 1438275 w 1438275"/>
                <a:gd name="connsiteY31" fmla="*/ 1276350 h 1952625"/>
                <a:gd name="connsiteX32" fmla="*/ 1438275 w 1438275"/>
                <a:gd name="connsiteY32" fmla="*/ 1095375 h 1952625"/>
                <a:gd name="connsiteX33" fmla="*/ 1438275 w 1438275"/>
                <a:gd name="connsiteY33" fmla="*/ 990600 h 1952625"/>
                <a:gd name="connsiteX34" fmla="*/ 1343025 w 1438275"/>
                <a:gd name="connsiteY34" fmla="*/ 981075 h 1952625"/>
                <a:gd name="connsiteX35" fmla="*/ 1228725 w 1438275"/>
                <a:gd name="connsiteY35" fmla="*/ 1095375 h 1952625"/>
                <a:gd name="connsiteX36" fmla="*/ 1123950 w 1438275"/>
                <a:gd name="connsiteY36" fmla="*/ 1123950 h 1952625"/>
                <a:gd name="connsiteX0" fmla="*/ 1123950 w 1438275"/>
                <a:gd name="connsiteY0" fmla="*/ 1123950 h 1952625"/>
                <a:gd name="connsiteX1" fmla="*/ 809625 w 1438275"/>
                <a:gd name="connsiteY1" fmla="*/ 1123950 h 1952625"/>
                <a:gd name="connsiteX2" fmla="*/ 781050 w 1438275"/>
                <a:gd name="connsiteY2" fmla="*/ 1133475 h 1952625"/>
                <a:gd name="connsiteX3" fmla="*/ 685800 w 1438275"/>
                <a:gd name="connsiteY3" fmla="*/ 933450 h 1952625"/>
                <a:gd name="connsiteX4" fmla="*/ 666750 w 1438275"/>
                <a:gd name="connsiteY4" fmla="*/ 923925 h 1952625"/>
                <a:gd name="connsiteX5" fmla="*/ 647700 w 1438275"/>
                <a:gd name="connsiteY5" fmla="*/ 781050 h 1952625"/>
                <a:gd name="connsiteX6" fmla="*/ 476250 w 1438275"/>
                <a:gd name="connsiteY6" fmla="*/ 971550 h 1952625"/>
                <a:gd name="connsiteX7" fmla="*/ 285750 w 1438275"/>
                <a:gd name="connsiteY7" fmla="*/ 942975 h 1952625"/>
                <a:gd name="connsiteX8" fmla="*/ 180975 w 1438275"/>
                <a:gd name="connsiteY8" fmla="*/ 809625 h 1952625"/>
                <a:gd name="connsiteX9" fmla="*/ 209550 w 1438275"/>
                <a:gd name="connsiteY9" fmla="*/ 676275 h 1952625"/>
                <a:gd name="connsiteX10" fmla="*/ 333375 w 1438275"/>
                <a:gd name="connsiteY10" fmla="*/ 571500 h 1952625"/>
                <a:gd name="connsiteX11" fmla="*/ 552450 w 1438275"/>
                <a:gd name="connsiteY11" fmla="*/ 466725 h 1952625"/>
                <a:gd name="connsiteX12" fmla="*/ 685800 w 1438275"/>
                <a:gd name="connsiteY12" fmla="*/ 409575 h 1952625"/>
                <a:gd name="connsiteX13" fmla="*/ 695325 w 1438275"/>
                <a:gd name="connsiteY13" fmla="*/ 152400 h 1952625"/>
                <a:gd name="connsiteX14" fmla="*/ 466725 w 1438275"/>
                <a:gd name="connsiteY14" fmla="*/ 0 h 1952625"/>
                <a:gd name="connsiteX15" fmla="*/ 342900 w 1438275"/>
                <a:gd name="connsiteY15" fmla="*/ 104775 h 1952625"/>
                <a:gd name="connsiteX16" fmla="*/ 209550 w 1438275"/>
                <a:gd name="connsiteY16" fmla="*/ 238125 h 1952625"/>
                <a:gd name="connsiteX17" fmla="*/ 238125 w 1438275"/>
                <a:gd name="connsiteY17" fmla="*/ 371475 h 1952625"/>
                <a:gd name="connsiteX18" fmla="*/ 0 w 1438275"/>
                <a:gd name="connsiteY18" fmla="*/ 571500 h 1952625"/>
                <a:gd name="connsiteX19" fmla="*/ 0 w 1438275"/>
                <a:gd name="connsiteY19" fmla="*/ 790575 h 1952625"/>
                <a:gd name="connsiteX20" fmla="*/ 9525 w 1438275"/>
                <a:gd name="connsiteY20" fmla="*/ 1038225 h 1952625"/>
                <a:gd name="connsiteX21" fmla="*/ 28575 w 1438275"/>
                <a:gd name="connsiteY21" fmla="*/ 1238250 h 1952625"/>
                <a:gd name="connsiteX22" fmla="*/ 38100 w 1438275"/>
                <a:gd name="connsiteY22" fmla="*/ 1447800 h 1952625"/>
                <a:gd name="connsiteX23" fmla="*/ 276225 w 1438275"/>
                <a:gd name="connsiteY23" fmla="*/ 1600200 h 1952625"/>
                <a:gd name="connsiteX24" fmla="*/ 552450 w 1438275"/>
                <a:gd name="connsiteY24" fmla="*/ 1657350 h 1952625"/>
                <a:gd name="connsiteX25" fmla="*/ 1019175 w 1438275"/>
                <a:gd name="connsiteY25" fmla="*/ 1638300 h 1952625"/>
                <a:gd name="connsiteX26" fmla="*/ 1095375 w 1438275"/>
                <a:gd name="connsiteY26" fmla="*/ 1952625 h 1952625"/>
                <a:gd name="connsiteX27" fmla="*/ 1266825 w 1438275"/>
                <a:gd name="connsiteY27" fmla="*/ 1952625 h 1952625"/>
                <a:gd name="connsiteX28" fmla="*/ 1304925 w 1438275"/>
                <a:gd name="connsiteY28" fmla="*/ 1685925 h 1952625"/>
                <a:gd name="connsiteX29" fmla="*/ 1276350 w 1438275"/>
                <a:gd name="connsiteY29" fmla="*/ 1409700 h 1952625"/>
                <a:gd name="connsiteX30" fmla="*/ 1285875 w 1438275"/>
                <a:gd name="connsiteY30" fmla="*/ 1276350 h 1952625"/>
                <a:gd name="connsiteX31" fmla="*/ 1438275 w 1438275"/>
                <a:gd name="connsiteY31" fmla="*/ 1276350 h 1952625"/>
                <a:gd name="connsiteX32" fmla="*/ 1438275 w 1438275"/>
                <a:gd name="connsiteY32" fmla="*/ 1095375 h 1952625"/>
                <a:gd name="connsiteX33" fmla="*/ 1438275 w 1438275"/>
                <a:gd name="connsiteY33" fmla="*/ 990600 h 1952625"/>
                <a:gd name="connsiteX34" fmla="*/ 1343025 w 1438275"/>
                <a:gd name="connsiteY34" fmla="*/ 981075 h 1952625"/>
                <a:gd name="connsiteX35" fmla="*/ 1228725 w 1438275"/>
                <a:gd name="connsiteY35" fmla="*/ 1095375 h 1952625"/>
                <a:gd name="connsiteX36" fmla="*/ 1123950 w 1438275"/>
                <a:gd name="connsiteY36" fmla="*/ 1123950 h 1952625"/>
                <a:gd name="connsiteX0" fmla="*/ 1123950 w 1438275"/>
                <a:gd name="connsiteY0" fmla="*/ 1123950 h 1952625"/>
                <a:gd name="connsiteX1" fmla="*/ 809625 w 1438275"/>
                <a:gd name="connsiteY1" fmla="*/ 1123950 h 1952625"/>
                <a:gd name="connsiteX2" fmla="*/ 781050 w 1438275"/>
                <a:gd name="connsiteY2" fmla="*/ 1133475 h 1952625"/>
                <a:gd name="connsiteX3" fmla="*/ 685800 w 1438275"/>
                <a:gd name="connsiteY3" fmla="*/ 933450 h 1952625"/>
                <a:gd name="connsiteX4" fmla="*/ 666750 w 1438275"/>
                <a:gd name="connsiteY4" fmla="*/ 923925 h 1952625"/>
                <a:gd name="connsiteX5" fmla="*/ 647700 w 1438275"/>
                <a:gd name="connsiteY5" fmla="*/ 781050 h 1952625"/>
                <a:gd name="connsiteX6" fmla="*/ 476250 w 1438275"/>
                <a:gd name="connsiteY6" fmla="*/ 971550 h 1952625"/>
                <a:gd name="connsiteX7" fmla="*/ 285750 w 1438275"/>
                <a:gd name="connsiteY7" fmla="*/ 942975 h 1952625"/>
                <a:gd name="connsiteX8" fmla="*/ 180975 w 1438275"/>
                <a:gd name="connsiteY8" fmla="*/ 809625 h 1952625"/>
                <a:gd name="connsiteX9" fmla="*/ 209550 w 1438275"/>
                <a:gd name="connsiteY9" fmla="*/ 676275 h 1952625"/>
                <a:gd name="connsiteX10" fmla="*/ 333375 w 1438275"/>
                <a:gd name="connsiteY10" fmla="*/ 571500 h 1952625"/>
                <a:gd name="connsiteX11" fmla="*/ 552450 w 1438275"/>
                <a:gd name="connsiteY11" fmla="*/ 466725 h 1952625"/>
                <a:gd name="connsiteX12" fmla="*/ 685800 w 1438275"/>
                <a:gd name="connsiteY12" fmla="*/ 409575 h 1952625"/>
                <a:gd name="connsiteX13" fmla="*/ 695325 w 1438275"/>
                <a:gd name="connsiteY13" fmla="*/ 152400 h 1952625"/>
                <a:gd name="connsiteX14" fmla="*/ 466725 w 1438275"/>
                <a:gd name="connsiteY14" fmla="*/ 0 h 1952625"/>
                <a:gd name="connsiteX15" fmla="*/ 342900 w 1438275"/>
                <a:gd name="connsiteY15" fmla="*/ 104775 h 1952625"/>
                <a:gd name="connsiteX16" fmla="*/ 209550 w 1438275"/>
                <a:gd name="connsiteY16" fmla="*/ 238125 h 1952625"/>
                <a:gd name="connsiteX17" fmla="*/ 238125 w 1438275"/>
                <a:gd name="connsiteY17" fmla="*/ 371475 h 1952625"/>
                <a:gd name="connsiteX18" fmla="*/ 0 w 1438275"/>
                <a:gd name="connsiteY18" fmla="*/ 571500 h 1952625"/>
                <a:gd name="connsiteX19" fmla="*/ 0 w 1438275"/>
                <a:gd name="connsiteY19" fmla="*/ 790575 h 1952625"/>
                <a:gd name="connsiteX20" fmla="*/ 9525 w 1438275"/>
                <a:gd name="connsiteY20" fmla="*/ 1038225 h 1952625"/>
                <a:gd name="connsiteX21" fmla="*/ 28575 w 1438275"/>
                <a:gd name="connsiteY21" fmla="*/ 1238250 h 1952625"/>
                <a:gd name="connsiteX22" fmla="*/ 38100 w 1438275"/>
                <a:gd name="connsiteY22" fmla="*/ 1447800 h 1952625"/>
                <a:gd name="connsiteX23" fmla="*/ 276225 w 1438275"/>
                <a:gd name="connsiteY23" fmla="*/ 1600200 h 1952625"/>
                <a:gd name="connsiteX24" fmla="*/ 552450 w 1438275"/>
                <a:gd name="connsiteY24" fmla="*/ 1657350 h 1952625"/>
                <a:gd name="connsiteX25" fmla="*/ 1019175 w 1438275"/>
                <a:gd name="connsiteY25" fmla="*/ 1638300 h 1952625"/>
                <a:gd name="connsiteX26" fmla="*/ 1095375 w 1438275"/>
                <a:gd name="connsiteY26" fmla="*/ 1952625 h 1952625"/>
                <a:gd name="connsiteX27" fmla="*/ 1266825 w 1438275"/>
                <a:gd name="connsiteY27" fmla="*/ 1952625 h 1952625"/>
                <a:gd name="connsiteX28" fmla="*/ 1304925 w 1438275"/>
                <a:gd name="connsiteY28" fmla="*/ 1685925 h 1952625"/>
                <a:gd name="connsiteX29" fmla="*/ 1276350 w 1438275"/>
                <a:gd name="connsiteY29" fmla="*/ 1409700 h 1952625"/>
                <a:gd name="connsiteX30" fmla="*/ 1285875 w 1438275"/>
                <a:gd name="connsiteY30" fmla="*/ 1276350 h 1952625"/>
                <a:gd name="connsiteX31" fmla="*/ 1438275 w 1438275"/>
                <a:gd name="connsiteY31" fmla="*/ 1276350 h 1952625"/>
                <a:gd name="connsiteX32" fmla="*/ 1438275 w 1438275"/>
                <a:gd name="connsiteY32" fmla="*/ 1095375 h 1952625"/>
                <a:gd name="connsiteX33" fmla="*/ 1438275 w 1438275"/>
                <a:gd name="connsiteY33" fmla="*/ 990600 h 1952625"/>
                <a:gd name="connsiteX34" fmla="*/ 1343025 w 1438275"/>
                <a:gd name="connsiteY34" fmla="*/ 981075 h 1952625"/>
                <a:gd name="connsiteX35" fmla="*/ 1228725 w 1438275"/>
                <a:gd name="connsiteY35" fmla="*/ 1095375 h 1952625"/>
                <a:gd name="connsiteX36" fmla="*/ 1123950 w 1438275"/>
                <a:gd name="connsiteY36" fmla="*/ 1123950 h 1952625"/>
                <a:gd name="connsiteX0" fmla="*/ 1123950 w 1438275"/>
                <a:gd name="connsiteY0" fmla="*/ 1123950 h 1952625"/>
                <a:gd name="connsiteX1" fmla="*/ 809625 w 1438275"/>
                <a:gd name="connsiteY1" fmla="*/ 1123950 h 1952625"/>
                <a:gd name="connsiteX2" fmla="*/ 781050 w 1438275"/>
                <a:gd name="connsiteY2" fmla="*/ 1133475 h 1952625"/>
                <a:gd name="connsiteX3" fmla="*/ 685800 w 1438275"/>
                <a:gd name="connsiteY3" fmla="*/ 933450 h 1952625"/>
                <a:gd name="connsiteX4" fmla="*/ 666750 w 1438275"/>
                <a:gd name="connsiteY4" fmla="*/ 923925 h 1952625"/>
                <a:gd name="connsiteX5" fmla="*/ 647700 w 1438275"/>
                <a:gd name="connsiteY5" fmla="*/ 781050 h 1952625"/>
                <a:gd name="connsiteX6" fmla="*/ 476250 w 1438275"/>
                <a:gd name="connsiteY6" fmla="*/ 971550 h 1952625"/>
                <a:gd name="connsiteX7" fmla="*/ 285750 w 1438275"/>
                <a:gd name="connsiteY7" fmla="*/ 942975 h 1952625"/>
                <a:gd name="connsiteX8" fmla="*/ 180975 w 1438275"/>
                <a:gd name="connsiteY8" fmla="*/ 809625 h 1952625"/>
                <a:gd name="connsiteX9" fmla="*/ 209550 w 1438275"/>
                <a:gd name="connsiteY9" fmla="*/ 676275 h 1952625"/>
                <a:gd name="connsiteX10" fmla="*/ 333375 w 1438275"/>
                <a:gd name="connsiteY10" fmla="*/ 571500 h 1952625"/>
                <a:gd name="connsiteX11" fmla="*/ 552450 w 1438275"/>
                <a:gd name="connsiteY11" fmla="*/ 466725 h 1952625"/>
                <a:gd name="connsiteX12" fmla="*/ 685800 w 1438275"/>
                <a:gd name="connsiteY12" fmla="*/ 409575 h 1952625"/>
                <a:gd name="connsiteX13" fmla="*/ 695325 w 1438275"/>
                <a:gd name="connsiteY13" fmla="*/ 152400 h 1952625"/>
                <a:gd name="connsiteX14" fmla="*/ 466725 w 1438275"/>
                <a:gd name="connsiteY14" fmla="*/ 0 h 1952625"/>
                <a:gd name="connsiteX15" fmla="*/ 342900 w 1438275"/>
                <a:gd name="connsiteY15" fmla="*/ 104775 h 1952625"/>
                <a:gd name="connsiteX16" fmla="*/ 209550 w 1438275"/>
                <a:gd name="connsiteY16" fmla="*/ 238125 h 1952625"/>
                <a:gd name="connsiteX17" fmla="*/ 238125 w 1438275"/>
                <a:gd name="connsiteY17" fmla="*/ 371475 h 1952625"/>
                <a:gd name="connsiteX18" fmla="*/ 0 w 1438275"/>
                <a:gd name="connsiteY18" fmla="*/ 571500 h 1952625"/>
                <a:gd name="connsiteX19" fmla="*/ 0 w 1438275"/>
                <a:gd name="connsiteY19" fmla="*/ 790575 h 1952625"/>
                <a:gd name="connsiteX20" fmla="*/ 9525 w 1438275"/>
                <a:gd name="connsiteY20" fmla="*/ 1038225 h 1952625"/>
                <a:gd name="connsiteX21" fmla="*/ 28575 w 1438275"/>
                <a:gd name="connsiteY21" fmla="*/ 1238250 h 1952625"/>
                <a:gd name="connsiteX22" fmla="*/ 38100 w 1438275"/>
                <a:gd name="connsiteY22" fmla="*/ 1447800 h 1952625"/>
                <a:gd name="connsiteX23" fmla="*/ 276225 w 1438275"/>
                <a:gd name="connsiteY23" fmla="*/ 1600200 h 1952625"/>
                <a:gd name="connsiteX24" fmla="*/ 552450 w 1438275"/>
                <a:gd name="connsiteY24" fmla="*/ 1657350 h 1952625"/>
                <a:gd name="connsiteX25" fmla="*/ 1019175 w 1438275"/>
                <a:gd name="connsiteY25" fmla="*/ 1638300 h 1952625"/>
                <a:gd name="connsiteX26" fmla="*/ 1095375 w 1438275"/>
                <a:gd name="connsiteY26" fmla="*/ 1952625 h 1952625"/>
                <a:gd name="connsiteX27" fmla="*/ 1266825 w 1438275"/>
                <a:gd name="connsiteY27" fmla="*/ 1952625 h 1952625"/>
                <a:gd name="connsiteX28" fmla="*/ 1304925 w 1438275"/>
                <a:gd name="connsiteY28" fmla="*/ 1685925 h 1952625"/>
                <a:gd name="connsiteX29" fmla="*/ 1276350 w 1438275"/>
                <a:gd name="connsiteY29" fmla="*/ 1409700 h 1952625"/>
                <a:gd name="connsiteX30" fmla="*/ 1285875 w 1438275"/>
                <a:gd name="connsiteY30" fmla="*/ 1276350 h 1952625"/>
                <a:gd name="connsiteX31" fmla="*/ 1438275 w 1438275"/>
                <a:gd name="connsiteY31" fmla="*/ 1276350 h 1952625"/>
                <a:gd name="connsiteX32" fmla="*/ 1438275 w 1438275"/>
                <a:gd name="connsiteY32" fmla="*/ 1095375 h 1952625"/>
                <a:gd name="connsiteX33" fmla="*/ 1438275 w 1438275"/>
                <a:gd name="connsiteY33" fmla="*/ 990600 h 1952625"/>
                <a:gd name="connsiteX34" fmla="*/ 1343025 w 1438275"/>
                <a:gd name="connsiteY34" fmla="*/ 981075 h 1952625"/>
                <a:gd name="connsiteX35" fmla="*/ 1228725 w 1438275"/>
                <a:gd name="connsiteY35" fmla="*/ 1095375 h 1952625"/>
                <a:gd name="connsiteX36" fmla="*/ 1123950 w 1438275"/>
                <a:gd name="connsiteY36" fmla="*/ 1123950 h 1952625"/>
                <a:gd name="connsiteX0" fmla="*/ 1163637 w 1477962"/>
                <a:gd name="connsiteY0" fmla="*/ 1123950 h 1952625"/>
                <a:gd name="connsiteX1" fmla="*/ 849312 w 1477962"/>
                <a:gd name="connsiteY1" fmla="*/ 1123950 h 1952625"/>
                <a:gd name="connsiteX2" fmla="*/ 820737 w 1477962"/>
                <a:gd name="connsiteY2" fmla="*/ 1133475 h 1952625"/>
                <a:gd name="connsiteX3" fmla="*/ 725487 w 1477962"/>
                <a:gd name="connsiteY3" fmla="*/ 933450 h 1952625"/>
                <a:gd name="connsiteX4" fmla="*/ 706437 w 1477962"/>
                <a:gd name="connsiteY4" fmla="*/ 923925 h 1952625"/>
                <a:gd name="connsiteX5" fmla="*/ 687387 w 1477962"/>
                <a:gd name="connsiteY5" fmla="*/ 781050 h 1952625"/>
                <a:gd name="connsiteX6" fmla="*/ 515937 w 1477962"/>
                <a:gd name="connsiteY6" fmla="*/ 971550 h 1952625"/>
                <a:gd name="connsiteX7" fmla="*/ 325437 w 1477962"/>
                <a:gd name="connsiteY7" fmla="*/ 942975 h 1952625"/>
                <a:gd name="connsiteX8" fmla="*/ 220662 w 1477962"/>
                <a:gd name="connsiteY8" fmla="*/ 809625 h 1952625"/>
                <a:gd name="connsiteX9" fmla="*/ 249237 w 1477962"/>
                <a:gd name="connsiteY9" fmla="*/ 676275 h 1952625"/>
                <a:gd name="connsiteX10" fmla="*/ 373062 w 1477962"/>
                <a:gd name="connsiteY10" fmla="*/ 571500 h 1952625"/>
                <a:gd name="connsiteX11" fmla="*/ 592137 w 1477962"/>
                <a:gd name="connsiteY11" fmla="*/ 466725 h 1952625"/>
                <a:gd name="connsiteX12" fmla="*/ 725487 w 1477962"/>
                <a:gd name="connsiteY12" fmla="*/ 409575 h 1952625"/>
                <a:gd name="connsiteX13" fmla="*/ 735012 w 1477962"/>
                <a:gd name="connsiteY13" fmla="*/ 152400 h 1952625"/>
                <a:gd name="connsiteX14" fmla="*/ 506412 w 1477962"/>
                <a:gd name="connsiteY14" fmla="*/ 0 h 1952625"/>
                <a:gd name="connsiteX15" fmla="*/ 382587 w 1477962"/>
                <a:gd name="connsiteY15" fmla="*/ 104775 h 1952625"/>
                <a:gd name="connsiteX16" fmla="*/ 249237 w 1477962"/>
                <a:gd name="connsiteY16" fmla="*/ 238125 h 1952625"/>
                <a:gd name="connsiteX17" fmla="*/ 277812 w 1477962"/>
                <a:gd name="connsiteY17" fmla="*/ 371475 h 1952625"/>
                <a:gd name="connsiteX18" fmla="*/ 39687 w 1477962"/>
                <a:gd name="connsiteY18" fmla="*/ 571500 h 1952625"/>
                <a:gd name="connsiteX19" fmla="*/ 39687 w 1477962"/>
                <a:gd name="connsiteY19" fmla="*/ 790575 h 1952625"/>
                <a:gd name="connsiteX20" fmla="*/ 49212 w 1477962"/>
                <a:gd name="connsiteY20" fmla="*/ 1038225 h 1952625"/>
                <a:gd name="connsiteX21" fmla="*/ 68262 w 1477962"/>
                <a:gd name="connsiteY21" fmla="*/ 1238250 h 1952625"/>
                <a:gd name="connsiteX22" fmla="*/ 77787 w 1477962"/>
                <a:gd name="connsiteY22" fmla="*/ 1447800 h 1952625"/>
                <a:gd name="connsiteX23" fmla="*/ 315912 w 1477962"/>
                <a:gd name="connsiteY23" fmla="*/ 1600200 h 1952625"/>
                <a:gd name="connsiteX24" fmla="*/ 592137 w 1477962"/>
                <a:gd name="connsiteY24" fmla="*/ 1657350 h 1952625"/>
                <a:gd name="connsiteX25" fmla="*/ 1058862 w 1477962"/>
                <a:gd name="connsiteY25" fmla="*/ 1638300 h 1952625"/>
                <a:gd name="connsiteX26" fmla="*/ 1135062 w 1477962"/>
                <a:gd name="connsiteY26" fmla="*/ 1952625 h 1952625"/>
                <a:gd name="connsiteX27" fmla="*/ 1306512 w 1477962"/>
                <a:gd name="connsiteY27" fmla="*/ 1952625 h 1952625"/>
                <a:gd name="connsiteX28" fmla="*/ 1344612 w 1477962"/>
                <a:gd name="connsiteY28" fmla="*/ 1685925 h 1952625"/>
                <a:gd name="connsiteX29" fmla="*/ 1316037 w 1477962"/>
                <a:gd name="connsiteY29" fmla="*/ 1409700 h 1952625"/>
                <a:gd name="connsiteX30" fmla="*/ 1325562 w 1477962"/>
                <a:gd name="connsiteY30" fmla="*/ 1276350 h 1952625"/>
                <a:gd name="connsiteX31" fmla="*/ 1477962 w 1477962"/>
                <a:gd name="connsiteY31" fmla="*/ 1276350 h 1952625"/>
                <a:gd name="connsiteX32" fmla="*/ 1477962 w 1477962"/>
                <a:gd name="connsiteY32" fmla="*/ 1095375 h 1952625"/>
                <a:gd name="connsiteX33" fmla="*/ 1477962 w 1477962"/>
                <a:gd name="connsiteY33" fmla="*/ 990600 h 1952625"/>
                <a:gd name="connsiteX34" fmla="*/ 1382712 w 1477962"/>
                <a:gd name="connsiteY34" fmla="*/ 981075 h 1952625"/>
                <a:gd name="connsiteX35" fmla="*/ 1268412 w 1477962"/>
                <a:gd name="connsiteY35" fmla="*/ 1095375 h 1952625"/>
                <a:gd name="connsiteX36" fmla="*/ 1163637 w 1477962"/>
                <a:gd name="connsiteY36" fmla="*/ 1123950 h 1952625"/>
                <a:gd name="connsiteX0" fmla="*/ 1163637 w 1477962"/>
                <a:gd name="connsiteY0" fmla="*/ 1131888 h 1960563"/>
                <a:gd name="connsiteX1" fmla="*/ 849312 w 1477962"/>
                <a:gd name="connsiteY1" fmla="*/ 1131888 h 1960563"/>
                <a:gd name="connsiteX2" fmla="*/ 820737 w 1477962"/>
                <a:gd name="connsiteY2" fmla="*/ 1141413 h 1960563"/>
                <a:gd name="connsiteX3" fmla="*/ 725487 w 1477962"/>
                <a:gd name="connsiteY3" fmla="*/ 941388 h 1960563"/>
                <a:gd name="connsiteX4" fmla="*/ 706437 w 1477962"/>
                <a:gd name="connsiteY4" fmla="*/ 931863 h 1960563"/>
                <a:gd name="connsiteX5" fmla="*/ 687387 w 1477962"/>
                <a:gd name="connsiteY5" fmla="*/ 788988 h 1960563"/>
                <a:gd name="connsiteX6" fmla="*/ 515937 w 1477962"/>
                <a:gd name="connsiteY6" fmla="*/ 979488 h 1960563"/>
                <a:gd name="connsiteX7" fmla="*/ 325437 w 1477962"/>
                <a:gd name="connsiteY7" fmla="*/ 950913 h 1960563"/>
                <a:gd name="connsiteX8" fmla="*/ 220662 w 1477962"/>
                <a:gd name="connsiteY8" fmla="*/ 817563 h 1960563"/>
                <a:gd name="connsiteX9" fmla="*/ 249237 w 1477962"/>
                <a:gd name="connsiteY9" fmla="*/ 684213 h 1960563"/>
                <a:gd name="connsiteX10" fmla="*/ 373062 w 1477962"/>
                <a:gd name="connsiteY10" fmla="*/ 579438 h 1960563"/>
                <a:gd name="connsiteX11" fmla="*/ 592137 w 1477962"/>
                <a:gd name="connsiteY11" fmla="*/ 474663 h 1960563"/>
                <a:gd name="connsiteX12" fmla="*/ 725487 w 1477962"/>
                <a:gd name="connsiteY12" fmla="*/ 417513 h 1960563"/>
                <a:gd name="connsiteX13" fmla="*/ 735012 w 1477962"/>
                <a:gd name="connsiteY13" fmla="*/ 160338 h 1960563"/>
                <a:gd name="connsiteX14" fmla="*/ 506412 w 1477962"/>
                <a:gd name="connsiteY14" fmla="*/ 7938 h 1960563"/>
                <a:gd name="connsiteX15" fmla="*/ 382587 w 1477962"/>
                <a:gd name="connsiteY15" fmla="*/ 112713 h 1960563"/>
                <a:gd name="connsiteX16" fmla="*/ 249237 w 1477962"/>
                <a:gd name="connsiteY16" fmla="*/ 246063 h 1960563"/>
                <a:gd name="connsiteX17" fmla="*/ 277812 w 1477962"/>
                <a:gd name="connsiteY17" fmla="*/ 379413 h 1960563"/>
                <a:gd name="connsiteX18" fmla="*/ 39687 w 1477962"/>
                <a:gd name="connsiteY18" fmla="*/ 579438 h 1960563"/>
                <a:gd name="connsiteX19" fmla="*/ 39687 w 1477962"/>
                <a:gd name="connsiteY19" fmla="*/ 798513 h 1960563"/>
                <a:gd name="connsiteX20" fmla="*/ 49212 w 1477962"/>
                <a:gd name="connsiteY20" fmla="*/ 1046163 h 1960563"/>
                <a:gd name="connsiteX21" fmla="*/ 68262 w 1477962"/>
                <a:gd name="connsiteY21" fmla="*/ 1246188 h 1960563"/>
                <a:gd name="connsiteX22" fmla="*/ 77787 w 1477962"/>
                <a:gd name="connsiteY22" fmla="*/ 1455738 h 1960563"/>
                <a:gd name="connsiteX23" fmla="*/ 315912 w 1477962"/>
                <a:gd name="connsiteY23" fmla="*/ 1608138 h 1960563"/>
                <a:gd name="connsiteX24" fmla="*/ 592137 w 1477962"/>
                <a:gd name="connsiteY24" fmla="*/ 1665288 h 1960563"/>
                <a:gd name="connsiteX25" fmla="*/ 1058862 w 1477962"/>
                <a:gd name="connsiteY25" fmla="*/ 1646238 h 1960563"/>
                <a:gd name="connsiteX26" fmla="*/ 1135062 w 1477962"/>
                <a:gd name="connsiteY26" fmla="*/ 1960563 h 1960563"/>
                <a:gd name="connsiteX27" fmla="*/ 1306512 w 1477962"/>
                <a:gd name="connsiteY27" fmla="*/ 1960563 h 1960563"/>
                <a:gd name="connsiteX28" fmla="*/ 1344612 w 1477962"/>
                <a:gd name="connsiteY28" fmla="*/ 1693863 h 1960563"/>
                <a:gd name="connsiteX29" fmla="*/ 1316037 w 1477962"/>
                <a:gd name="connsiteY29" fmla="*/ 1417638 h 1960563"/>
                <a:gd name="connsiteX30" fmla="*/ 1325562 w 1477962"/>
                <a:gd name="connsiteY30" fmla="*/ 1284288 h 1960563"/>
                <a:gd name="connsiteX31" fmla="*/ 1477962 w 1477962"/>
                <a:gd name="connsiteY31" fmla="*/ 1284288 h 1960563"/>
                <a:gd name="connsiteX32" fmla="*/ 1477962 w 1477962"/>
                <a:gd name="connsiteY32" fmla="*/ 1103313 h 1960563"/>
                <a:gd name="connsiteX33" fmla="*/ 1477962 w 1477962"/>
                <a:gd name="connsiteY33" fmla="*/ 998538 h 1960563"/>
                <a:gd name="connsiteX34" fmla="*/ 1382712 w 1477962"/>
                <a:gd name="connsiteY34" fmla="*/ 989013 h 1960563"/>
                <a:gd name="connsiteX35" fmla="*/ 1268412 w 1477962"/>
                <a:gd name="connsiteY35" fmla="*/ 1103313 h 1960563"/>
                <a:gd name="connsiteX36" fmla="*/ 1163637 w 1477962"/>
                <a:gd name="connsiteY36" fmla="*/ 1131888 h 1960563"/>
                <a:gd name="connsiteX0" fmla="*/ 1163637 w 1477962"/>
                <a:gd name="connsiteY0" fmla="*/ 1131888 h 1960563"/>
                <a:gd name="connsiteX1" fmla="*/ 849312 w 1477962"/>
                <a:gd name="connsiteY1" fmla="*/ 1131888 h 1960563"/>
                <a:gd name="connsiteX2" fmla="*/ 820737 w 1477962"/>
                <a:gd name="connsiteY2" fmla="*/ 1141413 h 1960563"/>
                <a:gd name="connsiteX3" fmla="*/ 725487 w 1477962"/>
                <a:gd name="connsiteY3" fmla="*/ 941388 h 1960563"/>
                <a:gd name="connsiteX4" fmla="*/ 706437 w 1477962"/>
                <a:gd name="connsiteY4" fmla="*/ 931863 h 1960563"/>
                <a:gd name="connsiteX5" fmla="*/ 687387 w 1477962"/>
                <a:gd name="connsiteY5" fmla="*/ 788988 h 1960563"/>
                <a:gd name="connsiteX6" fmla="*/ 515937 w 1477962"/>
                <a:gd name="connsiteY6" fmla="*/ 979488 h 1960563"/>
                <a:gd name="connsiteX7" fmla="*/ 325437 w 1477962"/>
                <a:gd name="connsiteY7" fmla="*/ 950913 h 1960563"/>
                <a:gd name="connsiteX8" fmla="*/ 220662 w 1477962"/>
                <a:gd name="connsiteY8" fmla="*/ 817563 h 1960563"/>
                <a:gd name="connsiteX9" fmla="*/ 249237 w 1477962"/>
                <a:gd name="connsiteY9" fmla="*/ 684213 h 1960563"/>
                <a:gd name="connsiteX10" fmla="*/ 373062 w 1477962"/>
                <a:gd name="connsiteY10" fmla="*/ 579438 h 1960563"/>
                <a:gd name="connsiteX11" fmla="*/ 592137 w 1477962"/>
                <a:gd name="connsiteY11" fmla="*/ 474663 h 1960563"/>
                <a:gd name="connsiteX12" fmla="*/ 725487 w 1477962"/>
                <a:gd name="connsiteY12" fmla="*/ 417513 h 1960563"/>
                <a:gd name="connsiteX13" fmla="*/ 735012 w 1477962"/>
                <a:gd name="connsiteY13" fmla="*/ 160338 h 1960563"/>
                <a:gd name="connsiteX14" fmla="*/ 506412 w 1477962"/>
                <a:gd name="connsiteY14" fmla="*/ 7938 h 1960563"/>
                <a:gd name="connsiteX15" fmla="*/ 382587 w 1477962"/>
                <a:gd name="connsiteY15" fmla="*/ 112713 h 1960563"/>
                <a:gd name="connsiteX16" fmla="*/ 249237 w 1477962"/>
                <a:gd name="connsiteY16" fmla="*/ 246063 h 1960563"/>
                <a:gd name="connsiteX17" fmla="*/ 277812 w 1477962"/>
                <a:gd name="connsiteY17" fmla="*/ 379413 h 1960563"/>
                <a:gd name="connsiteX18" fmla="*/ 39687 w 1477962"/>
                <a:gd name="connsiteY18" fmla="*/ 579438 h 1960563"/>
                <a:gd name="connsiteX19" fmla="*/ 39687 w 1477962"/>
                <a:gd name="connsiteY19" fmla="*/ 798513 h 1960563"/>
                <a:gd name="connsiteX20" fmla="*/ 49212 w 1477962"/>
                <a:gd name="connsiteY20" fmla="*/ 1046163 h 1960563"/>
                <a:gd name="connsiteX21" fmla="*/ 68262 w 1477962"/>
                <a:gd name="connsiteY21" fmla="*/ 1246188 h 1960563"/>
                <a:gd name="connsiteX22" fmla="*/ 77787 w 1477962"/>
                <a:gd name="connsiteY22" fmla="*/ 1455738 h 1960563"/>
                <a:gd name="connsiteX23" fmla="*/ 315912 w 1477962"/>
                <a:gd name="connsiteY23" fmla="*/ 1608138 h 1960563"/>
                <a:gd name="connsiteX24" fmla="*/ 592137 w 1477962"/>
                <a:gd name="connsiteY24" fmla="*/ 1665288 h 1960563"/>
                <a:gd name="connsiteX25" fmla="*/ 1058862 w 1477962"/>
                <a:gd name="connsiteY25" fmla="*/ 1646238 h 1960563"/>
                <a:gd name="connsiteX26" fmla="*/ 1135062 w 1477962"/>
                <a:gd name="connsiteY26" fmla="*/ 1960563 h 1960563"/>
                <a:gd name="connsiteX27" fmla="*/ 1306512 w 1477962"/>
                <a:gd name="connsiteY27" fmla="*/ 1960563 h 1960563"/>
                <a:gd name="connsiteX28" fmla="*/ 1344612 w 1477962"/>
                <a:gd name="connsiteY28" fmla="*/ 1693863 h 1960563"/>
                <a:gd name="connsiteX29" fmla="*/ 1316037 w 1477962"/>
                <a:gd name="connsiteY29" fmla="*/ 1417638 h 1960563"/>
                <a:gd name="connsiteX30" fmla="*/ 1325562 w 1477962"/>
                <a:gd name="connsiteY30" fmla="*/ 1284288 h 1960563"/>
                <a:gd name="connsiteX31" fmla="*/ 1477962 w 1477962"/>
                <a:gd name="connsiteY31" fmla="*/ 1284288 h 1960563"/>
                <a:gd name="connsiteX32" fmla="*/ 1477962 w 1477962"/>
                <a:gd name="connsiteY32" fmla="*/ 1103313 h 1960563"/>
                <a:gd name="connsiteX33" fmla="*/ 1477962 w 1477962"/>
                <a:gd name="connsiteY33" fmla="*/ 998538 h 1960563"/>
                <a:gd name="connsiteX34" fmla="*/ 1382712 w 1477962"/>
                <a:gd name="connsiteY34" fmla="*/ 989013 h 1960563"/>
                <a:gd name="connsiteX35" fmla="*/ 1268412 w 1477962"/>
                <a:gd name="connsiteY35" fmla="*/ 1103313 h 1960563"/>
                <a:gd name="connsiteX36" fmla="*/ 1163637 w 1477962"/>
                <a:gd name="connsiteY36" fmla="*/ 1131888 h 1960563"/>
                <a:gd name="connsiteX0" fmla="*/ 1163637 w 1477962"/>
                <a:gd name="connsiteY0" fmla="*/ 1131888 h 1960563"/>
                <a:gd name="connsiteX1" fmla="*/ 849312 w 1477962"/>
                <a:gd name="connsiteY1" fmla="*/ 1131888 h 1960563"/>
                <a:gd name="connsiteX2" fmla="*/ 820737 w 1477962"/>
                <a:gd name="connsiteY2" fmla="*/ 1141413 h 1960563"/>
                <a:gd name="connsiteX3" fmla="*/ 725487 w 1477962"/>
                <a:gd name="connsiteY3" fmla="*/ 941388 h 1960563"/>
                <a:gd name="connsiteX4" fmla="*/ 706437 w 1477962"/>
                <a:gd name="connsiteY4" fmla="*/ 931863 h 1960563"/>
                <a:gd name="connsiteX5" fmla="*/ 687387 w 1477962"/>
                <a:gd name="connsiteY5" fmla="*/ 788988 h 1960563"/>
                <a:gd name="connsiteX6" fmla="*/ 515937 w 1477962"/>
                <a:gd name="connsiteY6" fmla="*/ 979488 h 1960563"/>
                <a:gd name="connsiteX7" fmla="*/ 325437 w 1477962"/>
                <a:gd name="connsiteY7" fmla="*/ 950913 h 1960563"/>
                <a:gd name="connsiteX8" fmla="*/ 220662 w 1477962"/>
                <a:gd name="connsiteY8" fmla="*/ 817563 h 1960563"/>
                <a:gd name="connsiteX9" fmla="*/ 249237 w 1477962"/>
                <a:gd name="connsiteY9" fmla="*/ 684213 h 1960563"/>
                <a:gd name="connsiteX10" fmla="*/ 373062 w 1477962"/>
                <a:gd name="connsiteY10" fmla="*/ 579438 h 1960563"/>
                <a:gd name="connsiteX11" fmla="*/ 592137 w 1477962"/>
                <a:gd name="connsiteY11" fmla="*/ 474663 h 1960563"/>
                <a:gd name="connsiteX12" fmla="*/ 725487 w 1477962"/>
                <a:gd name="connsiteY12" fmla="*/ 417513 h 1960563"/>
                <a:gd name="connsiteX13" fmla="*/ 735012 w 1477962"/>
                <a:gd name="connsiteY13" fmla="*/ 160338 h 1960563"/>
                <a:gd name="connsiteX14" fmla="*/ 506412 w 1477962"/>
                <a:gd name="connsiteY14" fmla="*/ 7938 h 1960563"/>
                <a:gd name="connsiteX15" fmla="*/ 382587 w 1477962"/>
                <a:gd name="connsiteY15" fmla="*/ 112713 h 1960563"/>
                <a:gd name="connsiteX16" fmla="*/ 249237 w 1477962"/>
                <a:gd name="connsiteY16" fmla="*/ 246063 h 1960563"/>
                <a:gd name="connsiteX17" fmla="*/ 277812 w 1477962"/>
                <a:gd name="connsiteY17" fmla="*/ 379413 h 1960563"/>
                <a:gd name="connsiteX18" fmla="*/ 39687 w 1477962"/>
                <a:gd name="connsiteY18" fmla="*/ 579438 h 1960563"/>
                <a:gd name="connsiteX19" fmla="*/ 39687 w 1477962"/>
                <a:gd name="connsiteY19" fmla="*/ 798513 h 1960563"/>
                <a:gd name="connsiteX20" fmla="*/ 49212 w 1477962"/>
                <a:gd name="connsiteY20" fmla="*/ 1046163 h 1960563"/>
                <a:gd name="connsiteX21" fmla="*/ 68262 w 1477962"/>
                <a:gd name="connsiteY21" fmla="*/ 1246188 h 1960563"/>
                <a:gd name="connsiteX22" fmla="*/ 77787 w 1477962"/>
                <a:gd name="connsiteY22" fmla="*/ 1455738 h 1960563"/>
                <a:gd name="connsiteX23" fmla="*/ 315912 w 1477962"/>
                <a:gd name="connsiteY23" fmla="*/ 1608138 h 1960563"/>
                <a:gd name="connsiteX24" fmla="*/ 592137 w 1477962"/>
                <a:gd name="connsiteY24" fmla="*/ 1665288 h 1960563"/>
                <a:gd name="connsiteX25" fmla="*/ 1058862 w 1477962"/>
                <a:gd name="connsiteY25" fmla="*/ 1646238 h 1960563"/>
                <a:gd name="connsiteX26" fmla="*/ 1135062 w 1477962"/>
                <a:gd name="connsiteY26" fmla="*/ 1960563 h 1960563"/>
                <a:gd name="connsiteX27" fmla="*/ 1306512 w 1477962"/>
                <a:gd name="connsiteY27" fmla="*/ 1960563 h 1960563"/>
                <a:gd name="connsiteX28" fmla="*/ 1344612 w 1477962"/>
                <a:gd name="connsiteY28" fmla="*/ 1693863 h 1960563"/>
                <a:gd name="connsiteX29" fmla="*/ 1316037 w 1477962"/>
                <a:gd name="connsiteY29" fmla="*/ 1417638 h 1960563"/>
                <a:gd name="connsiteX30" fmla="*/ 1325562 w 1477962"/>
                <a:gd name="connsiteY30" fmla="*/ 1284288 h 1960563"/>
                <a:gd name="connsiteX31" fmla="*/ 1477962 w 1477962"/>
                <a:gd name="connsiteY31" fmla="*/ 1284288 h 1960563"/>
                <a:gd name="connsiteX32" fmla="*/ 1477962 w 1477962"/>
                <a:gd name="connsiteY32" fmla="*/ 1103313 h 1960563"/>
                <a:gd name="connsiteX33" fmla="*/ 1477962 w 1477962"/>
                <a:gd name="connsiteY33" fmla="*/ 998538 h 1960563"/>
                <a:gd name="connsiteX34" fmla="*/ 1382712 w 1477962"/>
                <a:gd name="connsiteY34" fmla="*/ 989013 h 1960563"/>
                <a:gd name="connsiteX35" fmla="*/ 1268412 w 1477962"/>
                <a:gd name="connsiteY35" fmla="*/ 1103313 h 1960563"/>
                <a:gd name="connsiteX36" fmla="*/ 1163637 w 1477962"/>
                <a:gd name="connsiteY36" fmla="*/ 1131888 h 1960563"/>
                <a:gd name="connsiteX0" fmla="*/ 1195387 w 1509712"/>
                <a:gd name="connsiteY0" fmla="*/ 1131888 h 1960563"/>
                <a:gd name="connsiteX1" fmla="*/ 881062 w 1509712"/>
                <a:gd name="connsiteY1" fmla="*/ 1131888 h 1960563"/>
                <a:gd name="connsiteX2" fmla="*/ 852487 w 1509712"/>
                <a:gd name="connsiteY2" fmla="*/ 1141413 h 1960563"/>
                <a:gd name="connsiteX3" fmla="*/ 757237 w 1509712"/>
                <a:gd name="connsiteY3" fmla="*/ 941388 h 1960563"/>
                <a:gd name="connsiteX4" fmla="*/ 738187 w 1509712"/>
                <a:gd name="connsiteY4" fmla="*/ 931863 h 1960563"/>
                <a:gd name="connsiteX5" fmla="*/ 719137 w 1509712"/>
                <a:gd name="connsiteY5" fmla="*/ 788988 h 1960563"/>
                <a:gd name="connsiteX6" fmla="*/ 547687 w 1509712"/>
                <a:gd name="connsiteY6" fmla="*/ 979488 h 1960563"/>
                <a:gd name="connsiteX7" fmla="*/ 357187 w 1509712"/>
                <a:gd name="connsiteY7" fmla="*/ 950913 h 1960563"/>
                <a:gd name="connsiteX8" fmla="*/ 252412 w 1509712"/>
                <a:gd name="connsiteY8" fmla="*/ 817563 h 1960563"/>
                <a:gd name="connsiteX9" fmla="*/ 280987 w 1509712"/>
                <a:gd name="connsiteY9" fmla="*/ 684213 h 1960563"/>
                <a:gd name="connsiteX10" fmla="*/ 404812 w 1509712"/>
                <a:gd name="connsiteY10" fmla="*/ 579438 h 1960563"/>
                <a:gd name="connsiteX11" fmla="*/ 623887 w 1509712"/>
                <a:gd name="connsiteY11" fmla="*/ 474663 h 1960563"/>
                <a:gd name="connsiteX12" fmla="*/ 757237 w 1509712"/>
                <a:gd name="connsiteY12" fmla="*/ 417513 h 1960563"/>
                <a:gd name="connsiteX13" fmla="*/ 766762 w 1509712"/>
                <a:gd name="connsiteY13" fmla="*/ 160338 h 1960563"/>
                <a:gd name="connsiteX14" fmla="*/ 538162 w 1509712"/>
                <a:gd name="connsiteY14" fmla="*/ 7938 h 1960563"/>
                <a:gd name="connsiteX15" fmla="*/ 414337 w 1509712"/>
                <a:gd name="connsiteY15" fmla="*/ 112713 h 1960563"/>
                <a:gd name="connsiteX16" fmla="*/ 280987 w 1509712"/>
                <a:gd name="connsiteY16" fmla="*/ 246063 h 1960563"/>
                <a:gd name="connsiteX17" fmla="*/ 309562 w 1509712"/>
                <a:gd name="connsiteY17" fmla="*/ 379413 h 1960563"/>
                <a:gd name="connsiteX18" fmla="*/ 71437 w 1509712"/>
                <a:gd name="connsiteY18" fmla="*/ 579438 h 1960563"/>
                <a:gd name="connsiteX19" fmla="*/ 71437 w 1509712"/>
                <a:gd name="connsiteY19" fmla="*/ 798513 h 1960563"/>
                <a:gd name="connsiteX20" fmla="*/ 4762 w 1509712"/>
                <a:gd name="connsiteY20" fmla="*/ 1027113 h 1960563"/>
                <a:gd name="connsiteX21" fmla="*/ 100012 w 1509712"/>
                <a:gd name="connsiteY21" fmla="*/ 1246188 h 1960563"/>
                <a:gd name="connsiteX22" fmla="*/ 109537 w 1509712"/>
                <a:gd name="connsiteY22" fmla="*/ 1455738 h 1960563"/>
                <a:gd name="connsiteX23" fmla="*/ 347662 w 1509712"/>
                <a:gd name="connsiteY23" fmla="*/ 1608138 h 1960563"/>
                <a:gd name="connsiteX24" fmla="*/ 623887 w 1509712"/>
                <a:gd name="connsiteY24" fmla="*/ 1665288 h 1960563"/>
                <a:gd name="connsiteX25" fmla="*/ 1090612 w 1509712"/>
                <a:gd name="connsiteY25" fmla="*/ 1646238 h 1960563"/>
                <a:gd name="connsiteX26" fmla="*/ 1166812 w 1509712"/>
                <a:gd name="connsiteY26" fmla="*/ 1960563 h 1960563"/>
                <a:gd name="connsiteX27" fmla="*/ 1338262 w 1509712"/>
                <a:gd name="connsiteY27" fmla="*/ 1960563 h 1960563"/>
                <a:gd name="connsiteX28" fmla="*/ 1376362 w 1509712"/>
                <a:gd name="connsiteY28" fmla="*/ 1693863 h 1960563"/>
                <a:gd name="connsiteX29" fmla="*/ 1347787 w 1509712"/>
                <a:gd name="connsiteY29" fmla="*/ 1417638 h 1960563"/>
                <a:gd name="connsiteX30" fmla="*/ 1357312 w 1509712"/>
                <a:gd name="connsiteY30" fmla="*/ 1284288 h 1960563"/>
                <a:gd name="connsiteX31" fmla="*/ 1509712 w 1509712"/>
                <a:gd name="connsiteY31" fmla="*/ 1284288 h 1960563"/>
                <a:gd name="connsiteX32" fmla="*/ 1509712 w 1509712"/>
                <a:gd name="connsiteY32" fmla="*/ 1103313 h 1960563"/>
                <a:gd name="connsiteX33" fmla="*/ 1509712 w 1509712"/>
                <a:gd name="connsiteY33" fmla="*/ 998538 h 1960563"/>
                <a:gd name="connsiteX34" fmla="*/ 1414462 w 1509712"/>
                <a:gd name="connsiteY34" fmla="*/ 989013 h 1960563"/>
                <a:gd name="connsiteX35" fmla="*/ 1300162 w 1509712"/>
                <a:gd name="connsiteY35" fmla="*/ 1103313 h 1960563"/>
                <a:gd name="connsiteX36" fmla="*/ 1195387 w 1509712"/>
                <a:gd name="connsiteY36" fmla="*/ 1131888 h 1960563"/>
                <a:gd name="connsiteX0" fmla="*/ 1195387 w 1509712"/>
                <a:gd name="connsiteY0" fmla="*/ 1131888 h 1960563"/>
                <a:gd name="connsiteX1" fmla="*/ 881062 w 1509712"/>
                <a:gd name="connsiteY1" fmla="*/ 1131888 h 1960563"/>
                <a:gd name="connsiteX2" fmla="*/ 852487 w 1509712"/>
                <a:gd name="connsiteY2" fmla="*/ 1141413 h 1960563"/>
                <a:gd name="connsiteX3" fmla="*/ 757237 w 1509712"/>
                <a:gd name="connsiteY3" fmla="*/ 941388 h 1960563"/>
                <a:gd name="connsiteX4" fmla="*/ 738187 w 1509712"/>
                <a:gd name="connsiteY4" fmla="*/ 931863 h 1960563"/>
                <a:gd name="connsiteX5" fmla="*/ 719137 w 1509712"/>
                <a:gd name="connsiteY5" fmla="*/ 788988 h 1960563"/>
                <a:gd name="connsiteX6" fmla="*/ 547687 w 1509712"/>
                <a:gd name="connsiteY6" fmla="*/ 979488 h 1960563"/>
                <a:gd name="connsiteX7" fmla="*/ 357187 w 1509712"/>
                <a:gd name="connsiteY7" fmla="*/ 950913 h 1960563"/>
                <a:gd name="connsiteX8" fmla="*/ 252412 w 1509712"/>
                <a:gd name="connsiteY8" fmla="*/ 817563 h 1960563"/>
                <a:gd name="connsiteX9" fmla="*/ 280987 w 1509712"/>
                <a:gd name="connsiteY9" fmla="*/ 684213 h 1960563"/>
                <a:gd name="connsiteX10" fmla="*/ 404812 w 1509712"/>
                <a:gd name="connsiteY10" fmla="*/ 579438 h 1960563"/>
                <a:gd name="connsiteX11" fmla="*/ 623887 w 1509712"/>
                <a:gd name="connsiteY11" fmla="*/ 474663 h 1960563"/>
                <a:gd name="connsiteX12" fmla="*/ 757237 w 1509712"/>
                <a:gd name="connsiteY12" fmla="*/ 417513 h 1960563"/>
                <a:gd name="connsiteX13" fmla="*/ 766762 w 1509712"/>
                <a:gd name="connsiteY13" fmla="*/ 160338 h 1960563"/>
                <a:gd name="connsiteX14" fmla="*/ 538162 w 1509712"/>
                <a:gd name="connsiteY14" fmla="*/ 7938 h 1960563"/>
                <a:gd name="connsiteX15" fmla="*/ 414337 w 1509712"/>
                <a:gd name="connsiteY15" fmla="*/ 112713 h 1960563"/>
                <a:gd name="connsiteX16" fmla="*/ 280987 w 1509712"/>
                <a:gd name="connsiteY16" fmla="*/ 246063 h 1960563"/>
                <a:gd name="connsiteX17" fmla="*/ 309562 w 1509712"/>
                <a:gd name="connsiteY17" fmla="*/ 379413 h 1960563"/>
                <a:gd name="connsiteX18" fmla="*/ 71437 w 1509712"/>
                <a:gd name="connsiteY18" fmla="*/ 579438 h 1960563"/>
                <a:gd name="connsiteX19" fmla="*/ 71437 w 1509712"/>
                <a:gd name="connsiteY19" fmla="*/ 798513 h 1960563"/>
                <a:gd name="connsiteX20" fmla="*/ 4762 w 1509712"/>
                <a:gd name="connsiteY20" fmla="*/ 1027113 h 1960563"/>
                <a:gd name="connsiteX21" fmla="*/ 100012 w 1509712"/>
                <a:gd name="connsiteY21" fmla="*/ 1246188 h 1960563"/>
                <a:gd name="connsiteX22" fmla="*/ 109537 w 1509712"/>
                <a:gd name="connsiteY22" fmla="*/ 1455738 h 1960563"/>
                <a:gd name="connsiteX23" fmla="*/ 347662 w 1509712"/>
                <a:gd name="connsiteY23" fmla="*/ 1608138 h 1960563"/>
                <a:gd name="connsiteX24" fmla="*/ 623887 w 1509712"/>
                <a:gd name="connsiteY24" fmla="*/ 1665288 h 1960563"/>
                <a:gd name="connsiteX25" fmla="*/ 1090612 w 1509712"/>
                <a:gd name="connsiteY25" fmla="*/ 1646238 h 1960563"/>
                <a:gd name="connsiteX26" fmla="*/ 1166812 w 1509712"/>
                <a:gd name="connsiteY26" fmla="*/ 1960563 h 1960563"/>
                <a:gd name="connsiteX27" fmla="*/ 1338262 w 1509712"/>
                <a:gd name="connsiteY27" fmla="*/ 1960563 h 1960563"/>
                <a:gd name="connsiteX28" fmla="*/ 1376362 w 1509712"/>
                <a:gd name="connsiteY28" fmla="*/ 1693863 h 1960563"/>
                <a:gd name="connsiteX29" fmla="*/ 1347787 w 1509712"/>
                <a:gd name="connsiteY29" fmla="*/ 1417638 h 1960563"/>
                <a:gd name="connsiteX30" fmla="*/ 1357312 w 1509712"/>
                <a:gd name="connsiteY30" fmla="*/ 1284288 h 1960563"/>
                <a:gd name="connsiteX31" fmla="*/ 1509712 w 1509712"/>
                <a:gd name="connsiteY31" fmla="*/ 1284288 h 1960563"/>
                <a:gd name="connsiteX32" fmla="*/ 1509712 w 1509712"/>
                <a:gd name="connsiteY32" fmla="*/ 1103313 h 1960563"/>
                <a:gd name="connsiteX33" fmla="*/ 1509712 w 1509712"/>
                <a:gd name="connsiteY33" fmla="*/ 998538 h 1960563"/>
                <a:gd name="connsiteX34" fmla="*/ 1414462 w 1509712"/>
                <a:gd name="connsiteY34" fmla="*/ 989013 h 1960563"/>
                <a:gd name="connsiteX35" fmla="*/ 1300162 w 1509712"/>
                <a:gd name="connsiteY35" fmla="*/ 1103313 h 1960563"/>
                <a:gd name="connsiteX36" fmla="*/ 1195387 w 1509712"/>
                <a:gd name="connsiteY36" fmla="*/ 1131888 h 1960563"/>
                <a:gd name="connsiteX0" fmla="*/ 1195387 w 1509712"/>
                <a:gd name="connsiteY0" fmla="*/ 1131888 h 1960563"/>
                <a:gd name="connsiteX1" fmla="*/ 881062 w 1509712"/>
                <a:gd name="connsiteY1" fmla="*/ 1131888 h 1960563"/>
                <a:gd name="connsiteX2" fmla="*/ 852487 w 1509712"/>
                <a:gd name="connsiteY2" fmla="*/ 1141413 h 1960563"/>
                <a:gd name="connsiteX3" fmla="*/ 757237 w 1509712"/>
                <a:gd name="connsiteY3" fmla="*/ 941388 h 1960563"/>
                <a:gd name="connsiteX4" fmla="*/ 738187 w 1509712"/>
                <a:gd name="connsiteY4" fmla="*/ 931863 h 1960563"/>
                <a:gd name="connsiteX5" fmla="*/ 719137 w 1509712"/>
                <a:gd name="connsiteY5" fmla="*/ 788988 h 1960563"/>
                <a:gd name="connsiteX6" fmla="*/ 547687 w 1509712"/>
                <a:gd name="connsiteY6" fmla="*/ 979488 h 1960563"/>
                <a:gd name="connsiteX7" fmla="*/ 357187 w 1509712"/>
                <a:gd name="connsiteY7" fmla="*/ 950913 h 1960563"/>
                <a:gd name="connsiteX8" fmla="*/ 252412 w 1509712"/>
                <a:gd name="connsiteY8" fmla="*/ 817563 h 1960563"/>
                <a:gd name="connsiteX9" fmla="*/ 280987 w 1509712"/>
                <a:gd name="connsiteY9" fmla="*/ 684213 h 1960563"/>
                <a:gd name="connsiteX10" fmla="*/ 404812 w 1509712"/>
                <a:gd name="connsiteY10" fmla="*/ 579438 h 1960563"/>
                <a:gd name="connsiteX11" fmla="*/ 623887 w 1509712"/>
                <a:gd name="connsiteY11" fmla="*/ 474663 h 1960563"/>
                <a:gd name="connsiteX12" fmla="*/ 757237 w 1509712"/>
                <a:gd name="connsiteY12" fmla="*/ 417513 h 1960563"/>
                <a:gd name="connsiteX13" fmla="*/ 766762 w 1509712"/>
                <a:gd name="connsiteY13" fmla="*/ 160338 h 1960563"/>
                <a:gd name="connsiteX14" fmla="*/ 538162 w 1509712"/>
                <a:gd name="connsiteY14" fmla="*/ 7938 h 1960563"/>
                <a:gd name="connsiteX15" fmla="*/ 414337 w 1509712"/>
                <a:gd name="connsiteY15" fmla="*/ 112713 h 1960563"/>
                <a:gd name="connsiteX16" fmla="*/ 280987 w 1509712"/>
                <a:gd name="connsiteY16" fmla="*/ 246063 h 1960563"/>
                <a:gd name="connsiteX17" fmla="*/ 309562 w 1509712"/>
                <a:gd name="connsiteY17" fmla="*/ 379413 h 1960563"/>
                <a:gd name="connsiteX18" fmla="*/ 71437 w 1509712"/>
                <a:gd name="connsiteY18" fmla="*/ 579438 h 1960563"/>
                <a:gd name="connsiteX19" fmla="*/ 71437 w 1509712"/>
                <a:gd name="connsiteY19" fmla="*/ 798513 h 1960563"/>
                <a:gd name="connsiteX20" fmla="*/ 4762 w 1509712"/>
                <a:gd name="connsiteY20" fmla="*/ 1027113 h 1960563"/>
                <a:gd name="connsiteX21" fmla="*/ 100012 w 1509712"/>
                <a:gd name="connsiteY21" fmla="*/ 1246188 h 1960563"/>
                <a:gd name="connsiteX22" fmla="*/ 109537 w 1509712"/>
                <a:gd name="connsiteY22" fmla="*/ 1455738 h 1960563"/>
                <a:gd name="connsiteX23" fmla="*/ 347662 w 1509712"/>
                <a:gd name="connsiteY23" fmla="*/ 1608138 h 1960563"/>
                <a:gd name="connsiteX24" fmla="*/ 623887 w 1509712"/>
                <a:gd name="connsiteY24" fmla="*/ 1665288 h 1960563"/>
                <a:gd name="connsiteX25" fmla="*/ 1090612 w 1509712"/>
                <a:gd name="connsiteY25" fmla="*/ 1646238 h 1960563"/>
                <a:gd name="connsiteX26" fmla="*/ 1166812 w 1509712"/>
                <a:gd name="connsiteY26" fmla="*/ 1960563 h 1960563"/>
                <a:gd name="connsiteX27" fmla="*/ 1338262 w 1509712"/>
                <a:gd name="connsiteY27" fmla="*/ 1960563 h 1960563"/>
                <a:gd name="connsiteX28" fmla="*/ 1376362 w 1509712"/>
                <a:gd name="connsiteY28" fmla="*/ 1693863 h 1960563"/>
                <a:gd name="connsiteX29" fmla="*/ 1347787 w 1509712"/>
                <a:gd name="connsiteY29" fmla="*/ 1417638 h 1960563"/>
                <a:gd name="connsiteX30" fmla="*/ 1357312 w 1509712"/>
                <a:gd name="connsiteY30" fmla="*/ 1284288 h 1960563"/>
                <a:gd name="connsiteX31" fmla="*/ 1509712 w 1509712"/>
                <a:gd name="connsiteY31" fmla="*/ 1284288 h 1960563"/>
                <a:gd name="connsiteX32" fmla="*/ 1509712 w 1509712"/>
                <a:gd name="connsiteY32" fmla="*/ 1103313 h 1960563"/>
                <a:gd name="connsiteX33" fmla="*/ 1509712 w 1509712"/>
                <a:gd name="connsiteY33" fmla="*/ 998538 h 1960563"/>
                <a:gd name="connsiteX34" fmla="*/ 1414462 w 1509712"/>
                <a:gd name="connsiteY34" fmla="*/ 989013 h 1960563"/>
                <a:gd name="connsiteX35" fmla="*/ 1300162 w 1509712"/>
                <a:gd name="connsiteY35" fmla="*/ 1103313 h 1960563"/>
                <a:gd name="connsiteX36" fmla="*/ 1195387 w 1509712"/>
                <a:gd name="connsiteY36" fmla="*/ 1131888 h 1960563"/>
                <a:gd name="connsiteX0" fmla="*/ 1195387 w 1509712"/>
                <a:gd name="connsiteY0" fmla="*/ 1131888 h 2012950"/>
                <a:gd name="connsiteX1" fmla="*/ 881062 w 1509712"/>
                <a:gd name="connsiteY1" fmla="*/ 1131888 h 2012950"/>
                <a:gd name="connsiteX2" fmla="*/ 852487 w 1509712"/>
                <a:gd name="connsiteY2" fmla="*/ 1141413 h 2012950"/>
                <a:gd name="connsiteX3" fmla="*/ 757237 w 1509712"/>
                <a:gd name="connsiteY3" fmla="*/ 941388 h 2012950"/>
                <a:gd name="connsiteX4" fmla="*/ 738187 w 1509712"/>
                <a:gd name="connsiteY4" fmla="*/ 931863 h 2012950"/>
                <a:gd name="connsiteX5" fmla="*/ 719137 w 1509712"/>
                <a:gd name="connsiteY5" fmla="*/ 788988 h 2012950"/>
                <a:gd name="connsiteX6" fmla="*/ 547687 w 1509712"/>
                <a:gd name="connsiteY6" fmla="*/ 979488 h 2012950"/>
                <a:gd name="connsiteX7" fmla="*/ 357187 w 1509712"/>
                <a:gd name="connsiteY7" fmla="*/ 950913 h 2012950"/>
                <a:gd name="connsiteX8" fmla="*/ 252412 w 1509712"/>
                <a:gd name="connsiteY8" fmla="*/ 817563 h 2012950"/>
                <a:gd name="connsiteX9" fmla="*/ 280987 w 1509712"/>
                <a:gd name="connsiteY9" fmla="*/ 684213 h 2012950"/>
                <a:gd name="connsiteX10" fmla="*/ 404812 w 1509712"/>
                <a:gd name="connsiteY10" fmla="*/ 579438 h 2012950"/>
                <a:gd name="connsiteX11" fmla="*/ 623887 w 1509712"/>
                <a:gd name="connsiteY11" fmla="*/ 474663 h 2012950"/>
                <a:gd name="connsiteX12" fmla="*/ 757237 w 1509712"/>
                <a:gd name="connsiteY12" fmla="*/ 417513 h 2012950"/>
                <a:gd name="connsiteX13" fmla="*/ 766762 w 1509712"/>
                <a:gd name="connsiteY13" fmla="*/ 160338 h 2012950"/>
                <a:gd name="connsiteX14" fmla="*/ 538162 w 1509712"/>
                <a:gd name="connsiteY14" fmla="*/ 7938 h 2012950"/>
                <a:gd name="connsiteX15" fmla="*/ 414337 w 1509712"/>
                <a:gd name="connsiteY15" fmla="*/ 112713 h 2012950"/>
                <a:gd name="connsiteX16" fmla="*/ 280987 w 1509712"/>
                <a:gd name="connsiteY16" fmla="*/ 246063 h 2012950"/>
                <a:gd name="connsiteX17" fmla="*/ 309562 w 1509712"/>
                <a:gd name="connsiteY17" fmla="*/ 379413 h 2012950"/>
                <a:gd name="connsiteX18" fmla="*/ 71437 w 1509712"/>
                <a:gd name="connsiteY18" fmla="*/ 579438 h 2012950"/>
                <a:gd name="connsiteX19" fmla="*/ 71437 w 1509712"/>
                <a:gd name="connsiteY19" fmla="*/ 798513 h 2012950"/>
                <a:gd name="connsiteX20" fmla="*/ 4762 w 1509712"/>
                <a:gd name="connsiteY20" fmla="*/ 1027113 h 2012950"/>
                <a:gd name="connsiteX21" fmla="*/ 100012 w 1509712"/>
                <a:gd name="connsiteY21" fmla="*/ 1246188 h 2012950"/>
                <a:gd name="connsiteX22" fmla="*/ 109537 w 1509712"/>
                <a:gd name="connsiteY22" fmla="*/ 1455738 h 2012950"/>
                <a:gd name="connsiteX23" fmla="*/ 347662 w 1509712"/>
                <a:gd name="connsiteY23" fmla="*/ 1608138 h 2012950"/>
                <a:gd name="connsiteX24" fmla="*/ 623887 w 1509712"/>
                <a:gd name="connsiteY24" fmla="*/ 1665288 h 2012950"/>
                <a:gd name="connsiteX25" fmla="*/ 1090612 w 1509712"/>
                <a:gd name="connsiteY25" fmla="*/ 1646238 h 2012950"/>
                <a:gd name="connsiteX26" fmla="*/ 1166812 w 1509712"/>
                <a:gd name="connsiteY26" fmla="*/ 1960563 h 2012950"/>
                <a:gd name="connsiteX27" fmla="*/ 1338262 w 1509712"/>
                <a:gd name="connsiteY27" fmla="*/ 1960563 h 2012950"/>
                <a:gd name="connsiteX28" fmla="*/ 1376362 w 1509712"/>
                <a:gd name="connsiteY28" fmla="*/ 1693863 h 2012950"/>
                <a:gd name="connsiteX29" fmla="*/ 1347787 w 1509712"/>
                <a:gd name="connsiteY29" fmla="*/ 1417638 h 2012950"/>
                <a:gd name="connsiteX30" fmla="*/ 1357312 w 1509712"/>
                <a:gd name="connsiteY30" fmla="*/ 1284288 h 2012950"/>
                <a:gd name="connsiteX31" fmla="*/ 1509712 w 1509712"/>
                <a:gd name="connsiteY31" fmla="*/ 1284288 h 2012950"/>
                <a:gd name="connsiteX32" fmla="*/ 1509712 w 1509712"/>
                <a:gd name="connsiteY32" fmla="*/ 1103313 h 2012950"/>
                <a:gd name="connsiteX33" fmla="*/ 1509712 w 1509712"/>
                <a:gd name="connsiteY33" fmla="*/ 998538 h 2012950"/>
                <a:gd name="connsiteX34" fmla="*/ 1414462 w 1509712"/>
                <a:gd name="connsiteY34" fmla="*/ 989013 h 2012950"/>
                <a:gd name="connsiteX35" fmla="*/ 1300162 w 1509712"/>
                <a:gd name="connsiteY35" fmla="*/ 1103313 h 2012950"/>
                <a:gd name="connsiteX36" fmla="*/ 1195387 w 1509712"/>
                <a:gd name="connsiteY36" fmla="*/ 1131888 h 2012950"/>
                <a:gd name="connsiteX0" fmla="*/ 1195387 w 1509712"/>
                <a:gd name="connsiteY0" fmla="*/ 1131888 h 2009775"/>
                <a:gd name="connsiteX1" fmla="*/ 881062 w 1509712"/>
                <a:gd name="connsiteY1" fmla="*/ 1131888 h 2009775"/>
                <a:gd name="connsiteX2" fmla="*/ 852487 w 1509712"/>
                <a:gd name="connsiteY2" fmla="*/ 1141413 h 2009775"/>
                <a:gd name="connsiteX3" fmla="*/ 757237 w 1509712"/>
                <a:gd name="connsiteY3" fmla="*/ 941388 h 2009775"/>
                <a:gd name="connsiteX4" fmla="*/ 738187 w 1509712"/>
                <a:gd name="connsiteY4" fmla="*/ 931863 h 2009775"/>
                <a:gd name="connsiteX5" fmla="*/ 719137 w 1509712"/>
                <a:gd name="connsiteY5" fmla="*/ 788988 h 2009775"/>
                <a:gd name="connsiteX6" fmla="*/ 547687 w 1509712"/>
                <a:gd name="connsiteY6" fmla="*/ 979488 h 2009775"/>
                <a:gd name="connsiteX7" fmla="*/ 357187 w 1509712"/>
                <a:gd name="connsiteY7" fmla="*/ 950913 h 2009775"/>
                <a:gd name="connsiteX8" fmla="*/ 252412 w 1509712"/>
                <a:gd name="connsiteY8" fmla="*/ 817563 h 2009775"/>
                <a:gd name="connsiteX9" fmla="*/ 280987 w 1509712"/>
                <a:gd name="connsiteY9" fmla="*/ 684213 h 2009775"/>
                <a:gd name="connsiteX10" fmla="*/ 404812 w 1509712"/>
                <a:gd name="connsiteY10" fmla="*/ 579438 h 2009775"/>
                <a:gd name="connsiteX11" fmla="*/ 623887 w 1509712"/>
                <a:gd name="connsiteY11" fmla="*/ 474663 h 2009775"/>
                <a:gd name="connsiteX12" fmla="*/ 757237 w 1509712"/>
                <a:gd name="connsiteY12" fmla="*/ 417513 h 2009775"/>
                <a:gd name="connsiteX13" fmla="*/ 766762 w 1509712"/>
                <a:gd name="connsiteY13" fmla="*/ 160338 h 2009775"/>
                <a:gd name="connsiteX14" fmla="*/ 538162 w 1509712"/>
                <a:gd name="connsiteY14" fmla="*/ 7938 h 2009775"/>
                <a:gd name="connsiteX15" fmla="*/ 414337 w 1509712"/>
                <a:gd name="connsiteY15" fmla="*/ 112713 h 2009775"/>
                <a:gd name="connsiteX16" fmla="*/ 280987 w 1509712"/>
                <a:gd name="connsiteY16" fmla="*/ 246063 h 2009775"/>
                <a:gd name="connsiteX17" fmla="*/ 309562 w 1509712"/>
                <a:gd name="connsiteY17" fmla="*/ 379413 h 2009775"/>
                <a:gd name="connsiteX18" fmla="*/ 71437 w 1509712"/>
                <a:gd name="connsiteY18" fmla="*/ 579438 h 2009775"/>
                <a:gd name="connsiteX19" fmla="*/ 71437 w 1509712"/>
                <a:gd name="connsiteY19" fmla="*/ 798513 h 2009775"/>
                <a:gd name="connsiteX20" fmla="*/ 4762 w 1509712"/>
                <a:gd name="connsiteY20" fmla="*/ 1027113 h 2009775"/>
                <a:gd name="connsiteX21" fmla="*/ 100012 w 1509712"/>
                <a:gd name="connsiteY21" fmla="*/ 1246188 h 2009775"/>
                <a:gd name="connsiteX22" fmla="*/ 109537 w 1509712"/>
                <a:gd name="connsiteY22" fmla="*/ 1455738 h 2009775"/>
                <a:gd name="connsiteX23" fmla="*/ 347662 w 1509712"/>
                <a:gd name="connsiteY23" fmla="*/ 1608138 h 2009775"/>
                <a:gd name="connsiteX24" fmla="*/ 623887 w 1509712"/>
                <a:gd name="connsiteY24" fmla="*/ 1665288 h 2009775"/>
                <a:gd name="connsiteX25" fmla="*/ 1090612 w 1509712"/>
                <a:gd name="connsiteY25" fmla="*/ 1646238 h 2009775"/>
                <a:gd name="connsiteX26" fmla="*/ 1166812 w 1509712"/>
                <a:gd name="connsiteY26" fmla="*/ 1960563 h 2009775"/>
                <a:gd name="connsiteX27" fmla="*/ 1300162 w 1509712"/>
                <a:gd name="connsiteY27" fmla="*/ 1941512 h 2009775"/>
                <a:gd name="connsiteX28" fmla="*/ 1376362 w 1509712"/>
                <a:gd name="connsiteY28" fmla="*/ 1693863 h 2009775"/>
                <a:gd name="connsiteX29" fmla="*/ 1347787 w 1509712"/>
                <a:gd name="connsiteY29" fmla="*/ 1417638 h 2009775"/>
                <a:gd name="connsiteX30" fmla="*/ 1357312 w 1509712"/>
                <a:gd name="connsiteY30" fmla="*/ 1284288 h 2009775"/>
                <a:gd name="connsiteX31" fmla="*/ 1509712 w 1509712"/>
                <a:gd name="connsiteY31" fmla="*/ 1284288 h 2009775"/>
                <a:gd name="connsiteX32" fmla="*/ 1509712 w 1509712"/>
                <a:gd name="connsiteY32" fmla="*/ 1103313 h 2009775"/>
                <a:gd name="connsiteX33" fmla="*/ 1509712 w 1509712"/>
                <a:gd name="connsiteY33" fmla="*/ 998538 h 2009775"/>
                <a:gd name="connsiteX34" fmla="*/ 1414462 w 1509712"/>
                <a:gd name="connsiteY34" fmla="*/ 989013 h 2009775"/>
                <a:gd name="connsiteX35" fmla="*/ 1300162 w 1509712"/>
                <a:gd name="connsiteY35" fmla="*/ 1103313 h 2009775"/>
                <a:gd name="connsiteX36" fmla="*/ 1195387 w 1509712"/>
                <a:gd name="connsiteY36" fmla="*/ 1131888 h 2009775"/>
                <a:gd name="connsiteX0" fmla="*/ 1195387 w 1509712"/>
                <a:gd name="connsiteY0" fmla="*/ 1131888 h 2009775"/>
                <a:gd name="connsiteX1" fmla="*/ 881062 w 1509712"/>
                <a:gd name="connsiteY1" fmla="*/ 1131888 h 2009775"/>
                <a:gd name="connsiteX2" fmla="*/ 852487 w 1509712"/>
                <a:gd name="connsiteY2" fmla="*/ 1141413 h 2009775"/>
                <a:gd name="connsiteX3" fmla="*/ 757237 w 1509712"/>
                <a:gd name="connsiteY3" fmla="*/ 941388 h 2009775"/>
                <a:gd name="connsiteX4" fmla="*/ 738187 w 1509712"/>
                <a:gd name="connsiteY4" fmla="*/ 931863 h 2009775"/>
                <a:gd name="connsiteX5" fmla="*/ 719137 w 1509712"/>
                <a:gd name="connsiteY5" fmla="*/ 788988 h 2009775"/>
                <a:gd name="connsiteX6" fmla="*/ 547687 w 1509712"/>
                <a:gd name="connsiteY6" fmla="*/ 979488 h 2009775"/>
                <a:gd name="connsiteX7" fmla="*/ 357187 w 1509712"/>
                <a:gd name="connsiteY7" fmla="*/ 950913 h 2009775"/>
                <a:gd name="connsiteX8" fmla="*/ 252412 w 1509712"/>
                <a:gd name="connsiteY8" fmla="*/ 817563 h 2009775"/>
                <a:gd name="connsiteX9" fmla="*/ 280987 w 1509712"/>
                <a:gd name="connsiteY9" fmla="*/ 684213 h 2009775"/>
                <a:gd name="connsiteX10" fmla="*/ 404812 w 1509712"/>
                <a:gd name="connsiteY10" fmla="*/ 579438 h 2009775"/>
                <a:gd name="connsiteX11" fmla="*/ 623887 w 1509712"/>
                <a:gd name="connsiteY11" fmla="*/ 474663 h 2009775"/>
                <a:gd name="connsiteX12" fmla="*/ 757237 w 1509712"/>
                <a:gd name="connsiteY12" fmla="*/ 417513 h 2009775"/>
                <a:gd name="connsiteX13" fmla="*/ 766762 w 1509712"/>
                <a:gd name="connsiteY13" fmla="*/ 160338 h 2009775"/>
                <a:gd name="connsiteX14" fmla="*/ 538162 w 1509712"/>
                <a:gd name="connsiteY14" fmla="*/ 7938 h 2009775"/>
                <a:gd name="connsiteX15" fmla="*/ 414337 w 1509712"/>
                <a:gd name="connsiteY15" fmla="*/ 112713 h 2009775"/>
                <a:gd name="connsiteX16" fmla="*/ 280987 w 1509712"/>
                <a:gd name="connsiteY16" fmla="*/ 246063 h 2009775"/>
                <a:gd name="connsiteX17" fmla="*/ 309562 w 1509712"/>
                <a:gd name="connsiteY17" fmla="*/ 379413 h 2009775"/>
                <a:gd name="connsiteX18" fmla="*/ 71437 w 1509712"/>
                <a:gd name="connsiteY18" fmla="*/ 579438 h 2009775"/>
                <a:gd name="connsiteX19" fmla="*/ 71437 w 1509712"/>
                <a:gd name="connsiteY19" fmla="*/ 798513 h 2009775"/>
                <a:gd name="connsiteX20" fmla="*/ 4762 w 1509712"/>
                <a:gd name="connsiteY20" fmla="*/ 1027113 h 2009775"/>
                <a:gd name="connsiteX21" fmla="*/ 100012 w 1509712"/>
                <a:gd name="connsiteY21" fmla="*/ 1246188 h 2009775"/>
                <a:gd name="connsiteX22" fmla="*/ 109537 w 1509712"/>
                <a:gd name="connsiteY22" fmla="*/ 1455738 h 2009775"/>
                <a:gd name="connsiteX23" fmla="*/ 347662 w 1509712"/>
                <a:gd name="connsiteY23" fmla="*/ 1608138 h 2009775"/>
                <a:gd name="connsiteX24" fmla="*/ 623887 w 1509712"/>
                <a:gd name="connsiteY24" fmla="*/ 1665288 h 2009775"/>
                <a:gd name="connsiteX25" fmla="*/ 1090612 w 1509712"/>
                <a:gd name="connsiteY25" fmla="*/ 1646238 h 2009775"/>
                <a:gd name="connsiteX26" fmla="*/ 1166812 w 1509712"/>
                <a:gd name="connsiteY26" fmla="*/ 1960563 h 2009775"/>
                <a:gd name="connsiteX27" fmla="*/ 1300162 w 1509712"/>
                <a:gd name="connsiteY27" fmla="*/ 1941512 h 2009775"/>
                <a:gd name="connsiteX28" fmla="*/ 1376362 w 1509712"/>
                <a:gd name="connsiteY28" fmla="*/ 1693863 h 2009775"/>
                <a:gd name="connsiteX29" fmla="*/ 1347787 w 1509712"/>
                <a:gd name="connsiteY29" fmla="*/ 1417638 h 2009775"/>
                <a:gd name="connsiteX30" fmla="*/ 1357312 w 1509712"/>
                <a:gd name="connsiteY30" fmla="*/ 1284288 h 2009775"/>
                <a:gd name="connsiteX31" fmla="*/ 1509712 w 1509712"/>
                <a:gd name="connsiteY31" fmla="*/ 1284288 h 2009775"/>
                <a:gd name="connsiteX32" fmla="*/ 1509712 w 1509712"/>
                <a:gd name="connsiteY32" fmla="*/ 1103313 h 2009775"/>
                <a:gd name="connsiteX33" fmla="*/ 1509712 w 1509712"/>
                <a:gd name="connsiteY33" fmla="*/ 998538 h 2009775"/>
                <a:gd name="connsiteX34" fmla="*/ 1414462 w 1509712"/>
                <a:gd name="connsiteY34" fmla="*/ 989013 h 2009775"/>
                <a:gd name="connsiteX35" fmla="*/ 1300162 w 1509712"/>
                <a:gd name="connsiteY35" fmla="*/ 1103313 h 2009775"/>
                <a:gd name="connsiteX36" fmla="*/ 1195387 w 1509712"/>
                <a:gd name="connsiteY36" fmla="*/ 1131888 h 2009775"/>
                <a:gd name="connsiteX0" fmla="*/ 1195387 w 1509712"/>
                <a:gd name="connsiteY0" fmla="*/ 1131888 h 2009776"/>
                <a:gd name="connsiteX1" fmla="*/ 881062 w 1509712"/>
                <a:gd name="connsiteY1" fmla="*/ 1131888 h 2009776"/>
                <a:gd name="connsiteX2" fmla="*/ 852487 w 1509712"/>
                <a:gd name="connsiteY2" fmla="*/ 1141413 h 2009776"/>
                <a:gd name="connsiteX3" fmla="*/ 757237 w 1509712"/>
                <a:gd name="connsiteY3" fmla="*/ 941388 h 2009776"/>
                <a:gd name="connsiteX4" fmla="*/ 738187 w 1509712"/>
                <a:gd name="connsiteY4" fmla="*/ 931863 h 2009776"/>
                <a:gd name="connsiteX5" fmla="*/ 719137 w 1509712"/>
                <a:gd name="connsiteY5" fmla="*/ 788988 h 2009776"/>
                <a:gd name="connsiteX6" fmla="*/ 547687 w 1509712"/>
                <a:gd name="connsiteY6" fmla="*/ 979488 h 2009776"/>
                <a:gd name="connsiteX7" fmla="*/ 357187 w 1509712"/>
                <a:gd name="connsiteY7" fmla="*/ 950913 h 2009776"/>
                <a:gd name="connsiteX8" fmla="*/ 252412 w 1509712"/>
                <a:gd name="connsiteY8" fmla="*/ 817563 h 2009776"/>
                <a:gd name="connsiteX9" fmla="*/ 280987 w 1509712"/>
                <a:gd name="connsiteY9" fmla="*/ 684213 h 2009776"/>
                <a:gd name="connsiteX10" fmla="*/ 404812 w 1509712"/>
                <a:gd name="connsiteY10" fmla="*/ 579438 h 2009776"/>
                <a:gd name="connsiteX11" fmla="*/ 623887 w 1509712"/>
                <a:gd name="connsiteY11" fmla="*/ 474663 h 2009776"/>
                <a:gd name="connsiteX12" fmla="*/ 757237 w 1509712"/>
                <a:gd name="connsiteY12" fmla="*/ 417513 h 2009776"/>
                <a:gd name="connsiteX13" fmla="*/ 766762 w 1509712"/>
                <a:gd name="connsiteY13" fmla="*/ 160338 h 2009776"/>
                <a:gd name="connsiteX14" fmla="*/ 538162 w 1509712"/>
                <a:gd name="connsiteY14" fmla="*/ 7938 h 2009776"/>
                <a:gd name="connsiteX15" fmla="*/ 414337 w 1509712"/>
                <a:gd name="connsiteY15" fmla="*/ 112713 h 2009776"/>
                <a:gd name="connsiteX16" fmla="*/ 280987 w 1509712"/>
                <a:gd name="connsiteY16" fmla="*/ 246063 h 2009776"/>
                <a:gd name="connsiteX17" fmla="*/ 309562 w 1509712"/>
                <a:gd name="connsiteY17" fmla="*/ 379413 h 2009776"/>
                <a:gd name="connsiteX18" fmla="*/ 71437 w 1509712"/>
                <a:gd name="connsiteY18" fmla="*/ 579438 h 2009776"/>
                <a:gd name="connsiteX19" fmla="*/ 71437 w 1509712"/>
                <a:gd name="connsiteY19" fmla="*/ 798513 h 2009776"/>
                <a:gd name="connsiteX20" fmla="*/ 4762 w 1509712"/>
                <a:gd name="connsiteY20" fmla="*/ 1027113 h 2009776"/>
                <a:gd name="connsiteX21" fmla="*/ 100012 w 1509712"/>
                <a:gd name="connsiteY21" fmla="*/ 1246188 h 2009776"/>
                <a:gd name="connsiteX22" fmla="*/ 109537 w 1509712"/>
                <a:gd name="connsiteY22" fmla="*/ 1455738 h 2009776"/>
                <a:gd name="connsiteX23" fmla="*/ 347662 w 1509712"/>
                <a:gd name="connsiteY23" fmla="*/ 1608138 h 2009776"/>
                <a:gd name="connsiteX24" fmla="*/ 623887 w 1509712"/>
                <a:gd name="connsiteY24" fmla="*/ 1665288 h 2009776"/>
                <a:gd name="connsiteX25" fmla="*/ 1090612 w 1509712"/>
                <a:gd name="connsiteY25" fmla="*/ 1646238 h 2009776"/>
                <a:gd name="connsiteX26" fmla="*/ 1166812 w 1509712"/>
                <a:gd name="connsiteY26" fmla="*/ 1960563 h 2009776"/>
                <a:gd name="connsiteX27" fmla="*/ 1376362 w 1509712"/>
                <a:gd name="connsiteY27" fmla="*/ 1941513 h 2009776"/>
                <a:gd name="connsiteX28" fmla="*/ 1376362 w 1509712"/>
                <a:gd name="connsiteY28" fmla="*/ 1693863 h 2009776"/>
                <a:gd name="connsiteX29" fmla="*/ 1347787 w 1509712"/>
                <a:gd name="connsiteY29" fmla="*/ 1417638 h 2009776"/>
                <a:gd name="connsiteX30" fmla="*/ 1357312 w 1509712"/>
                <a:gd name="connsiteY30" fmla="*/ 1284288 h 2009776"/>
                <a:gd name="connsiteX31" fmla="*/ 1509712 w 1509712"/>
                <a:gd name="connsiteY31" fmla="*/ 1284288 h 2009776"/>
                <a:gd name="connsiteX32" fmla="*/ 1509712 w 1509712"/>
                <a:gd name="connsiteY32" fmla="*/ 1103313 h 2009776"/>
                <a:gd name="connsiteX33" fmla="*/ 1509712 w 1509712"/>
                <a:gd name="connsiteY33" fmla="*/ 998538 h 2009776"/>
                <a:gd name="connsiteX34" fmla="*/ 1414462 w 1509712"/>
                <a:gd name="connsiteY34" fmla="*/ 989013 h 2009776"/>
                <a:gd name="connsiteX35" fmla="*/ 1300162 w 1509712"/>
                <a:gd name="connsiteY35" fmla="*/ 1103313 h 2009776"/>
                <a:gd name="connsiteX36" fmla="*/ 1195387 w 1509712"/>
                <a:gd name="connsiteY36" fmla="*/ 1131888 h 2009776"/>
                <a:gd name="connsiteX0" fmla="*/ 1195387 w 1509712"/>
                <a:gd name="connsiteY0" fmla="*/ 1131888 h 2009776"/>
                <a:gd name="connsiteX1" fmla="*/ 881062 w 1509712"/>
                <a:gd name="connsiteY1" fmla="*/ 1131888 h 2009776"/>
                <a:gd name="connsiteX2" fmla="*/ 852487 w 1509712"/>
                <a:gd name="connsiteY2" fmla="*/ 1141413 h 2009776"/>
                <a:gd name="connsiteX3" fmla="*/ 757237 w 1509712"/>
                <a:gd name="connsiteY3" fmla="*/ 941388 h 2009776"/>
                <a:gd name="connsiteX4" fmla="*/ 738187 w 1509712"/>
                <a:gd name="connsiteY4" fmla="*/ 931863 h 2009776"/>
                <a:gd name="connsiteX5" fmla="*/ 719137 w 1509712"/>
                <a:gd name="connsiteY5" fmla="*/ 788988 h 2009776"/>
                <a:gd name="connsiteX6" fmla="*/ 547687 w 1509712"/>
                <a:gd name="connsiteY6" fmla="*/ 979488 h 2009776"/>
                <a:gd name="connsiteX7" fmla="*/ 357187 w 1509712"/>
                <a:gd name="connsiteY7" fmla="*/ 950913 h 2009776"/>
                <a:gd name="connsiteX8" fmla="*/ 252412 w 1509712"/>
                <a:gd name="connsiteY8" fmla="*/ 817563 h 2009776"/>
                <a:gd name="connsiteX9" fmla="*/ 280987 w 1509712"/>
                <a:gd name="connsiteY9" fmla="*/ 684213 h 2009776"/>
                <a:gd name="connsiteX10" fmla="*/ 404812 w 1509712"/>
                <a:gd name="connsiteY10" fmla="*/ 579438 h 2009776"/>
                <a:gd name="connsiteX11" fmla="*/ 623887 w 1509712"/>
                <a:gd name="connsiteY11" fmla="*/ 474663 h 2009776"/>
                <a:gd name="connsiteX12" fmla="*/ 757237 w 1509712"/>
                <a:gd name="connsiteY12" fmla="*/ 417513 h 2009776"/>
                <a:gd name="connsiteX13" fmla="*/ 766762 w 1509712"/>
                <a:gd name="connsiteY13" fmla="*/ 160338 h 2009776"/>
                <a:gd name="connsiteX14" fmla="*/ 538162 w 1509712"/>
                <a:gd name="connsiteY14" fmla="*/ 7938 h 2009776"/>
                <a:gd name="connsiteX15" fmla="*/ 414337 w 1509712"/>
                <a:gd name="connsiteY15" fmla="*/ 112713 h 2009776"/>
                <a:gd name="connsiteX16" fmla="*/ 280987 w 1509712"/>
                <a:gd name="connsiteY16" fmla="*/ 246063 h 2009776"/>
                <a:gd name="connsiteX17" fmla="*/ 309562 w 1509712"/>
                <a:gd name="connsiteY17" fmla="*/ 379413 h 2009776"/>
                <a:gd name="connsiteX18" fmla="*/ 71437 w 1509712"/>
                <a:gd name="connsiteY18" fmla="*/ 579438 h 2009776"/>
                <a:gd name="connsiteX19" fmla="*/ 71437 w 1509712"/>
                <a:gd name="connsiteY19" fmla="*/ 798513 h 2009776"/>
                <a:gd name="connsiteX20" fmla="*/ 4762 w 1509712"/>
                <a:gd name="connsiteY20" fmla="*/ 1027113 h 2009776"/>
                <a:gd name="connsiteX21" fmla="*/ 100012 w 1509712"/>
                <a:gd name="connsiteY21" fmla="*/ 1246188 h 2009776"/>
                <a:gd name="connsiteX22" fmla="*/ 109537 w 1509712"/>
                <a:gd name="connsiteY22" fmla="*/ 1455738 h 2009776"/>
                <a:gd name="connsiteX23" fmla="*/ 347662 w 1509712"/>
                <a:gd name="connsiteY23" fmla="*/ 1608138 h 2009776"/>
                <a:gd name="connsiteX24" fmla="*/ 623887 w 1509712"/>
                <a:gd name="connsiteY24" fmla="*/ 1665288 h 2009776"/>
                <a:gd name="connsiteX25" fmla="*/ 1090612 w 1509712"/>
                <a:gd name="connsiteY25" fmla="*/ 1646238 h 2009776"/>
                <a:gd name="connsiteX26" fmla="*/ 1166812 w 1509712"/>
                <a:gd name="connsiteY26" fmla="*/ 1960563 h 2009776"/>
                <a:gd name="connsiteX27" fmla="*/ 1376362 w 1509712"/>
                <a:gd name="connsiteY27" fmla="*/ 1941513 h 2009776"/>
                <a:gd name="connsiteX28" fmla="*/ 1376362 w 1509712"/>
                <a:gd name="connsiteY28" fmla="*/ 1693863 h 2009776"/>
                <a:gd name="connsiteX29" fmla="*/ 1347787 w 1509712"/>
                <a:gd name="connsiteY29" fmla="*/ 1417638 h 2009776"/>
                <a:gd name="connsiteX30" fmla="*/ 1357312 w 1509712"/>
                <a:gd name="connsiteY30" fmla="*/ 1284288 h 2009776"/>
                <a:gd name="connsiteX31" fmla="*/ 1509712 w 1509712"/>
                <a:gd name="connsiteY31" fmla="*/ 1284288 h 2009776"/>
                <a:gd name="connsiteX32" fmla="*/ 1509712 w 1509712"/>
                <a:gd name="connsiteY32" fmla="*/ 1103313 h 2009776"/>
                <a:gd name="connsiteX33" fmla="*/ 1509712 w 1509712"/>
                <a:gd name="connsiteY33" fmla="*/ 998538 h 2009776"/>
                <a:gd name="connsiteX34" fmla="*/ 1414462 w 1509712"/>
                <a:gd name="connsiteY34" fmla="*/ 989013 h 2009776"/>
                <a:gd name="connsiteX35" fmla="*/ 1300162 w 1509712"/>
                <a:gd name="connsiteY35" fmla="*/ 1103313 h 2009776"/>
                <a:gd name="connsiteX36" fmla="*/ 1195387 w 1509712"/>
                <a:gd name="connsiteY36" fmla="*/ 1131888 h 2009776"/>
                <a:gd name="connsiteX0" fmla="*/ 1195387 w 1509712"/>
                <a:gd name="connsiteY0" fmla="*/ 1131888 h 2100262"/>
                <a:gd name="connsiteX1" fmla="*/ 881062 w 1509712"/>
                <a:gd name="connsiteY1" fmla="*/ 1131888 h 2100262"/>
                <a:gd name="connsiteX2" fmla="*/ 852487 w 1509712"/>
                <a:gd name="connsiteY2" fmla="*/ 1141413 h 2100262"/>
                <a:gd name="connsiteX3" fmla="*/ 757237 w 1509712"/>
                <a:gd name="connsiteY3" fmla="*/ 941388 h 2100262"/>
                <a:gd name="connsiteX4" fmla="*/ 738187 w 1509712"/>
                <a:gd name="connsiteY4" fmla="*/ 931863 h 2100262"/>
                <a:gd name="connsiteX5" fmla="*/ 719137 w 1509712"/>
                <a:gd name="connsiteY5" fmla="*/ 788988 h 2100262"/>
                <a:gd name="connsiteX6" fmla="*/ 547687 w 1509712"/>
                <a:gd name="connsiteY6" fmla="*/ 979488 h 2100262"/>
                <a:gd name="connsiteX7" fmla="*/ 357187 w 1509712"/>
                <a:gd name="connsiteY7" fmla="*/ 950913 h 2100262"/>
                <a:gd name="connsiteX8" fmla="*/ 252412 w 1509712"/>
                <a:gd name="connsiteY8" fmla="*/ 817563 h 2100262"/>
                <a:gd name="connsiteX9" fmla="*/ 280987 w 1509712"/>
                <a:gd name="connsiteY9" fmla="*/ 684213 h 2100262"/>
                <a:gd name="connsiteX10" fmla="*/ 404812 w 1509712"/>
                <a:gd name="connsiteY10" fmla="*/ 579438 h 2100262"/>
                <a:gd name="connsiteX11" fmla="*/ 623887 w 1509712"/>
                <a:gd name="connsiteY11" fmla="*/ 474663 h 2100262"/>
                <a:gd name="connsiteX12" fmla="*/ 757237 w 1509712"/>
                <a:gd name="connsiteY12" fmla="*/ 417513 h 2100262"/>
                <a:gd name="connsiteX13" fmla="*/ 766762 w 1509712"/>
                <a:gd name="connsiteY13" fmla="*/ 160338 h 2100262"/>
                <a:gd name="connsiteX14" fmla="*/ 538162 w 1509712"/>
                <a:gd name="connsiteY14" fmla="*/ 7938 h 2100262"/>
                <a:gd name="connsiteX15" fmla="*/ 414337 w 1509712"/>
                <a:gd name="connsiteY15" fmla="*/ 112713 h 2100262"/>
                <a:gd name="connsiteX16" fmla="*/ 280987 w 1509712"/>
                <a:gd name="connsiteY16" fmla="*/ 246063 h 2100262"/>
                <a:gd name="connsiteX17" fmla="*/ 309562 w 1509712"/>
                <a:gd name="connsiteY17" fmla="*/ 379413 h 2100262"/>
                <a:gd name="connsiteX18" fmla="*/ 71437 w 1509712"/>
                <a:gd name="connsiteY18" fmla="*/ 579438 h 2100262"/>
                <a:gd name="connsiteX19" fmla="*/ 71437 w 1509712"/>
                <a:gd name="connsiteY19" fmla="*/ 798513 h 2100262"/>
                <a:gd name="connsiteX20" fmla="*/ 4762 w 1509712"/>
                <a:gd name="connsiteY20" fmla="*/ 1027113 h 2100262"/>
                <a:gd name="connsiteX21" fmla="*/ 100012 w 1509712"/>
                <a:gd name="connsiteY21" fmla="*/ 1246188 h 2100262"/>
                <a:gd name="connsiteX22" fmla="*/ 109537 w 1509712"/>
                <a:gd name="connsiteY22" fmla="*/ 1455738 h 2100262"/>
                <a:gd name="connsiteX23" fmla="*/ 347662 w 1509712"/>
                <a:gd name="connsiteY23" fmla="*/ 1608138 h 2100262"/>
                <a:gd name="connsiteX24" fmla="*/ 538162 w 1509712"/>
                <a:gd name="connsiteY24" fmla="*/ 2093912 h 2100262"/>
                <a:gd name="connsiteX25" fmla="*/ 1090612 w 1509712"/>
                <a:gd name="connsiteY25" fmla="*/ 1646238 h 2100262"/>
                <a:gd name="connsiteX26" fmla="*/ 1166812 w 1509712"/>
                <a:gd name="connsiteY26" fmla="*/ 1960563 h 2100262"/>
                <a:gd name="connsiteX27" fmla="*/ 1376362 w 1509712"/>
                <a:gd name="connsiteY27" fmla="*/ 1941513 h 2100262"/>
                <a:gd name="connsiteX28" fmla="*/ 1376362 w 1509712"/>
                <a:gd name="connsiteY28" fmla="*/ 1693863 h 2100262"/>
                <a:gd name="connsiteX29" fmla="*/ 1347787 w 1509712"/>
                <a:gd name="connsiteY29" fmla="*/ 1417638 h 2100262"/>
                <a:gd name="connsiteX30" fmla="*/ 1357312 w 1509712"/>
                <a:gd name="connsiteY30" fmla="*/ 1284288 h 2100262"/>
                <a:gd name="connsiteX31" fmla="*/ 1509712 w 1509712"/>
                <a:gd name="connsiteY31" fmla="*/ 1284288 h 2100262"/>
                <a:gd name="connsiteX32" fmla="*/ 1509712 w 1509712"/>
                <a:gd name="connsiteY32" fmla="*/ 1103313 h 2100262"/>
                <a:gd name="connsiteX33" fmla="*/ 1509712 w 1509712"/>
                <a:gd name="connsiteY33" fmla="*/ 998538 h 2100262"/>
                <a:gd name="connsiteX34" fmla="*/ 1414462 w 1509712"/>
                <a:gd name="connsiteY34" fmla="*/ 989013 h 2100262"/>
                <a:gd name="connsiteX35" fmla="*/ 1300162 w 1509712"/>
                <a:gd name="connsiteY35" fmla="*/ 1103313 h 2100262"/>
                <a:gd name="connsiteX36" fmla="*/ 1195387 w 1509712"/>
                <a:gd name="connsiteY36" fmla="*/ 1131888 h 2100262"/>
                <a:gd name="connsiteX0" fmla="*/ 1195387 w 1509712"/>
                <a:gd name="connsiteY0" fmla="*/ 1131888 h 2100262"/>
                <a:gd name="connsiteX1" fmla="*/ 881062 w 1509712"/>
                <a:gd name="connsiteY1" fmla="*/ 1131888 h 2100262"/>
                <a:gd name="connsiteX2" fmla="*/ 852487 w 1509712"/>
                <a:gd name="connsiteY2" fmla="*/ 1141413 h 2100262"/>
                <a:gd name="connsiteX3" fmla="*/ 757237 w 1509712"/>
                <a:gd name="connsiteY3" fmla="*/ 941388 h 2100262"/>
                <a:gd name="connsiteX4" fmla="*/ 738187 w 1509712"/>
                <a:gd name="connsiteY4" fmla="*/ 931863 h 2100262"/>
                <a:gd name="connsiteX5" fmla="*/ 719137 w 1509712"/>
                <a:gd name="connsiteY5" fmla="*/ 788988 h 2100262"/>
                <a:gd name="connsiteX6" fmla="*/ 547687 w 1509712"/>
                <a:gd name="connsiteY6" fmla="*/ 979488 h 2100262"/>
                <a:gd name="connsiteX7" fmla="*/ 357187 w 1509712"/>
                <a:gd name="connsiteY7" fmla="*/ 950913 h 2100262"/>
                <a:gd name="connsiteX8" fmla="*/ 252412 w 1509712"/>
                <a:gd name="connsiteY8" fmla="*/ 817563 h 2100262"/>
                <a:gd name="connsiteX9" fmla="*/ 280987 w 1509712"/>
                <a:gd name="connsiteY9" fmla="*/ 684213 h 2100262"/>
                <a:gd name="connsiteX10" fmla="*/ 404812 w 1509712"/>
                <a:gd name="connsiteY10" fmla="*/ 579438 h 2100262"/>
                <a:gd name="connsiteX11" fmla="*/ 623887 w 1509712"/>
                <a:gd name="connsiteY11" fmla="*/ 474663 h 2100262"/>
                <a:gd name="connsiteX12" fmla="*/ 757237 w 1509712"/>
                <a:gd name="connsiteY12" fmla="*/ 417513 h 2100262"/>
                <a:gd name="connsiteX13" fmla="*/ 766762 w 1509712"/>
                <a:gd name="connsiteY13" fmla="*/ 160338 h 2100262"/>
                <a:gd name="connsiteX14" fmla="*/ 538162 w 1509712"/>
                <a:gd name="connsiteY14" fmla="*/ 7938 h 2100262"/>
                <a:gd name="connsiteX15" fmla="*/ 414337 w 1509712"/>
                <a:gd name="connsiteY15" fmla="*/ 112713 h 2100262"/>
                <a:gd name="connsiteX16" fmla="*/ 280987 w 1509712"/>
                <a:gd name="connsiteY16" fmla="*/ 246063 h 2100262"/>
                <a:gd name="connsiteX17" fmla="*/ 309562 w 1509712"/>
                <a:gd name="connsiteY17" fmla="*/ 379413 h 2100262"/>
                <a:gd name="connsiteX18" fmla="*/ 71437 w 1509712"/>
                <a:gd name="connsiteY18" fmla="*/ 579438 h 2100262"/>
                <a:gd name="connsiteX19" fmla="*/ 71437 w 1509712"/>
                <a:gd name="connsiteY19" fmla="*/ 798513 h 2100262"/>
                <a:gd name="connsiteX20" fmla="*/ 4762 w 1509712"/>
                <a:gd name="connsiteY20" fmla="*/ 1027113 h 2100262"/>
                <a:gd name="connsiteX21" fmla="*/ 100012 w 1509712"/>
                <a:gd name="connsiteY21" fmla="*/ 1246188 h 2100262"/>
                <a:gd name="connsiteX22" fmla="*/ 109537 w 1509712"/>
                <a:gd name="connsiteY22" fmla="*/ 1455738 h 2100262"/>
                <a:gd name="connsiteX23" fmla="*/ 309562 w 1509712"/>
                <a:gd name="connsiteY23" fmla="*/ 1789112 h 2100262"/>
                <a:gd name="connsiteX24" fmla="*/ 538162 w 1509712"/>
                <a:gd name="connsiteY24" fmla="*/ 2093912 h 2100262"/>
                <a:gd name="connsiteX25" fmla="*/ 1090612 w 1509712"/>
                <a:gd name="connsiteY25" fmla="*/ 1646238 h 2100262"/>
                <a:gd name="connsiteX26" fmla="*/ 1166812 w 1509712"/>
                <a:gd name="connsiteY26" fmla="*/ 1960563 h 2100262"/>
                <a:gd name="connsiteX27" fmla="*/ 1376362 w 1509712"/>
                <a:gd name="connsiteY27" fmla="*/ 1941513 h 2100262"/>
                <a:gd name="connsiteX28" fmla="*/ 1376362 w 1509712"/>
                <a:gd name="connsiteY28" fmla="*/ 1693863 h 2100262"/>
                <a:gd name="connsiteX29" fmla="*/ 1347787 w 1509712"/>
                <a:gd name="connsiteY29" fmla="*/ 1417638 h 2100262"/>
                <a:gd name="connsiteX30" fmla="*/ 1357312 w 1509712"/>
                <a:gd name="connsiteY30" fmla="*/ 1284288 h 2100262"/>
                <a:gd name="connsiteX31" fmla="*/ 1509712 w 1509712"/>
                <a:gd name="connsiteY31" fmla="*/ 1284288 h 2100262"/>
                <a:gd name="connsiteX32" fmla="*/ 1509712 w 1509712"/>
                <a:gd name="connsiteY32" fmla="*/ 1103313 h 2100262"/>
                <a:gd name="connsiteX33" fmla="*/ 1509712 w 1509712"/>
                <a:gd name="connsiteY33" fmla="*/ 998538 h 2100262"/>
                <a:gd name="connsiteX34" fmla="*/ 1414462 w 1509712"/>
                <a:gd name="connsiteY34" fmla="*/ 989013 h 2100262"/>
                <a:gd name="connsiteX35" fmla="*/ 1300162 w 1509712"/>
                <a:gd name="connsiteY35" fmla="*/ 1103313 h 2100262"/>
                <a:gd name="connsiteX36" fmla="*/ 1195387 w 1509712"/>
                <a:gd name="connsiteY36" fmla="*/ 1131888 h 2100262"/>
                <a:gd name="connsiteX0" fmla="*/ 1195387 w 1509712"/>
                <a:gd name="connsiteY0" fmla="*/ 1131888 h 2100262"/>
                <a:gd name="connsiteX1" fmla="*/ 881062 w 1509712"/>
                <a:gd name="connsiteY1" fmla="*/ 1131888 h 2100262"/>
                <a:gd name="connsiteX2" fmla="*/ 852487 w 1509712"/>
                <a:gd name="connsiteY2" fmla="*/ 1141413 h 2100262"/>
                <a:gd name="connsiteX3" fmla="*/ 757237 w 1509712"/>
                <a:gd name="connsiteY3" fmla="*/ 941388 h 2100262"/>
                <a:gd name="connsiteX4" fmla="*/ 738187 w 1509712"/>
                <a:gd name="connsiteY4" fmla="*/ 931863 h 2100262"/>
                <a:gd name="connsiteX5" fmla="*/ 719137 w 1509712"/>
                <a:gd name="connsiteY5" fmla="*/ 788988 h 2100262"/>
                <a:gd name="connsiteX6" fmla="*/ 547687 w 1509712"/>
                <a:gd name="connsiteY6" fmla="*/ 979488 h 2100262"/>
                <a:gd name="connsiteX7" fmla="*/ 357187 w 1509712"/>
                <a:gd name="connsiteY7" fmla="*/ 950913 h 2100262"/>
                <a:gd name="connsiteX8" fmla="*/ 252412 w 1509712"/>
                <a:gd name="connsiteY8" fmla="*/ 817563 h 2100262"/>
                <a:gd name="connsiteX9" fmla="*/ 280987 w 1509712"/>
                <a:gd name="connsiteY9" fmla="*/ 684213 h 2100262"/>
                <a:gd name="connsiteX10" fmla="*/ 404812 w 1509712"/>
                <a:gd name="connsiteY10" fmla="*/ 579438 h 2100262"/>
                <a:gd name="connsiteX11" fmla="*/ 623887 w 1509712"/>
                <a:gd name="connsiteY11" fmla="*/ 474663 h 2100262"/>
                <a:gd name="connsiteX12" fmla="*/ 757237 w 1509712"/>
                <a:gd name="connsiteY12" fmla="*/ 417513 h 2100262"/>
                <a:gd name="connsiteX13" fmla="*/ 766762 w 1509712"/>
                <a:gd name="connsiteY13" fmla="*/ 160338 h 2100262"/>
                <a:gd name="connsiteX14" fmla="*/ 538162 w 1509712"/>
                <a:gd name="connsiteY14" fmla="*/ 7938 h 2100262"/>
                <a:gd name="connsiteX15" fmla="*/ 414337 w 1509712"/>
                <a:gd name="connsiteY15" fmla="*/ 112713 h 2100262"/>
                <a:gd name="connsiteX16" fmla="*/ 280987 w 1509712"/>
                <a:gd name="connsiteY16" fmla="*/ 246063 h 2100262"/>
                <a:gd name="connsiteX17" fmla="*/ 309562 w 1509712"/>
                <a:gd name="connsiteY17" fmla="*/ 379413 h 2100262"/>
                <a:gd name="connsiteX18" fmla="*/ 71437 w 1509712"/>
                <a:gd name="connsiteY18" fmla="*/ 579438 h 2100262"/>
                <a:gd name="connsiteX19" fmla="*/ 71437 w 1509712"/>
                <a:gd name="connsiteY19" fmla="*/ 798513 h 2100262"/>
                <a:gd name="connsiteX20" fmla="*/ 4762 w 1509712"/>
                <a:gd name="connsiteY20" fmla="*/ 1027113 h 2100262"/>
                <a:gd name="connsiteX21" fmla="*/ 100012 w 1509712"/>
                <a:gd name="connsiteY21" fmla="*/ 1246188 h 2100262"/>
                <a:gd name="connsiteX22" fmla="*/ 109537 w 1509712"/>
                <a:gd name="connsiteY22" fmla="*/ 1455738 h 2100262"/>
                <a:gd name="connsiteX23" fmla="*/ 309562 w 1509712"/>
                <a:gd name="connsiteY23" fmla="*/ 1789112 h 2100262"/>
                <a:gd name="connsiteX24" fmla="*/ 538162 w 1509712"/>
                <a:gd name="connsiteY24" fmla="*/ 2093912 h 2100262"/>
                <a:gd name="connsiteX25" fmla="*/ 919162 w 1509712"/>
                <a:gd name="connsiteY25" fmla="*/ 2017712 h 2100262"/>
                <a:gd name="connsiteX26" fmla="*/ 1166812 w 1509712"/>
                <a:gd name="connsiteY26" fmla="*/ 1960563 h 2100262"/>
                <a:gd name="connsiteX27" fmla="*/ 1376362 w 1509712"/>
                <a:gd name="connsiteY27" fmla="*/ 1941513 h 2100262"/>
                <a:gd name="connsiteX28" fmla="*/ 1376362 w 1509712"/>
                <a:gd name="connsiteY28" fmla="*/ 1693863 h 2100262"/>
                <a:gd name="connsiteX29" fmla="*/ 1347787 w 1509712"/>
                <a:gd name="connsiteY29" fmla="*/ 1417638 h 2100262"/>
                <a:gd name="connsiteX30" fmla="*/ 1357312 w 1509712"/>
                <a:gd name="connsiteY30" fmla="*/ 1284288 h 2100262"/>
                <a:gd name="connsiteX31" fmla="*/ 1509712 w 1509712"/>
                <a:gd name="connsiteY31" fmla="*/ 1284288 h 2100262"/>
                <a:gd name="connsiteX32" fmla="*/ 1509712 w 1509712"/>
                <a:gd name="connsiteY32" fmla="*/ 1103313 h 2100262"/>
                <a:gd name="connsiteX33" fmla="*/ 1509712 w 1509712"/>
                <a:gd name="connsiteY33" fmla="*/ 998538 h 2100262"/>
                <a:gd name="connsiteX34" fmla="*/ 1414462 w 1509712"/>
                <a:gd name="connsiteY34" fmla="*/ 989013 h 2100262"/>
                <a:gd name="connsiteX35" fmla="*/ 1300162 w 1509712"/>
                <a:gd name="connsiteY35" fmla="*/ 1103313 h 2100262"/>
                <a:gd name="connsiteX36" fmla="*/ 1195387 w 1509712"/>
                <a:gd name="connsiteY36" fmla="*/ 1131888 h 2100262"/>
                <a:gd name="connsiteX0" fmla="*/ 1195387 w 1509712"/>
                <a:gd name="connsiteY0" fmla="*/ 1131888 h 2100262"/>
                <a:gd name="connsiteX1" fmla="*/ 881062 w 1509712"/>
                <a:gd name="connsiteY1" fmla="*/ 1131888 h 2100262"/>
                <a:gd name="connsiteX2" fmla="*/ 852487 w 1509712"/>
                <a:gd name="connsiteY2" fmla="*/ 1141413 h 2100262"/>
                <a:gd name="connsiteX3" fmla="*/ 757237 w 1509712"/>
                <a:gd name="connsiteY3" fmla="*/ 941388 h 2100262"/>
                <a:gd name="connsiteX4" fmla="*/ 738187 w 1509712"/>
                <a:gd name="connsiteY4" fmla="*/ 931863 h 2100262"/>
                <a:gd name="connsiteX5" fmla="*/ 719137 w 1509712"/>
                <a:gd name="connsiteY5" fmla="*/ 788988 h 2100262"/>
                <a:gd name="connsiteX6" fmla="*/ 547687 w 1509712"/>
                <a:gd name="connsiteY6" fmla="*/ 979488 h 2100262"/>
                <a:gd name="connsiteX7" fmla="*/ 357187 w 1509712"/>
                <a:gd name="connsiteY7" fmla="*/ 950913 h 2100262"/>
                <a:gd name="connsiteX8" fmla="*/ 252412 w 1509712"/>
                <a:gd name="connsiteY8" fmla="*/ 817563 h 2100262"/>
                <a:gd name="connsiteX9" fmla="*/ 280987 w 1509712"/>
                <a:gd name="connsiteY9" fmla="*/ 684213 h 2100262"/>
                <a:gd name="connsiteX10" fmla="*/ 404812 w 1509712"/>
                <a:gd name="connsiteY10" fmla="*/ 579438 h 2100262"/>
                <a:gd name="connsiteX11" fmla="*/ 623887 w 1509712"/>
                <a:gd name="connsiteY11" fmla="*/ 474663 h 2100262"/>
                <a:gd name="connsiteX12" fmla="*/ 757237 w 1509712"/>
                <a:gd name="connsiteY12" fmla="*/ 417513 h 2100262"/>
                <a:gd name="connsiteX13" fmla="*/ 766762 w 1509712"/>
                <a:gd name="connsiteY13" fmla="*/ 160338 h 2100262"/>
                <a:gd name="connsiteX14" fmla="*/ 538162 w 1509712"/>
                <a:gd name="connsiteY14" fmla="*/ 7938 h 2100262"/>
                <a:gd name="connsiteX15" fmla="*/ 414337 w 1509712"/>
                <a:gd name="connsiteY15" fmla="*/ 112713 h 2100262"/>
                <a:gd name="connsiteX16" fmla="*/ 280987 w 1509712"/>
                <a:gd name="connsiteY16" fmla="*/ 246063 h 2100262"/>
                <a:gd name="connsiteX17" fmla="*/ 309562 w 1509712"/>
                <a:gd name="connsiteY17" fmla="*/ 379413 h 2100262"/>
                <a:gd name="connsiteX18" fmla="*/ 71437 w 1509712"/>
                <a:gd name="connsiteY18" fmla="*/ 579438 h 2100262"/>
                <a:gd name="connsiteX19" fmla="*/ 71437 w 1509712"/>
                <a:gd name="connsiteY19" fmla="*/ 798513 h 2100262"/>
                <a:gd name="connsiteX20" fmla="*/ 4762 w 1509712"/>
                <a:gd name="connsiteY20" fmla="*/ 1027113 h 2100262"/>
                <a:gd name="connsiteX21" fmla="*/ 100012 w 1509712"/>
                <a:gd name="connsiteY21" fmla="*/ 1246188 h 2100262"/>
                <a:gd name="connsiteX22" fmla="*/ 109537 w 1509712"/>
                <a:gd name="connsiteY22" fmla="*/ 1455738 h 2100262"/>
                <a:gd name="connsiteX23" fmla="*/ 309562 w 1509712"/>
                <a:gd name="connsiteY23" fmla="*/ 1789112 h 2100262"/>
                <a:gd name="connsiteX24" fmla="*/ 538162 w 1509712"/>
                <a:gd name="connsiteY24" fmla="*/ 2093912 h 2100262"/>
                <a:gd name="connsiteX25" fmla="*/ 919162 w 1509712"/>
                <a:gd name="connsiteY25" fmla="*/ 2017712 h 2100262"/>
                <a:gd name="connsiteX26" fmla="*/ 1166812 w 1509712"/>
                <a:gd name="connsiteY26" fmla="*/ 1960563 h 2100262"/>
                <a:gd name="connsiteX27" fmla="*/ 1376362 w 1509712"/>
                <a:gd name="connsiteY27" fmla="*/ 1941513 h 2100262"/>
                <a:gd name="connsiteX28" fmla="*/ 1376362 w 1509712"/>
                <a:gd name="connsiteY28" fmla="*/ 1693863 h 2100262"/>
                <a:gd name="connsiteX29" fmla="*/ 1347787 w 1509712"/>
                <a:gd name="connsiteY29" fmla="*/ 1417638 h 2100262"/>
                <a:gd name="connsiteX30" fmla="*/ 1357312 w 1509712"/>
                <a:gd name="connsiteY30" fmla="*/ 1284288 h 2100262"/>
                <a:gd name="connsiteX31" fmla="*/ 1509712 w 1509712"/>
                <a:gd name="connsiteY31" fmla="*/ 1284288 h 2100262"/>
                <a:gd name="connsiteX32" fmla="*/ 1509712 w 1509712"/>
                <a:gd name="connsiteY32" fmla="*/ 1103313 h 2100262"/>
                <a:gd name="connsiteX33" fmla="*/ 1509712 w 1509712"/>
                <a:gd name="connsiteY33" fmla="*/ 998538 h 2100262"/>
                <a:gd name="connsiteX34" fmla="*/ 1414462 w 1509712"/>
                <a:gd name="connsiteY34" fmla="*/ 989013 h 2100262"/>
                <a:gd name="connsiteX35" fmla="*/ 1300162 w 1509712"/>
                <a:gd name="connsiteY35" fmla="*/ 1103313 h 2100262"/>
                <a:gd name="connsiteX36" fmla="*/ 1195387 w 1509712"/>
                <a:gd name="connsiteY36" fmla="*/ 1131888 h 2100262"/>
                <a:gd name="connsiteX0" fmla="*/ 1195387 w 1509712"/>
                <a:gd name="connsiteY0" fmla="*/ 1131888 h 2420937"/>
                <a:gd name="connsiteX1" fmla="*/ 881062 w 1509712"/>
                <a:gd name="connsiteY1" fmla="*/ 1131888 h 2420937"/>
                <a:gd name="connsiteX2" fmla="*/ 852487 w 1509712"/>
                <a:gd name="connsiteY2" fmla="*/ 1141413 h 2420937"/>
                <a:gd name="connsiteX3" fmla="*/ 757237 w 1509712"/>
                <a:gd name="connsiteY3" fmla="*/ 941388 h 2420937"/>
                <a:gd name="connsiteX4" fmla="*/ 738187 w 1509712"/>
                <a:gd name="connsiteY4" fmla="*/ 931863 h 2420937"/>
                <a:gd name="connsiteX5" fmla="*/ 719137 w 1509712"/>
                <a:gd name="connsiteY5" fmla="*/ 788988 h 2420937"/>
                <a:gd name="connsiteX6" fmla="*/ 547687 w 1509712"/>
                <a:gd name="connsiteY6" fmla="*/ 979488 h 2420937"/>
                <a:gd name="connsiteX7" fmla="*/ 357187 w 1509712"/>
                <a:gd name="connsiteY7" fmla="*/ 950913 h 2420937"/>
                <a:gd name="connsiteX8" fmla="*/ 252412 w 1509712"/>
                <a:gd name="connsiteY8" fmla="*/ 817563 h 2420937"/>
                <a:gd name="connsiteX9" fmla="*/ 280987 w 1509712"/>
                <a:gd name="connsiteY9" fmla="*/ 684213 h 2420937"/>
                <a:gd name="connsiteX10" fmla="*/ 404812 w 1509712"/>
                <a:gd name="connsiteY10" fmla="*/ 579438 h 2420937"/>
                <a:gd name="connsiteX11" fmla="*/ 623887 w 1509712"/>
                <a:gd name="connsiteY11" fmla="*/ 474663 h 2420937"/>
                <a:gd name="connsiteX12" fmla="*/ 757237 w 1509712"/>
                <a:gd name="connsiteY12" fmla="*/ 417513 h 2420937"/>
                <a:gd name="connsiteX13" fmla="*/ 766762 w 1509712"/>
                <a:gd name="connsiteY13" fmla="*/ 160338 h 2420937"/>
                <a:gd name="connsiteX14" fmla="*/ 538162 w 1509712"/>
                <a:gd name="connsiteY14" fmla="*/ 7938 h 2420937"/>
                <a:gd name="connsiteX15" fmla="*/ 414337 w 1509712"/>
                <a:gd name="connsiteY15" fmla="*/ 112713 h 2420937"/>
                <a:gd name="connsiteX16" fmla="*/ 280987 w 1509712"/>
                <a:gd name="connsiteY16" fmla="*/ 246063 h 2420937"/>
                <a:gd name="connsiteX17" fmla="*/ 309562 w 1509712"/>
                <a:gd name="connsiteY17" fmla="*/ 379413 h 2420937"/>
                <a:gd name="connsiteX18" fmla="*/ 71437 w 1509712"/>
                <a:gd name="connsiteY18" fmla="*/ 579438 h 2420937"/>
                <a:gd name="connsiteX19" fmla="*/ 71437 w 1509712"/>
                <a:gd name="connsiteY19" fmla="*/ 798513 h 2420937"/>
                <a:gd name="connsiteX20" fmla="*/ 4762 w 1509712"/>
                <a:gd name="connsiteY20" fmla="*/ 1027113 h 2420937"/>
                <a:gd name="connsiteX21" fmla="*/ 100012 w 1509712"/>
                <a:gd name="connsiteY21" fmla="*/ 1246188 h 2420937"/>
                <a:gd name="connsiteX22" fmla="*/ 109537 w 1509712"/>
                <a:gd name="connsiteY22" fmla="*/ 1455738 h 2420937"/>
                <a:gd name="connsiteX23" fmla="*/ 309562 w 1509712"/>
                <a:gd name="connsiteY23" fmla="*/ 1789112 h 2420937"/>
                <a:gd name="connsiteX24" fmla="*/ 538162 w 1509712"/>
                <a:gd name="connsiteY24" fmla="*/ 2093912 h 2420937"/>
                <a:gd name="connsiteX25" fmla="*/ 919162 w 1509712"/>
                <a:gd name="connsiteY25" fmla="*/ 2398712 h 2420937"/>
                <a:gd name="connsiteX26" fmla="*/ 1166812 w 1509712"/>
                <a:gd name="connsiteY26" fmla="*/ 1960563 h 2420937"/>
                <a:gd name="connsiteX27" fmla="*/ 1376362 w 1509712"/>
                <a:gd name="connsiteY27" fmla="*/ 1941513 h 2420937"/>
                <a:gd name="connsiteX28" fmla="*/ 1376362 w 1509712"/>
                <a:gd name="connsiteY28" fmla="*/ 1693863 h 2420937"/>
                <a:gd name="connsiteX29" fmla="*/ 1347787 w 1509712"/>
                <a:gd name="connsiteY29" fmla="*/ 1417638 h 2420937"/>
                <a:gd name="connsiteX30" fmla="*/ 1357312 w 1509712"/>
                <a:gd name="connsiteY30" fmla="*/ 1284288 h 2420937"/>
                <a:gd name="connsiteX31" fmla="*/ 1509712 w 1509712"/>
                <a:gd name="connsiteY31" fmla="*/ 1284288 h 2420937"/>
                <a:gd name="connsiteX32" fmla="*/ 1509712 w 1509712"/>
                <a:gd name="connsiteY32" fmla="*/ 1103313 h 2420937"/>
                <a:gd name="connsiteX33" fmla="*/ 1509712 w 1509712"/>
                <a:gd name="connsiteY33" fmla="*/ 998538 h 2420937"/>
                <a:gd name="connsiteX34" fmla="*/ 1414462 w 1509712"/>
                <a:gd name="connsiteY34" fmla="*/ 989013 h 2420937"/>
                <a:gd name="connsiteX35" fmla="*/ 1300162 w 1509712"/>
                <a:gd name="connsiteY35" fmla="*/ 1103313 h 2420937"/>
                <a:gd name="connsiteX36" fmla="*/ 1195387 w 1509712"/>
                <a:gd name="connsiteY36" fmla="*/ 1131888 h 2420937"/>
                <a:gd name="connsiteX0" fmla="*/ 1195387 w 1509712"/>
                <a:gd name="connsiteY0" fmla="*/ 1131888 h 2433637"/>
                <a:gd name="connsiteX1" fmla="*/ 881062 w 1509712"/>
                <a:gd name="connsiteY1" fmla="*/ 1131888 h 2433637"/>
                <a:gd name="connsiteX2" fmla="*/ 852487 w 1509712"/>
                <a:gd name="connsiteY2" fmla="*/ 1141413 h 2433637"/>
                <a:gd name="connsiteX3" fmla="*/ 757237 w 1509712"/>
                <a:gd name="connsiteY3" fmla="*/ 941388 h 2433637"/>
                <a:gd name="connsiteX4" fmla="*/ 738187 w 1509712"/>
                <a:gd name="connsiteY4" fmla="*/ 931863 h 2433637"/>
                <a:gd name="connsiteX5" fmla="*/ 719137 w 1509712"/>
                <a:gd name="connsiteY5" fmla="*/ 788988 h 2433637"/>
                <a:gd name="connsiteX6" fmla="*/ 547687 w 1509712"/>
                <a:gd name="connsiteY6" fmla="*/ 979488 h 2433637"/>
                <a:gd name="connsiteX7" fmla="*/ 357187 w 1509712"/>
                <a:gd name="connsiteY7" fmla="*/ 950913 h 2433637"/>
                <a:gd name="connsiteX8" fmla="*/ 252412 w 1509712"/>
                <a:gd name="connsiteY8" fmla="*/ 817563 h 2433637"/>
                <a:gd name="connsiteX9" fmla="*/ 280987 w 1509712"/>
                <a:gd name="connsiteY9" fmla="*/ 684213 h 2433637"/>
                <a:gd name="connsiteX10" fmla="*/ 404812 w 1509712"/>
                <a:gd name="connsiteY10" fmla="*/ 579438 h 2433637"/>
                <a:gd name="connsiteX11" fmla="*/ 623887 w 1509712"/>
                <a:gd name="connsiteY11" fmla="*/ 474663 h 2433637"/>
                <a:gd name="connsiteX12" fmla="*/ 757237 w 1509712"/>
                <a:gd name="connsiteY12" fmla="*/ 417513 h 2433637"/>
                <a:gd name="connsiteX13" fmla="*/ 766762 w 1509712"/>
                <a:gd name="connsiteY13" fmla="*/ 160338 h 2433637"/>
                <a:gd name="connsiteX14" fmla="*/ 538162 w 1509712"/>
                <a:gd name="connsiteY14" fmla="*/ 7938 h 2433637"/>
                <a:gd name="connsiteX15" fmla="*/ 414337 w 1509712"/>
                <a:gd name="connsiteY15" fmla="*/ 112713 h 2433637"/>
                <a:gd name="connsiteX16" fmla="*/ 280987 w 1509712"/>
                <a:gd name="connsiteY16" fmla="*/ 246063 h 2433637"/>
                <a:gd name="connsiteX17" fmla="*/ 309562 w 1509712"/>
                <a:gd name="connsiteY17" fmla="*/ 379413 h 2433637"/>
                <a:gd name="connsiteX18" fmla="*/ 71437 w 1509712"/>
                <a:gd name="connsiteY18" fmla="*/ 579438 h 2433637"/>
                <a:gd name="connsiteX19" fmla="*/ 71437 w 1509712"/>
                <a:gd name="connsiteY19" fmla="*/ 798513 h 2433637"/>
                <a:gd name="connsiteX20" fmla="*/ 4762 w 1509712"/>
                <a:gd name="connsiteY20" fmla="*/ 1027113 h 2433637"/>
                <a:gd name="connsiteX21" fmla="*/ 100012 w 1509712"/>
                <a:gd name="connsiteY21" fmla="*/ 1246188 h 2433637"/>
                <a:gd name="connsiteX22" fmla="*/ 109537 w 1509712"/>
                <a:gd name="connsiteY22" fmla="*/ 1455738 h 2433637"/>
                <a:gd name="connsiteX23" fmla="*/ 309562 w 1509712"/>
                <a:gd name="connsiteY23" fmla="*/ 1789112 h 2433637"/>
                <a:gd name="connsiteX24" fmla="*/ 385762 w 1509712"/>
                <a:gd name="connsiteY24" fmla="*/ 2170112 h 2433637"/>
                <a:gd name="connsiteX25" fmla="*/ 919162 w 1509712"/>
                <a:gd name="connsiteY25" fmla="*/ 2398712 h 2433637"/>
                <a:gd name="connsiteX26" fmla="*/ 1166812 w 1509712"/>
                <a:gd name="connsiteY26" fmla="*/ 1960563 h 2433637"/>
                <a:gd name="connsiteX27" fmla="*/ 1376362 w 1509712"/>
                <a:gd name="connsiteY27" fmla="*/ 1941513 h 2433637"/>
                <a:gd name="connsiteX28" fmla="*/ 1376362 w 1509712"/>
                <a:gd name="connsiteY28" fmla="*/ 1693863 h 2433637"/>
                <a:gd name="connsiteX29" fmla="*/ 1347787 w 1509712"/>
                <a:gd name="connsiteY29" fmla="*/ 1417638 h 2433637"/>
                <a:gd name="connsiteX30" fmla="*/ 1357312 w 1509712"/>
                <a:gd name="connsiteY30" fmla="*/ 1284288 h 2433637"/>
                <a:gd name="connsiteX31" fmla="*/ 1509712 w 1509712"/>
                <a:gd name="connsiteY31" fmla="*/ 1284288 h 2433637"/>
                <a:gd name="connsiteX32" fmla="*/ 1509712 w 1509712"/>
                <a:gd name="connsiteY32" fmla="*/ 1103313 h 2433637"/>
                <a:gd name="connsiteX33" fmla="*/ 1509712 w 1509712"/>
                <a:gd name="connsiteY33" fmla="*/ 998538 h 2433637"/>
                <a:gd name="connsiteX34" fmla="*/ 1414462 w 1509712"/>
                <a:gd name="connsiteY34" fmla="*/ 989013 h 2433637"/>
                <a:gd name="connsiteX35" fmla="*/ 1300162 w 1509712"/>
                <a:gd name="connsiteY35" fmla="*/ 1103313 h 2433637"/>
                <a:gd name="connsiteX36" fmla="*/ 1195387 w 1509712"/>
                <a:gd name="connsiteY36" fmla="*/ 1131888 h 2433637"/>
                <a:gd name="connsiteX0" fmla="*/ 1200150 w 1514475"/>
                <a:gd name="connsiteY0" fmla="*/ 1131888 h 2433637"/>
                <a:gd name="connsiteX1" fmla="*/ 885825 w 1514475"/>
                <a:gd name="connsiteY1" fmla="*/ 1131888 h 2433637"/>
                <a:gd name="connsiteX2" fmla="*/ 857250 w 1514475"/>
                <a:gd name="connsiteY2" fmla="*/ 1141413 h 2433637"/>
                <a:gd name="connsiteX3" fmla="*/ 762000 w 1514475"/>
                <a:gd name="connsiteY3" fmla="*/ 941388 h 2433637"/>
                <a:gd name="connsiteX4" fmla="*/ 742950 w 1514475"/>
                <a:gd name="connsiteY4" fmla="*/ 931863 h 2433637"/>
                <a:gd name="connsiteX5" fmla="*/ 723900 w 1514475"/>
                <a:gd name="connsiteY5" fmla="*/ 788988 h 2433637"/>
                <a:gd name="connsiteX6" fmla="*/ 552450 w 1514475"/>
                <a:gd name="connsiteY6" fmla="*/ 979488 h 2433637"/>
                <a:gd name="connsiteX7" fmla="*/ 361950 w 1514475"/>
                <a:gd name="connsiteY7" fmla="*/ 950913 h 2433637"/>
                <a:gd name="connsiteX8" fmla="*/ 257175 w 1514475"/>
                <a:gd name="connsiteY8" fmla="*/ 817563 h 2433637"/>
                <a:gd name="connsiteX9" fmla="*/ 285750 w 1514475"/>
                <a:gd name="connsiteY9" fmla="*/ 684213 h 2433637"/>
                <a:gd name="connsiteX10" fmla="*/ 409575 w 1514475"/>
                <a:gd name="connsiteY10" fmla="*/ 579438 h 2433637"/>
                <a:gd name="connsiteX11" fmla="*/ 628650 w 1514475"/>
                <a:gd name="connsiteY11" fmla="*/ 474663 h 2433637"/>
                <a:gd name="connsiteX12" fmla="*/ 762000 w 1514475"/>
                <a:gd name="connsiteY12" fmla="*/ 417513 h 2433637"/>
                <a:gd name="connsiteX13" fmla="*/ 771525 w 1514475"/>
                <a:gd name="connsiteY13" fmla="*/ 160338 h 2433637"/>
                <a:gd name="connsiteX14" fmla="*/ 542925 w 1514475"/>
                <a:gd name="connsiteY14" fmla="*/ 7938 h 2433637"/>
                <a:gd name="connsiteX15" fmla="*/ 419100 w 1514475"/>
                <a:gd name="connsiteY15" fmla="*/ 112713 h 2433637"/>
                <a:gd name="connsiteX16" fmla="*/ 285750 w 1514475"/>
                <a:gd name="connsiteY16" fmla="*/ 246063 h 2433637"/>
                <a:gd name="connsiteX17" fmla="*/ 314325 w 1514475"/>
                <a:gd name="connsiteY17" fmla="*/ 379413 h 2433637"/>
                <a:gd name="connsiteX18" fmla="*/ 76200 w 1514475"/>
                <a:gd name="connsiteY18" fmla="*/ 579438 h 2433637"/>
                <a:gd name="connsiteX19" fmla="*/ 76200 w 1514475"/>
                <a:gd name="connsiteY19" fmla="*/ 798513 h 2433637"/>
                <a:gd name="connsiteX20" fmla="*/ 9525 w 1514475"/>
                <a:gd name="connsiteY20" fmla="*/ 1027113 h 2433637"/>
                <a:gd name="connsiteX21" fmla="*/ 104775 w 1514475"/>
                <a:gd name="connsiteY21" fmla="*/ 1246188 h 2433637"/>
                <a:gd name="connsiteX22" fmla="*/ 114300 w 1514475"/>
                <a:gd name="connsiteY22" fmla="*/ 1455738 h 2433637"/>
                <a:gd name="connsiteX23" fmla="*/ 85725 w 1514475"/>
                <a:gd name="connsiteY23" fmla="*/ 1789112 h 2433637"/>
                <a:gd name="connsiteX24" fmla="*/ 390525 w 1514475"/>
                <a:gd name="connsiteY24" fmla="*/ 2170112 h 2433637"/>
                <a:gd name="connsiteX25" fmla="*/ 923925 w 1514475"/>
                <a:gd name="connsiteY25" fmla="*/ 2398712 h 2433637"/>
                <a:gd name="connsiteX26" fmla="*/ 1171575 w 1514475"/>
                <a:gd name="connsiteY26" fmla="*/ 1960563 h 2433637"/>
                <a:gd name="connsiteX27" fmla="*/ 1381125 w 1514475"/>
                <a:gd name="connsiteY27" fmla="*/ 1941513 h 2433637"/>
                <a:gd name="connsiteX28" fmla="*/ 1381125 w 1514475"/>
                <a:gd name="connsiteY28" fmla="*/ 1693863 h 2433637"/>
                <a:gd name="connsiteX29" fmla="*/ 1352550 w 1514475"/>
                <a:gd name="connsiteY29" fmla="*/ 1417638 h 2433637"/>
                <a:gd name="connsiteX30" fmla="*/ 1362075 w 1514475"/>
                <a:gd name="connsiteY30" fmla="*/ 1284288 h 2433637"/>
                <a:gd name="connsiteX31" fmla="*/ 1514475 w 1514475"/>
                <a:gd name="connsiteY31" fmla="*/ 1284288 h 2433637"/>
                <a:gd name="connsiteX32" fmla="*/ 1514475 w 1514475"/>
                <a:gd name="connsiteY32" fmla="*/ 1103313 h 2433637"/>
                <a:gd name="connsiteX33" fmla="*/ 1514475 w 1514475"/>
                <a:gd name="connsiteY33" fmla="*/ 998538 h 2433637"/>
                <a:gd name="connsiteX34" fmla="*/ 1419225 w 1514475"/>
                <a:gd name="connsiteY34" fmla="*/ 989013 h 2433637"/>
                <a:gd name="connsiteX35" fmla="*/ 1304925 w 1514475"/>
                <a:gd name="connsiteY35" fmla="*/ 1103313 h 2433637"/>
                <a:gd name="connsiteX36" fmla="*/ 1200150 w 1514475"/>
                <a:gd name="connsiteY36" fmla="*/ 1131888 h 2433637"/>
                <a:gd name="connsiteX0" fmla="*/ 1200150 w 1514475"/>
                <a:gd name="connsiteY0" fmla="*/ 1131888 h 2433637"/>
                <a:gd name="connsiteX1" fmla="*/ 885825 w 1514475"/>
                <a:gd name="connsiteY1" fmla="*/ 1131888 h 2433637"/>
                <a:gd name="connsiteX2" fmla="*/ 857250 w 1514475"/>
                <a:gd name="connsiteY2" fmla="*/ 1141413 h 2433637"/>
                <a:gd name="connsiteX3" fmla="*/ 762000 w 1514475"/>
                <a:gd name="connsiteY3" fmla="*/ 941388 h 2433637"/>
                <a:gd name="connsiteX4" fmla="*/ 742950 w 1514475"/>
                <a:gd name="connsiteY4" fmla="*/ 931863 h 2433637"/>
                <a:gd name="connsiteX5" fmla="*/ 723900 w 1514475"/>
                <a:gd name="connsiteY5" fmla="*/ 788988 h 2433637"/>
                <a:gd name="connsiteX6" fmla="*/ 552450 w 1514475"/>
                <a:gd name="connsiteY6" fmla="*/ 979488 h 2433637"/>
                <a:gd name="connsiteX7" fmla="*/ 361950 w 1514475"/>
                <a:gd name="connsiteY7" fmla="*/ 950913 h 2433637"/>
                <a:gd name="connsiteX8" fmla="*/ 257175 w 1514475"/>
                <a:gd name="connsiteY8" fmla="*/ 817563 h 2433637"/>
                <a:gd name="connsiteX9" fmla="*/ 285750 w 1514475"/>
                <a:gd name="connsiteY9" fmla="*/ 684213 h 2433637"/>
                <a:gd name="connsiteX10" fmla="*/ 409575 w 1514475"/>
                <a:gd name="connsiteY10" fmla="*/ 579438 h 2433637"/>
                <a:gd name="connsiteX11" fmla="*/ 628650 w 1514475"/>
                <a:gd name="connsiteY11" fmla="*/ 474663 h 2433637"/>
                <a:gd name="connsiteX12" fmla="*/ 762000 w 1514475"/>
                <a:gd name="connsiteY12" fmla="*/ 417513 h 2433637"/>
                <a:gd name="connsiteX13" fmla="*/ 771525 w 1514475"/>
                <a:gd name="connsiteY13" fmla="*/ 160338 h 2433637"/>
                <a:gd name="connsiteX14" fmla="*/ 542925 w 1514475"/>
                <a:gd name="connsiteY14" fmla="*/ 7938 h 2433637"/>
                <a:gd name="connsiteX15" fmla="*/ 419100 w 1514475"/>
                <a:gd name="connsiteY15" fmla="*/ 112713 h 2433637"/>
                <a:gd name="connsiteX16" fmla="*/ 285750 w 1514475"/>
                <a:gd name="connsiteY16" fmla="*/ 246063 h 2433637"/>
                <a:gd name="connsiteX17" fmla="*/ 314325 w 1514475"/>
                <a:gd name="connsiteY17" fmla="*/ 379413 h 2433637"/>
                <a:gd name="connsiteX18" fmla="*/ 76200 w 1514475"/>
                <a:gd name="connsiteY18" fmla="*/ 579438 h 2433637"/>
                <a:gd name="connsiteX19" fmla="*/ 76200 w 1514475"/>
                <a:gd name="connsiteY19" fmla="*/ 798513 h 2433637"/>
                <a:gd name="connsiteX20" fmla="*/ 9525 w 1514475"/>
                <a:gd name="connsiteY20" fmla="*/ 1027113 h 2433637"/>
                <a:gd name="connsiteX21" fmla="*/ 104775 w 1514475"/>
                <a:gd name="connsiteY21" fmla="*/ 1246188 h 2433637"/>
                <a:gd name="connsiteX22" fmla="*/ 114300 w 1514475"/>
                <a:gd name="connsiteY22" fmla="*/ 1455738 h 2433637"/>
                <a:gd name="connsiteX23" fmla="*/ 85725 w 1514475"/>
                <a:gd name="connsiteY23" fmla="*/ 1789112 h 2433637"/>
                <a:gd name="connsiteX24" fmla="*/ 390525 w 1514475"/>
                <a:gd name="connsiteY24" fmla="*/ 2170112 h 2433637"/>
                <a:gd name="connsiteX25" fmla="*/ 923925 w 1514475"/>
                <a:gd name="connsiteY25" fmla="*/ 2398712 h 2433637"/>
                <a:gd name="connsiteX26" fmla="*/ 1171575 w 1514475"/>
                <a:gd name="connsiteY26" fmla="*/ 1960563 h 2433637"/>
                <a:gd name="connsiteX27" fmla="*/ 1381125 w 1514475"/>
                <a:gd name="connsiteY27" fmla="*/ 1941513 h 2433637"/>
                <a:gd name="connsiteX28" fmla="*/ 1381125 w 1514475"/>
                <a:gd name="connsiteY28" fmla="*/ 1693863 h 2433637"/>
                <a:gd name="connsiteX29" fmla="*/ 1352550 w 1514475"/>
                <a:gd name="connsiteY29" fmla="*/ 1417638 h 2433637"/>
                <a:gd name="connsiteX30" fmla="*/ 1362075 w 1514475"/>
                <a:gd name="connsiteY30" fmla="*/ 1284288 h 2433637"/>
                <a:gd name="connsiteX31" fmla="*/ 1514475 w 1514475"/>
                <a:gd name="connsiteY31" fmla="*/ 1284288 h 2433637"/>
                <a:gd name="connsiteX32" fmla="*/ 1514475 w 1514475"/>
                <a:gd name="connsiteY32" fmla="*/ 1103313 h 2433637"/>
                <a:gd name="connsiteX33" fmla="*/ 1514475 w 1514475"/>
                <a:gd name="connsiteY33" fmla="*/ 998538 h 2433637"/>
                <a:gd name="connsiteX34" fmla="*/ 1419225 w 1514475"/>
                <a:gd name="connsiteY34" fmla="*/ 989013 h 2433637"/>
                <a:gd name="connsiteX35" fmla="*/ 1304925 w 1514475"/>
                <a:gd name="connsiteY35" fmla="*/ 1103313 h 2433637"/>
                <a:gd name="connsiteX36" fmla="*/ 1200150 w 1514475"/>
                <a:gd name="connsiteY36" fmla="*/ 1131888 h 2433637"/>
                <a:gd name="connsiteX0" fmla="*/ 1200150 w 1514475"/>
                <a:gd name="connsiteY0" fmla="*/ 1131888 h 2398934"/>
                <a:gd name="connsiteX1" fmla="*/ 885825 w 1514475"/>
                <a:gd name="connsiteY1" fmla="*/ 1131888 h 2398934"/>
                <a:gd name="connsiteX2" fmla="*/ 857250 w 1514475"/>
                <a:gd name="connsiteY2" fmla="*/ 1141413 h 2398934"/>
                <a:gd name="connsiteX3" fmla="*/ 762000 w 1514475"/>
                <a:gd name="connsiteY3" fmla="*/ 941388 h 2398934"/>
                <a:gd name="connsiteX4" fmla="*/ 742950 w 1514475"/>
                <a:gd name="connsiteY4" fmla="*/ 931863 h 2398934"/>
                <a:gd name="connsiteX5" fmla="*/ 723900 w 1514475"/>
                <a:gd name="connsiteY5" fmla="*/ 788988 h 2398934"/>
                <a:gd name="connsiteX6" fmla="*/ 552450 w 1514475"/>
                <a:gd name="connsiteY6" fmla="*/ 979488 h 2398934"/>
                <a:gd name="connsiteX7" fmla="*/ 361950 w 1514475"/>
                <a:gd name="connsiteY7" fmla="*/ 950913 h 2398934"/>
                <a:gd name="connsiteX8" fmla="*/ 257175 w 1514475"/>
                <a:gd name="connsiteY8" fmla="*/ 817563 h 2398934"/>
                <a:gd name="connsiteX9" fmla="*/ 285750 w 1514475"/>
                <a:gd name="connsiteY9" fmla="*/ 684213 h 2398934"/>
                <a:gd name="connsiteX10" fmla="*/ 409575 w 1514475"/>
                <a:gd name="connsiteY10" fmla="*/ 579438 h 2398934"/>
                <a:gd name="connsiteX11" fmla="*/ 628650 w 1514475"/>
                <a:gd name="connsiteY11" fmla="*/ 474663 h 2398934"/>
                <a:gd name="connsiteX12" fmla="*/ 762000 w 1514475"/>
                <a:gd name="connsiteY12" fmla="*/ 417513 h 2398934"/>
                <a:gd name="connsiteX13" fmla="*/ 771525 w 1514475"/>
                <a:gd name="connsiteY13" fmla="*/ 160338 h 2398934"/>
                <a:gd name="connsiteX14" fmla="*/ 542925 w 1514475"/>
                <a:gd name="connsiteY14" fmla="*/ 7938 h 2398934"/>
                <a:gd name="connsiteX15" fmla="*/ 419100 w 1514475"/>
                <a:gd name="connsiteY15" fmla="*/ 112713 h 2398934"/>
                <a:gd name="connsiteX16" fmla="*/ 285750 w 1514475"/>
                <a:gd name="connsiteY16" fmla="*/ 246063 h 2398934"/>
                <a:gd name="connsiteX17" fmla="*/ 314325 w 1514475"/>
                <a:gd name="connsiteY17" fmla="*/ 379413 h 2398934"/>
                <a:gd name="connsiteX18" fmla="*/ 76200 w 1514475"/>
                <a:gd name="connsiteY18" fmla="*/ 579438 h 2398934"/>
                <a:gd name="connsiteX19" fmla="*/ 76200 w 1514475"/>
                <a:gd name="connsiteY19" fmla="*/ 798513 h 2398934"/>
                <a:gd name="connsiteX20" fmla="*/ 9525 w 1514475"/>
                <a:gd name="connsiteY20" fmla="*/ 1027113 h 2398934"/>
                <a:gd name="connsiteX21" fmla="*/ 104775 w 1514475"/>
                <a:gd name="connsiteY21" fmla="*/ 1246188 h 2398934"/>
                <a:gd name="connsiteX22" fmla="*/ 114300 w 1514475"/>
                <a:gd name="connsiteY22" fmla="*/ 1455738 h 2398934"/>
                <a:gd name="connsiteX23" fmla="*/ 85725 w 1514475"/>
                <a:gd name="connsiteY23" fmla="*/ 1789112 h 2398934"/>
                <a:gd name="connsiteX24" fmla="*/ 390525 w 1514475"/>
                <a:gd name="connsiteY24" fmla="*/ 2170112 h 2398934"/>
                <a:gd name="connsiteX25" fmla="*/ 923925 w 1514475"/>
                <a:gd name="connsiteY25" fmla="*/ 2398712 h 2398934"/>
                <a:gd name="connsiteX26" fmla="*/ 1319212 w 1514475"/>
                <a:gd name="connsiteY26" fmla="*/ 2168778 h 2398934"/>
                <a:gd name="connsiteX27" fmla="*/ 1381125 w 1514475"/>
                <a:gd name="connsiteY27" fmla="*/ 1941513 h 2398934"/>
                <a:gd name="connsiteX28" fmla="*/ 1381125 w 1514475"/>
                <a:gd name="connsiteY28" fmla="*/ 1693863 h 2398934"/>
                <a:gd name="connsiteX29" fmla="*/ 1352550 w 1514475"/>
                <a:gd name="connsiteY29" fmla="*/ 1417638 h 2398934"/>
                <a:gd name="connsiteX30" fmla="*/ 1362075 w 1514475"/>
                <a:gd name="connsiteY30" fmla="*/ 1284288 h 2398934"/>
                <a:gd name="connsiteX31" fmla="*/ 1514475 w 1514475"/>
                <a:gd name="connsiteY31" fmla="*/ 1284288 h 2398934"/>
                <a:gd name="connsiteX32" fmla="*/ 1514475 w 1514475"/>
                <a:gd name="connsiteY32" fmla="*/ 1103313 h 2398934"/>
                <a:gd name="connsiteX33" fmla="*/ 1514475 w 1514475"/>
                <a:gd name="connsiteY33" fmla="*/ 998538 h 2398934"/>
                <a:gd name="connsiteX34" fmla="*/ 1419225 w 1514475"/>
                <a:gd name="connsiteY34" fmla="*/ 989013 h 2398934"/>
                <a:gd name="connsiteX35" fmla="*/ 1304925 w 1514475"/>
                <a:gd name="connsiteY35" fmla="*/ 1103313 h 2398934"/>
                <a:gd name="connsiteX36" fmla="*/ 1200150 w 1514475"/>
                <a:gd name="connsiteY36" fmla="*/ 1131888 h 2398934"/>
                <a:gd name="connsiteX0" fmla="*/ 1190893 w 1505218"/>
                <a:gd name="connsiteY0" fmla="*/ 1124548 h 2391372"/>
                <a:gd name="connsiteX1" fmla="*/ 876568 w 1505218"/>
                <a:gd name="connsiteY1" fmla="*/ 1124548 h 2391372"/>
                <a:gd name="connsiteX2" fmla="*/ 847993 w 1505218"/>
                <a:gd name="connsiteY2" fmla="*/ 1134073 h 2391372"/>
                <a:gd name="connsiteX3" fmla="*/ 752743 w 1505218"/>
                <a:gd name="connsiteY3" fmla="*/ 934048 h 2391372"/>
                <a:gd name="connsiteX4" fmla="*/ 733693 w 1505218"/>
                <a:gd name="connsiteY4" fmla="*/ 924523 h 2391372"/>
                <a:gd name="connsiteX5" fmla="*/ 714643 w 1505218"/>
                <a:gd name="connsiteY5" fmla="*/ 781648 h 2391372"/>
                <a:gd name="connsiteX6" fmla="*/ 543193 w 1505218"/>
                <a:gd name="connsiteY6" fmla="*/ 972148 h 2391372"/>
                <a:gd name="connsiteX7" fmla="*/ 352693 w 1505218"/>
                <a:gd name="connsiteY7" fmla="*/ 943573 h 2391372"/>
                <a:gd name="connsiteX8" fmla="*/ 247918 w 1505218"/>
                <a:gd name="connsiteY8" fmla="*/ 810223 h 2391372"/>
                <a:gd name="connsiteX9" fmla="*/ 276493 w 1505218"/>
                <a:gd name="connsiteY9" fmla="*/ 676873 h 2391372"/>
                <a:gd name="connsiteX10" fmla="*/ 400318 w 1505218"/>
                <a:gd name="connsiteY10" fmla="*/ 572098 h 2391372"/>
                <a:gd name="connsiteX11" fmla="*/ 619393 w 1505218"/>
                <a:gd name="connsiteY11" fmla="*/ 467323 h 2391372"/>
                <a:gd name="connsiteX12" fmla="*/ 752743 w 1505218"/>
                <a:gd name="connsiteY12" fmla="*/ 410173 h 2391372"/>
                <a:gd name="connsiteX13" fmla="*/ 762268 w 1505218"/>
                <a:gd name="connsiteY13" fmla="*/ 152998 h 2391372"/>
                <a:gd name="connsiteX14" fmla="*/ 533668 w 1505218"/>
                <a:gd name="connsiteY14" fmla="*/ 598 h 2391372"/>
                <a:gd name="connsiteX15" fmla="*/ 409843 w 1505218"/>
                <a:gd name="connsiteY15" fmla="*/ 105373 h 2391372"/>
                <a:gd name="connsiteX16" fmla="*/ 276493 w 1505218"/>
                <a:gd name="connsiteY16" fmla="*/ 238723 h 2391372"/>
                <a:gd name="connsiteX17" fmla="*/ 305068 w 1505218"/>
                <a:gd name="connsiteY17" fmla="*/ 372073 h 2391372"/>
                <a:gd name="connsiteX18" fmla="*/ 66943 w 1505218"/>
                <a:gd name="connsiteY18" fmla="*/ 572098 h 2391372"/>
                <a:gd name="connsiteX19" fmla="*/ 66943 w 1505218"/>
                <a:gd name="connsiteY19" fmla="*/ 791173 h 2391372"/>
                <a:gd name="connsiteX20" fmla="*/ 268 w 1505218"/>
                <a:gd name="connsiteY20" fmla="*/ 1019773 h 2391372"/>
                <a:gd name="connsiteX21" fmla="*/ 95518 w 1505218"/>
                <a:gd name="connsiteY21" fmla="*/ 1238848 h 2391372"/>
                <a:gd name="connsiteX22" fmla="*/ 105043 w 1505218"/>
                <a:gd name="connsiteY22" fmla="*/ 1448398 h 2391372"/>
                <a:gd name="connsiteX23" fmla="*/ 76468 w 1505218"/>
                <a:gd name="connsiteY23" fmla="*/ 1781772 h 2391372"/>
                <a:gd name="connsiteX24" fmla="*/ 381268 w 1505218"/>
                <a:gd name="connsiteY24" fmla="*/ 2162772 h 2391372"/>
                <a:gd name="connsiteX25" fmla="*/ 914668 w 1505218"/>
                <a:gd name="connsiteY25" fmla="*/ 2391372 h 2391372"/>
                <a:gd name="connsiteX26" fmla="*/ 1309955 w 1505218"/>
                <a:gd name="connsiteY26" fmla="*/ 2161438 h 2391372"/>
                <a:gd name="connsiteX27" fmla="*/ 1371868 w 1505218"/>
                <a:gd name="connsiteY27" fmla="*/ 1934173 h 2391372"/>
                <a:gd name="connsiteX28" fmla="*/ 1371868 w 1505218"/>
                <a:gd name="connsiteY28" fmla="*/ 1686523 h 2391372"/>
                <a:gd name="connsiteX29" fmla="*/ 1343293 w 1505218"/>
                <a:gd name="connsiteY29" fmla="*/ 1410298 h 2391372"/>
                <a:gd name="connsiteX30" fmla="*/ 1352818 w 1505218"/>
                <a:gd name="connsiteY30" fmla="*/ 1276948 h 2391372"/>
                <a:gd name="connsiteX31" fmla="*/ 1505218 w 1505218"/>
                <a:gd name="connsiteY31" fmla="*/ 1276948 h 2391372"/>
                <a:gd name="connsiteX32" fmla="*/ 1505218 w 1505218"/>
                <a:gd name="connsiteY32" fmla="*/ 1095973 h 2391372"/>
                <a:gd name="connsiteX33" fmla="*/ 1505218 w 1505218"/>
                <a:gd name="connsiteY33" fmla="*/ 991198 h 2391372"/>
                <a:gd name="connsiteX34" fmla="*/ 1409968 w 1505218"/>
                <a:gd name="connsiteY34" fmla="*/ 981673 h 2391372"/>
                <a:gd name="connsiteX35" fmla="*/ 1295668 w 1505218"/>
                <a:gd name="connsiteY35" fmla="*/ 1095973 h 2391372"/>
                <a:gd name="connsiteX36" fmla="*/ 1190893 w 1505218"/>
                <a:gd name="connsiteY36" fmla="*/ 1124548 h 2391372"/>
                <a:gd name="connsiteX0" fmla="*/ 1190893 w 1505218"/>
                <a:gd name="connsiteY0" fmla="*/ 1124548 h 2391372"/>
                <a:gd name="connsiteX1" fmla="*/ 876568 w 1505218"/>
                <a:gd name="connsiteY1" fmla="*/ 1124548 h 2391372"/>
                <a:gd name="connsiteX2" fmla="*/ 847993 w 1505218"/>
                <a:gd name="connsiteY2" fmla="*/ 1134073 h 2391372"/>
                <a:gd name="connsiteX3" fmla="*/ 752743 w 1505218"/>
                <a:gd name="connsiteY3" fmla="*/ 934048 h 2391372"/>
                <a:gd name="connsiteX4" fmla="*/ 733693 w 1505218"/>
                <a:gd name="connsiteY4" fmla="*/ 924523 h 2391372"/>
                <a:gd name="connsiteX5" fmla="*/ 714643 w 1505218"/>
                <a:gd name="connsiteY5" fmla="*/ 781648 h 2391372"/>
                <a:gd name="connsiteX6" fmla="*/ 543193 w 1505218"/>
                <a:gd name="connsiteY6" fmla="*/ 972148 h 2391372"/>
                <a:gd name="connsiteX7" fmla="*/ 352693 w 1505218"/>
                <a:gd name="connsiteY7" fmla="*/ 943573 h 2391372"/>
                <a:gd name="connsiteX8" fmla="*/ 247918 w 1505218"/>
                <a:gd name="connsiteY8" fmla="*/ 810223 h 2391372"/>
                <a:gd name="connsiteX9" fmla="*/ 276493 w 1505218"/>
                <a:gd name="connsiteY9" fmla="*/ 676873 h 2391372"/>
                <a:gd name="connsiteX10" fmla="*/ 400318 w 1505218"/>
                <a:gd name="connsiteY10" fmla="*/ 572098 h 2391372"/>
                <a:gd name="connsiteX11" fmla="*/ 619393 w 1505218"/>
                <a:gd name="connsiteY11" fmla="*/ 467323 h 2391372"/>
                <a:gd name="connsiteX12" fmla="*/ 752743 w 1505218"/>
                <a:gd name="connsiteY12" fmla="*/ 410173 h 2391372"/>
                <a:gd name="connsiteX13" fmla="*/ 762268 w 1505218"/>
                <a:gd name="connsiteY13" fmla="*/ 152998 h 2391372"/>
                <a:gd name="connsiteX14" fmla="*/ 533668 w 1505218"/>
                <a:gd name="connsiteY14" fmla="*/ 598 h 2391372"/>
                <a:gd name="connsiteX15" fmla="*/ 409843 w 1505218"/>
                <a:gd name="connsiteY15" fmla="*/ 105373 h 2391372"/>
                <a:gd name="connsiteX16" fmla="*/ 276493 w 1505218"/>
                <a:gd name="connsiteY16" fmla="*/ 238723 h 2391372"/>
                <a:gd name="connsiteX17" fmla="*/ 305068 w 1505218"/>
                <a:gd name="connsiteY17" fmla="*/ 372073 h 2391372"/>
                <a:gd name="connsiteX18" fmla="*/ 66943 w 1505218"/>
                <a:gd name="connsiteY18" fmla="*/ 572098 h 2391372"/>
                <a:gd name="connsiteX19" fmla="*/ 66943 w 1505218"/>
                <a:gd name="connsiteY19" fmla="*/ 791173 h 2391372"/>
                <a:gd name="connsiteX20" fmla="*/ 268 w 1505218"/>
                <a:gd name="connsiteY20" fmla="*/ 1019773 h 2391372"/>
                <a:gd name="connsiteX21" fmla="*/ 95518 w 1505218"/>
                <a:gd name="connsiteY21" fmla="*/ 1238848 h 2391372"/>
                <a:gd name="connsiteX22" fmla="*/ 105043 w 1505218"/>
                <a:gd name="connsiteY22" fmla="*/ 1448398 h 2391372"/>
                <a:gd name="connsiteX23" fmla="*/ 76468 w 1505218"/>
                <a:gd name="connsiteY23" fmla="*/ 1781772 h 2391372"/>
                <a:gd name="connsiteX24" fmla="*/ 381268 w 1505218"/>
                <a:gd name="connsiteY24" fmla="*/ 2162772 h 2391372"/>
                <a:gd name="connsiteX25" fmla="*/ 914668 w 1505218"/>
                <a:gd name="connsiteY25" fmla="*/ 2391372 h 2391372"/>
                <a:gd name="connsiteX26" fmla="*/ 1309955 w 1505218"/>
                <a:gd name="connsiteY26" fmla="*/ 2161438 h 2391372"/>
                <a:gd name="connsiteX27" fmla="*/ 1371868 w 1505218"/>
                <a:gd name="connsiteY27" fmla="*/ 1934173 h 2391372"/>
                <a:gd name="connsiteX28" fmla="*/ 1371868 w 1505218"/>
                <a:gd name="connsiteY28" fmla="*/ 1686523 h 2391372"/>
                <a:gd name="connsiteX29" fmla="*/ 1343293 w 1505218"/>
                <a:gd name="connsiteY29" fmla="*/ 1410298 h 2391372"/>
                <a:gd name="connsiteX30" fmla="*/ 1352818 w 1505218"/>
                <a:gd name="connsiteY30" fmla="*/ 1276948 h 2391372"/>
                <a:gd name="connsiteX31" fmla="*/ 1505218 w 1505218"/>
                <a:gd name="connsiteY31" fmla="*/ 1276948 h 2391372"/>
                <a:gd name="connsiteX32" fmla="*/ 1505218 w 1505218"/>
                <a:gd name="connsiteY32" fmla="*/ 1095973 h 2391372"/>
                <a:gd name="connsiteX33" fmla="*/ 1505218 w 1505218"/>
                <a:gd name="connsiteY33" fmla="*/ 991198 h 2391372"/>
                <a:gd name="connsiteX34" fmla="*/ 1409968 w 1505218"/>
                <a:gd name="connsiteY34" fmla="*/ 981673 h 2391372"/>
                <a:gd name="connsiteX35" fmla="*/ 1295668 w 1505218"/>
                <a:gd name="connsiteY35" fmla="*/ 1095973 h 2391372"/>
                <a:gd name="connsiteX36" fmla="*/ 1190893 w 1505218"/>
                <a:gd name="connsiteY36" fmla="*/ 1124548 h 2391372"/>
                <a:gd name="connsiteX0" fmla="*/ 1190893 w 1505218"/>
                <a:gd name="connsiteY0" fmla="*/ 1124548 h 2391372"/>
                <a:gd name="connsiteX1" fmla="*/ 876568 w 1505218"/>
                <a:gd name="connsiteY1" fmla="*/ 1124548 h 2391372"/>
                <a:gd name="connsiteX2" fmla="*/ 847993 w 1505218"/>
                <a:gd name="connsiteY2" fmla="*/ 1134073 h 2391372"/>
                <a:gd name="connsiteX3" fmla="*/ 752743 w 1505218"/>
                <a:gd name="connsiteY3" fmla="*/ 934048 h 2391372"/>
                <a:gd name="connsiteX4" fmla="*/ 733693 w 1505218"/>
                <a:gd name="connsiteY4" fmla="*/ 924523 h 2391372"/>
                <a:gd name="connsiteX5" fmla="*/ 714643 w 1505218"/>
                <a:gd name="connsiteY5" fmla="*/ 781648 h 2391372"/>
                <a:gd name="connsiteX6" fmla="*/ 543193 w 1505218"/>
                <a:gd name="connsiteY6" fmla="*/ 972148 h 2391372"/>
                <a:gd name="connsiteX7" fmla="*/ 352693 w 1505218"/>
                <a:gd name="connsiteY7" fmla="*/ 943573 h 2391372"/>
                <a:gd name="connsiteX8" fmla="*/ 247918 w 1505218"/>
                <a:gd name="connsiteY8" fmla="*/ 810223 h 2391372"/>
                <a:gd name="connsiteX9" fmla="*/ 276493 w 1505218"/>
                <a:gd name="connsiteY9" fmla="*/ 676873 h 2391372"/>
                <a:gd name="connsiteX10" fmla="*/ 400318 w 1505218"/>
                <a:gd name="connsiteY10" fmla="*/ 572098 h 2391372"/>
                <a:gd name="connsiteX11" fmla="*/ 619393 w 1505218"/>
                <a:gd name="connsiteY11" fmla="*/ 467323 h 2391372"/>
                <a:gd name="connsiteX12" fmla="*/ 752743 w 1505218"/>
                <a:gd name="connsiteY12" fmla="*/ 410173 h 2391372"/>
                <a:gd name="connsiteX13" fmla="*/ 762268 w 1505218"/>
                <a:gd name="connsiteY13" fmla="*/ 152998 h 2391372"/>
                <a:gd name="connsiteX14" fmla="*/ 533668 w 1505218"/>
                <a:gd name="connsiteY14" fmla="*/ 598 h 2391372"/>
                <a:gd name="connsiteX15" fmla="*/ 409843 w 1505218"/>
                <a:gd name="connsiteY15" fmla="*/ 105373 h 2391372"/>
                <a:gd name="connsiteX16" fmla="*/ 276493 w 1505218"/>
                <a:gd name="connsiteY16" fmla="*/ 238723 h 2391372"/>
                <a:gd name="connsiteX17" fmla="*/ 305068 w 1505218"/>
                <a:gd name="connsiteY17" fmla="*/ 372073 h 2391372"/>
                <a:gd name="connsiteX18" fmla="*/ 66943 w 1505218"/>
                <a:gd name="connsiteY18" fmla="*/ 572098 h 2391372"/>
                <a:gd name="connsiteX19" fmla="*/ 66943 w 1505218"/>
                <a:gd name="connsiteY19" fmla="*/ 791173 h 2391372"/>
                <a:gd name="connsiteX20" fmla="*/ 268 w 1505218"/>
                <a:gd name="connsiteY20" fmla="*/ 1019773 h 2391372"/>
                <a:gd name="connsiteX21" fmla="*/ 95518 w 1505218"/>
                <a:gd name="connsiteY21" fmla="*/ 1238848 h 2391372"/>
                <a:gd name="connsiteX22" fmla="*/ 105043 w 1505218"/>
                <a:gd name="connsiteY22" fmla="*/ 1448398 h 2391372"/>
                <a:gd name="connsiteX23" fmla="*/ 76468 w 1505218"/>
                <a:gd name="connsiteY23" fmla="*/ 1781772 h 2391372"/>
                <a:gd name="connsiteX24" fmla="*/ 381268 w 1505218"/>
                <a:gd name="connsiteY24" fmla="*/ 2162772 h 2391372"/>
                <a:gd name="connsiteX25" fmla="*/ 914668 w 1505218"/>
                <a:gd name="connsiteY25" fmla="*/ 2391372 h 2391372"/>
                <a:gd name="connsiteX26" fmla="*/ 1309955 w 1505218"/>
                <a:gd name="connsiteY26" fmla="*/ 2161438 h 2391372"/>
                <a:gd name="connsiteX27" fmla="*/ 1371868 w 1505218"/>
                <a:gd name="connsiteY27" fmla="*/ 1934173 h 2391372"/>
                <a:gd name="connsiteX28" fmla="*/ 1371868 w 1505218"/>
                <a:gd name="connsiteY28" fmla="*/ 1686523 h 2391372"/>
                <a:gd name="connsiteX29" fmla="*/ 1343293 w 1505218"/>
                <a:gd name="connsiteY29" fmla="*/ 1410298 h 2391372"/>
                <a:gd name="connsiteX30" fmla="*/ 1352818 w 1505218"/>
                <a:gd name="connsiteY30" fmla="*/ 1276948 h 2391372"/>
                <a:gd name="connsiteX31" fmla="*/ 1505218 w 1505218"/>
                <a:gd name="connsiteY31" fmla="*/ 1276948 h 2391372"/>
                <a:gd name="connsiteX32" fmla="*/ 1505218 w 1505218"/>
                <a:gd name="connsiteY32" fmla="*/ 1095973 h 2391372"/>
                <a:gd name="connsiteX33" fmla="*/ 1505218 w 1505218"/>
                <a:gd name="connsiteY33" fmla="*/ 991198 h 2391372"/>
                <a:gd name="connsiteX34" fmla="*/ 1409968 w 1505218"/>
                <a:gd name="connsiteY34" fmla="*/ 981673 h 2391372"/>
                <a:gd name="connsiteX35" fmla="*/ 1295668 w 1505218"/>
                <a:gd name="connsiteY35" fmla="*/ 1095973 h 2391372"/>
                <a:gd name="connsiteX36" fmla="*/ 1190893 w 1505218"/>
                <a:gd name="connsiteY36" fmla="*/ 1124548 h 2391372"/>
                <a:gd name="connsiteX0" fmla="*/ 1190893 w 1505218"/>
                <a:gd name="connsiteY0" fmla="*/ 1124548 h 2391372"/>
                <a:gd name="connsiteX1" fmla="*/ 876568 w 1505218"/>
                <a:gd name="connsiteY1" fmla="*/ 1124548 h 2391372"/>
                <a:gd name="connsiteX2" fmla="*/ 847993 w 1505218"/>
                <a:gd name="connsiteY2" fmla="*/ 1134073 h 2391372"/>
                <a:gd name="connsiteX3" fmla="*/ 752743 w 1505218"/>
                <a:gd name="connsiteY3" fmla="*/ 934048 h 2391372"/>
                <a:gd name="connsiteX4" fmla="*/ 733693 w 1505218"/>
                <a:gd name="connsiteY4" fmla="*/ 924523 h 2391372"/>
                <a:gd name="connsiteX5" fmla="*/ 714643 w 1505218"/>
                <a:gd name="connsiteY5" fmla="*/ 781648 h 2391372"/>
                <a:gd name="connsiteX6" fmla="*/ 543193 w 1505218"/>
                <a:gd name="connsiteY6" fmla="*/ 972148 h 2391372"/>
                <a:gd name="connsiteX7" fmla="*/ 352693 w 1505218"/>
                <a:gd name="connsiteY7" fmla="*/ 943573 h 2391372"/>
                <a:gd name="connsiteX8" fmla="*/ 247918 w 1505218"/>
                <a:gd name="connsiteY8" fmla="*/ 810223 h 2391372"/>
                <a:gd name="connsiteX9" fmla="*/ 276493 w 1505218"/>
                <a:gd name="connsiteY9" fmla="*/ 676873 h 2391372"/>
                <a:gd name="connsiteX10" fmla="*/ 400318 w 1505218"/>
                <a:gd name="connsiteY10" fmla="*/ 572098 h 2391372"/>
                <a:gd name="connsiteX11" fmla="*/ 619393 w 1505218"/>
                <a:gd name="connsiteY11" fmla="*/ 467323 h 2391372"/>
                <a:gd name="connsiteX12" fmla="*/ 752743 w 1505218"/>
                <a:gd name="connsiteY12" fmla="*/ 410173 h 2391372"/>
                <a:gd name="connsiteX13" fmla="*/ 762268 w 1505218"/>
                <a:gd name="connsiteY13" fmla="*/ 152998 h 2391372"/>
                <a:gd name="connsiteX14" fmla="*/ 533668 w 1505218"/>
                <a:gd name="connsiteY14" fmla="*/ 598 h 2391372"/>
                <a:gd name="connsiteX15" fmla="*/ 409843 w 1505218"/>
                <a:gd name="connsiteY15" fmla="*/ 105373 h 2391372"/>
                <a:gd name="connsiteX16" fmla="*/ 276493 w 1505218"/>
                <a:gd name="connsiteY16" fmla="*/ 238723 h 2391372"/>
                <a:gd name="connsiteX17" fmla="*/ 305068 w 1505218"/>
                <a:gd name="connsiteY17" fmla="*/ 372073 h 2391372"/>
                <a:gd name="connsiteX18" fmla="*/ 66943 w 1505218"/>
                <a:gd name="connsiteY18" fmla="*/ 572098 h 2391372"/>
                <a:gd name="connsiteX19" fmla="*/ 66943 w 1505218"/>
                <a:gd name="connsiteY19" fmla="*/ 791173 h 2391372"/>
                <a:gd name="connsiteX20" fmla="*/ 268 w 1505218"/>
                <a:gd name="connsiteY20" fmla="*/ 1019773 h 2391372"/>
                <a:gd name="connsiteX21" fmla="*/ 95518 w 1505218"/>
                <a:gd name="connsiteY21" fmla="*/ 1238848 h 2391372"/>
                <a:gd name="connsiteX22" fmla="*/ 105043 w 1505218"/>
                <a:gd name="connsiteY22" fmla="*/ 1448398 h 2391372"/>
                <a:gd name="connsiteX23" fmla="*/ 76468 w 1505218"/>
                <a:gd name="connsiteY23" fmla="*/ 1781772 h 2391372"/>
                <a:gd name="connsiteX24" fmla="*/ 381268 w 1505218"/>
                <a:gd name="connsiteY24" fmla="*/ 2162772 h 2391372"/>
                <a:gd name="connsiteX25" fmla="*/ 914668 w 1505218"/>
                <a:gd name="connsiteY25" fmla="*/ 2391372 h 2391372"/>
                <a:gd name="connsiteX26" fmla="*/ 1309955 w 1505218"/>
                <a:gd name="connsiteY26" fmla="*/ 2161438 h 2391372"/>
                <a:gd name="connsiteX27" fmla="*/ 1371868 w 1505218"/>
                <a:gd name="connsiteY27" fmla="*/ 1934173 h 2391372"/>
                <a:gd name="connsiteX28" fmla="*/ 1371868 w 1505218"/>
                <a:gd name="connsiteY28" fmla="*/ 1686523 h 2391372"/>
                <a:gd name="connsiteX29" fmla="*/ 1343293 w 1505218"/>
                <a:gd name="connsiteY29" fmla="*/ 1410298 h 2391372"/>
                <a:gd name="connsiteX30" fmla="*/ 1352818 w 1505218"/>
                <a:gd name="connsiteY30" fmla="*/ 1276948 h 2391372"/>
                <a:gd name="connsiteX31" fmla="*/ 1505218 w 1505218"/>
                <a:gd name="connsiteY31" fmla="*/ 1276948 h 2391372"/>
                <a:gd name="connsiteX32" fmla="*/ 1505218 w 1505218"/>
                <a:gd name="connsiteY32" fmla="*/ 1095973 h 2391372"/>
                <a:gd name="connsiteX33" fmla="*/ 1505218 w 1505218"/>
                <a:gd name="connsiteY33" fmla="*/ 991198 h 2391372"/>
                <a:gd name="connsiteX34" fmla="*/ 1409968 w 1505218"/>
                <a:gd name="connsiteY34" fmla="*/ 981673 h 2391372"/>
                <a:gd name="connsiteX35" fmla="*/ 1295668 w 1505218"/>
                <a:gd name="connsiteY35" fmla="*/ 1095973 h 2391372"/>
                <a:gd name="connsiteX36" fmla="*/ 1190893 w 1505218"/>
                <a:gd name="connsiteY36" fmla="*/ 1124548 h 2391372"/>
                <a:gd name="connsiteX0" fmla="*/ 1190893 w 1505218"/>
                <a:gd name="connsiteY0" fmla="*/ 1124548 h 2391372"/>
                <a:gd name="connsiteX1" fmla="*/ 876568 w 1505218"/>
                <a:gd name="connsiteY1" fmla="*/ 1124548 h 2391372"/>
                <a:gd name="connsiteX2" fmla="*/ 847993 w 1505218"/>
                <a:gd name="connsiteY2" fmla="*/ 1134073 h 2391372"/>
                <a:gd name="connsiteX3" fmla="*/ 752743 w 1505218"/>
                <a:gd name="connsiteY3" fmla="*/ 934048 h 2391372"/>
                <a:gd name="connsiteX4" fmla="*/ 733693 w 1505218"/>
                <a:gd name="connsiteY4" fmla="*/ 924523 h 2391372"/>
                <a:gd name="connsiteX5" fmla="*/ 714643 w 1505218"/>
                <a:gd name="connsiteY5" fmla="*/ 781648 h 2391372"/>
                <a:gd name="connsiteX6" fmla="*/ 543193 w 1505218"/>
                <a:gd name="connsiteY6" fmla="*/ 972148 h 2391372"/>
                <a:gd name="connsiteX7" fmla="*/ 352693 w 1505218"/>
                <a:gd name="connsiteY7" fmla="*/ 943573 h 2391372"/>
                <a:gd name="connsiteX8" fmla="*/ 247918 w 1505218"/>
                <a:gd name="connsiteY8" fmla="*/ 810223 h 2391372"/>
                <a:gd name="connsiteX9" fmla="*/ 276493 w 1505218"/>
                <a:gd name="connsiteY9" fmla="*/ 676873 h 2391372"/>
                <a:gd name="connsiteX10" fmla="*/ 400318 w 1505218"/>
                <a:gd name="connsiteY10" fmla="*/ 572098 h 2391372"/>
                <a:gd name="connsiteX11" fmla="*/ 619393 w 1505218"/>
                <a:gd name="connsiteY11" fmla="*/ 467323 h 2391372"/>
                <a:gd name="connsiteX12" fmla="*/ 752743 w 1505218"/>
                <a:gd name="connsiteY12" fmla="*/ 410173 h 2391372"/>
                <a:gd name="connsiteX13" fmla="*/ 770735 w 1505218"/>
                <a:gd name="connsiteY13" fmla="*/ 152998 h 2391372"/>
                <a:gd name="connsiteX14" fmla="*/ 533668 w 1505218"/>
                <a:gd name="connsiteY14" fmla="*/ 598 h 2391372"/>
                <a:gd name="connsiteX15" fmla="*/ 409843 w 1505218"/>
                <a:gd name="connsiteY15" fmla="*/ 105373 h 2391372"/>
                <a:gd name="connsiteX16" fmla="*/ 276493 w 1505218"/>
                <a:gd name="connsiteY16" fmla="*/ 238723 h 2391372"/>
                <a:gd name="connsiteX17" fmla="*/ 305068 w 1505218"/>
                <a:gd name="connsiteY17" fmla="*/ 372073 h 2391372"/>
                <a:gd name="connsiteX18" fmla="*/ 66943 w 1505218"/>
                <a:gd name="connsiteY18" fmla="*/ 572098 h 2391372"/>
                <a:gd name="connsiteX19" fmla="*/ 66943 w 1505218"/>
                <a:gd name="connsiteY19" fmla="*/ 791173 h 2391372"/>
                <a:gd name="connsiteX20" fmla="*/ 268 w 1505218"/>
                <a:gd name="connsiteY20" fmla="*/ 1019773 h 2391372"/>
                <a:gd name="connsiteX21" fmla="*/ 95518 w 1505218"/>
                <a:gd name="connsiteY21" fmla="*/ 1238848 h 2391372"/>
                <a:gd name="connsiteX22" fmla="*/ 105043 w 1505218"/>
                <a:gd name="connsiteY22" fmla="*/ 1448398 h 2391372"/>
                <a:gd name="connsiteX23" fmla="*/ 76468 w 1505218"/>
                <a:gd name="connsiteY23" fmla="*/ 1781772 h 2391372"/>
                <a:gd name="connsiteX24" fmla="*/ 381268 w 1505218"/>
                <a:gd name="connsiteY24" fmla="*/ 2162772 h 2391372"/>
                <a:gd name="connsiteX25" fmla="*/ 914668 w 1505218"/>
                <a:gd name="connsiteY25" fmla="*/ 2391372 h 2391372"/>
                <a:gd name="connsiteX26" fmla="*/ 1309955 w 1505218"/>
                <a:gd name="connsiteY26" fmla="*/ 2161438 h 2391372"/>
                <a:gd name="connsiteX27" fmla="*/ 1371868 w 1505218"/>
                <a:gd name="connsiteY27" fmla="*/ 1934173 h 2391372"/>
                <a:gd name="connsiteX28" fmla="*/ 1371868 w 1505218"/>
                <a:gd name="connsiteY28" fmla="*/ 1686523 h 2391372"/>
                <a:gd name="connsiteX29" fmla="*/ 1343293 w 1505218"/>
                <a:gd name="connsiteY29" fmla="*/ 1410298 h 2391372"/>
                <a:gd name="connsiteX30" fmla="*/ 1352818 w 1505218"/>
                <a:gd name="connsiteY30" fmla="*/ 1276948 h 2391372"/>
                <a:gd name="connsiteX31" fmla="*/ 1505218 w 1505218"/>
                <a:gd name="connsiteY31" fmla="*/ 1276948 h 2391372"/>
                <a:gd name="connsiteX32" fmla="*/ 1505218 w 1505218"/>
                <a:gd name="connsiteY32" fmla="*/ 1095973 h 2391372"/>
                <a:gd name="connsiteX33" fmla="*/ 1505218 w 1505218"/>
                <a:gd name="connsiteY33" fmla="*/ 991198 h 2391372"/>
                <a:gd name="connsiteX34" fmla="*/ 1409968 w 1505218"/>
                <a:gd name="connsiteY34" fmla="*/ 981673 h 2391372"/>
                <a:gd name="connsiteX35" fmla="*/ 1295668 w 1505218"/>
                <a:gd name="connsiteY35" fmla="*/ 1095973 h 2391372"/>
                <a:gd name="connsiteX36" fmla="*/ 1190893 w 1505218"/>
                <a:gd name="connsiteY36" fmla="*/ 1124548 h 2391372"/>
                <a:gd name="connsiteX0" fmla="*/ 1190893 w 1505218"/>
                <a:gd name="connsiteY0" fmla="*/ 1124548 h 2391372"/>
                <a:gd name="connsiteX1" fmla="*/ 876568 w 1505218"/>
                <a:gd name="connsiteY1" fmla="*/ 1124548 h 2391372"/>
                <a:gd name="connsiteX2" fmla="*/ 847993 w 1505218"/>
                <a:gd name="connsiteY2" fmla="*/ 1134073 h 2391372"/>
                <a:gd name="connsiteX3" fmla="*/ 752743 w 1505218"/>
                <a:gd name="connsiteY3" fmla="*/ 934048 h 2391372"/>
                <a:gd name="connsiteX4" fmla="*/ 733693 w 1505218"/>
                <a:gd name="connsiteY4" fmla="*/ 924523 h 2391372"/>
                <a:gd name="connsiteX5" fmla="*/ 714643 w 1505218"/>
                <a:gd name="connsiteY5" fmla="*/ 781648 h 2391372"/>
                <a:gd name="connsiteX6" fmla="*/ 543193 w 1505218"/>
                <a:gd name="connsiteY6" fmla="*/ 972148 h 2391372"/>
                <a:gd name="connsiteX7" fmla="*/ 352693 w 1505218"/>
                <a:gd name="connsiteY7" fmla="*/ 943573 h 2391372"/>
                <a:gd name="connsiteX8" fmla="*/ 247918 w 1505218"/>
                <a:gd name="connsiteY8" fmla="*/ 810223 h 2391372"/>
                <a:gd name="connsiteX9" fmla="*/ 276493 w 1505218"/>
                <a:gd name="connsiteY9" fmla="*/ 676873 h 2391372"/>
                <a:gd name="connsiteX10" fmla="*/ 400318 w 1505218"/>
                <a:gd name="connsiteY10" fmla="*/ 572098 h 2391372"/>
                <a:gd name="connsiteX11" fmla="*/ 619393 w 1505218"/>
                <a:gd name="connsiteY11" fmla="*/ 467323 h 2391372"/>
                <a:gd name="connsiteX12" fmla="*/ 752743 w 1505218"/>
                <a:gd name="connsiteY12" fmla="*/ 410173 h 2391372"/>
                <a:gd name="connsiteX13" fmla="*/ 770735 w 1505218"/>
                <a:gd name="connsiteY13" fmla="*/ 152998 h 2391372"/>
                <a:gd name="connsiteX14" fmla="*/ 533668 w 1505218"/>
                <a:gd name="connsiteY14" fmla="*/ 598 h 2391372"/>
                <a:gd name="connsiteX15" fmla="*/ 409843 w 1505218"/>
                <a:gd name="connsiteY15" fmla="*/ 105373 h 2391372"/>
                <a:gd name="connsiteX16" fmla="*/ 276493 w 1505218"/>
                <a:gd name="connsiteY16" fmla="*/ 238723 h 2391372"/>
                <a:gd name="connsiteX17" fmla="*/ 305068 w 1505218"/>
                <a:gd name="connsiteY17" fmla="*/ 372073 h 2391372"/>
                <a:gd name="connsiteX18" fmla="*/ 66943 w 1505218"/>
                <a:gd name="connsiteY18" fmla="*/ 572098 h 2391372"/>
                <a:gd name="connsiteX19" fmla="*/ 66943 w 1505218"/>
                <a:gd name="connsiteY19" fmla="*/ 791173 h 2391372"/>
                <a:gd name="connsiteX20" fmla="*/ 268 w 1505218"/>
                <a:gd name="connsiteY20" fmla="*/ 1019773 h 2391372"/>
                <a:gd name="connsiteX21" fmla="*/ 95518 w 1505218"/>
                <a:gd name="connsiteY21" fmla="*/ 1238848 h 2391372"/>
                <a:gd name="connsiteX22" fmla="*/ 105043 w 1505218"/>
                <a:gd name="connsiteY22" fmla="*/ 1448398 h 2391372"/>
                <a:gd name="connsiteX23" fmla="*/ 76468 w 1505218"/>
                <a:gd name="connsiteY23" fmla="*/ 1781772 h 2391372"/>
                <a:gd name="connsiteX24" fmla="*/ 381268 w 1505218"/>
                <a:gd name="connsiteY24" fmla="*/ 2162772 h 2391372"/>
                <a:gd name="connsiteX25" fmla="*/ 914668 w 1505218"/>
                <a:gd name="connsiteY25" fmla="*/ 2391372 h 2391372"/>
                <a:gd name="connsiteX26" fmla="*/ 1309955 w 1505218"/>
                <a:gd name="connsiteY26" fmla="*/ 2161438 h 2391372"/>
                <a:gd name="connsiteX27" fmla="*/ 1371868 w 1505218"/>
                <a:gd name="connsiteY27" fmla="*/ 1934173 h 2391372"/>
                <a:gd name="connsiteX28" fmla="*/ 1371868 w 1505218"/>
                <a:gd name="connsiteY28" fmla="*/ 1686523 h 2391372"/>
                <a:gd name="connsiteX29" fmla="*/ 1343293 w 1505218"/>
                <a:gd name="connsiteY29" fmla="*/ 1410298 h 2391372"/>
                <a:gd name="connsiteX30" fmla="*/ 1352818 w 1505218"/>
                <a:gd name="connsiteY30" fmla="*/ 1276948 h 2391372"/>
                <a:gd name="connsiteX31" fmla="*/ 1505218 w 1505218"/>
                <a:gd name="connsiteY31" fmla="*/ 1276948 h 2391372"/>
                <a:gd name="connsiteX32" fmla="*/ 1505218 w 1505218"/>
                <a:gd name="connsiteY32" fmla="*/ 1095973 h 2391372"/>
                <a:gd name="connsiteX33" fmla="*/ 1505218 w 1505218"/>
                <a:gd name="connsiteY33" fmla="*/ 991198 h 2391372"/>
                <a:gd name="connsiteX34" fmla="*/ 1409968 w 1505218"/>
                <a:gd name="connsiteY34" fmla="*/ 981673 h 2391372"/>
                <a:gd name="connsiteX35" fmla="*/ 1295668 w 1505218"/>
                <a:gd name="connsiteY35" fmla="*/ 1095973 h 2391372"/>
                <a:gd name="connsiteX36" fmla="*/ 1190893 w 1505218"/>
                <a:gd name="connsiteY36" fmla="*/ 1124548 h 2391372"/>
                <a:gd name="connsiteX0" fmla="*/ 1190893 w 1505218"/>
                <a:gd name="connsiteY0" fmla="*/ 1124548 h 2391372"/>
                <a:gd name="connsiteX1" fmla="*/ 876568 w 1505218"/>
                <a:gd name="connsiteY1" fmla="*/ 1124548 h 2391372"/>
                <a:gd name="connsiteX2" fmla="*/ 847993 w 1505218"/>
                <a:gd name="connsiteY2" fmla="*/ 1134073 h 2391372"/>
                <a:gd name="connsiteX3" fmla="*/ 752743 w 1505218"/>
                <a:gd name="connsiteY3" fmla="*/ 934048 h 2391372"/>
                <a:gd name="connsiteX4" fmla="*/ 733693 w 1505218"/>
                <a:gd name="connsiteY4" fmla="*/ 924523 h 2391372"/>
                <a:gd name="connsiteX5" fmla="*/ 714643 w 1505218"/>
                <a:gd name="connsiteY5" fmla="*/ 781648 h 2391372"/>
                <a:gd name="connsiteX6" fmla="*/ 543193 w 1505218"/>
                <a:gd name="connsiteY6" fmla="*/ 972148 h 2391372"/>
                <a:gd name="connsiteX7" fmla="*/ 352693 w 1505218"/>
                <a:gd name="connsiteY7" fmla="*/ 943573 h 2391372"/>
                <a:gd name="connsiteX8" fmla="*/ 247918 w 1505218"/>
                <a:gd name="connsiteY8" fmla="*/ 810223 h 2391372"/>
                <a:gd name="connsiteX9" fmla="*/ 276493 w 1505218"/>
                <a:gd name="connsiteY9" fmla="*/ 676873 h 2391372"/>
                <a:gd name="connsiteX10" fmla="*/ 400318 w 1505218"/>
                <a:gd name="connsiteY10" fmla="*/ 572098 h 2391372"/>
                <a:gd name="connsiteX11" fmla="*/ 619393 w 1505218"/>
                <a:gd name="connsiteY11" fmla="*/ 467323 h 2391372"/>
                <a:gd name="connsiteX12" fmla="*/ 752743 w 1505218"/>
                <a:gd name="connsiteY12" fmla="*/ 410173 h 2391372"/>
                <a:gd name="connsiteX13" fmla="*/ 770735 w 1505218"/>
                <a:gd name="connsiteY13" fmla="*/ 152998 h 2391372"/>
                <a:gd name="connsiteX14" fmla="*/ 533668 w 1505218"/>
                <a:gd name="connsiteY14" fmla="*/ 598 h 2391372"/>
                <a:gd name="connsiteX15" fmla="*/ 409843 w 1505218"/>
                <a:gd name="connsiteY15" fmla="*/ 105373 h 2391372"/>
                <a:gd name="connsiteX16" fmla="*/ 276493 w 1505218"/>
                <a:gd name="connsiteY16" fmla="*/ 238723 h 2391372"/>
                <a:gd name="connsiteX17" fmla="*/ 305068 w 1505218"/>
                <a:gd name="connsiteY17" fmla="*/ 372073 h 2391372"/>
                <a:gd name="connsiteX18" fmla="*/ 66943 w 1505218"/>
                <a:gd name="connsiteY18" fmla="*/ 572098 h 2391372"/>
                <a:gd name="connsiteX19" fmla="*/ 66943 w 1505218"/>
                <a:gd name="connsiteY19" fmla="*/ 791173 h 2391372"/>
                <a:gd name="connsiteX20" fmla="*/ 268 w 1505218"/>
                <a:gd name="connsiteY20" fmla="*/ 1019773 h 2391372"/>
                <a:gd name="connsiteX21" fmla="*/ 95518 w 1505218"/>
                <a:gd name="connsiteY21" fmla="*/ 1238848 h 2391372"/>
                <a:gd name="connsiteX22" fmla="*/ 105043 w 1505218"/>
                <a:gd name="connsiteY22" fmla="*/ 1448398 h 2391372"/>
                <a:gd name="connsiteX23" fmla="*/ 76468 w 1505218"/>
                <a:gd name="connsiteY23" fmla="*/ 1781772 h 2391372"/>
                <a:gd name="connsiteX24" fmla="*/ 381268 w 1505218"/>
                <a:gd name="connsiteY24" fmla="*/ 2162772 h 2391372"/>
                <a:gd name="connsiteX25" fmla="*/ 914668 w 1505218"/>
                <a:gd name="connsiteY25" fmla="*/ 2391372 h 2391372"/>
                <a:gd name="connsiteX26" fmla="*/ 1309955 w 1505218"/>
                <a:gd name="connsiteY26" fmla="*/ 2161438 h 2391372"/>
                <a:gd name="connsiteX27" fmla="*/ 1371868 w 1505218"/>
                <a:gd name="connsiteY27" fmla="*/ 1934173 h 2391372"/>
                <a:gd name="connsiteX28" fmla="*/ 1371868 w 1505218"/>
                <a:gd name="connsiteY28" fmla="*/ 1686523 h 2391372"/>
                <a:gd name="connsiteX29" fmla="*/ 1343293 w 1505218"/>
                <a:gd name="connsiteY29" fmla="*/ 1410298 h 2391372"/>
                <a:gd name="connsiteX30" fmla="*/ 1352818 w 1505218"/>
                <a:gd name="connsiteY30" fmla="*/ 1276948 h 2391372"/>
                <a:gd name="connsiteX31" fmla="*/ 1505218 w 1505218"/>
                <a:gd name="connsiteY31" fmla="*/ 1276948 h 2391372"/>
                <a:gd name="connsiteX32" fmla="*/ 1505218 w 1505218"/>
                <a:gd name="connsiteY32" fmla="*/ 1095973 h 2391372"/>
                <a:gd name="connsiteX33" fmla="*/ 1505218 w 1505218"/>
                <a:gd name="connsiteY33" fmla="*/ 991198 h 2391372"/>
                <a:gd name="connsiteX34" fmla="*/ 1409968 w 1505218"/>
                <a:gd name="connsiteY34" fmla="*/ 981673 h 2391372"/>
                <a:gd name="connsiteX35" fmla="*/ 1295668 w 1505218"/>
                <a:gd name="connsiteY35" fmla="*/ 1095973 h 2391372"/>
                <a:gd name="connsiteX36" fmla="*/ 1190893 w 1505218"/>
                <a:gd name="connsiteY36" fmla="*/ 1124548 h 2391372"/>
                <a:gd name="connsiteX0" fmla="*/ 1190893 w 1505218"/>
                <a:gd name="connsiteY0" fmla="*/ 1124548 h 2391372"/>
                <a:gd name="connsiteX1" fmla="*/ 876568 w 1505218"/>
                <a:gd name="connsiteY1" fmla="*/ 1124548 h 2391372"/>
                <a:gd name="connsiteX2" fmla="*/ 847993 w 1505218"/>
                <a:gd name="connsiteY2" fmla="*/ 1134073 h 2391372"/>
                <a:gd name="connsiteX3" fmla="*/ 752743 w 1505218"/>
                <a:gd name="connsiteY3" fmla="*/ 934048 h 2391372"/>
                <a:gd name="connsiteX4" fmla="*/ 733693 w 1505218"/>
                <a:gd name="connsiteY4" fmla="*/ 924523 h 2391372"/>
                <a:gd name="connsiteX5" fmla="*/ 714643 w 1505218"/>
                <a:gd name="connsiteY5" fmla="*/ 781648 h 2391372"/>
                <a:gd name="connsiteX6" fmla="*/ 543193 w 1505218"/>
                <a:gd name="connsiteY6" fmla="*/ 972148 h 2391372"/>
                <a:gd name="connsiteX7" fmla="*/ 352693 w 1505218"/>
                <a:gd name="connsiteY7" fmla="*/ 943573 h 2391372"/>
                <a:gd name="connsiteX8" fmla="*/ 247918 w 1505218"/>
                <a:gd name="connsiteY8" fmla="*/ 810223 h 2391372"/>
                <a:gd name="connsiteX9" fmla="*/ 276493 w 1505218"/>
                <a:gd name="connsiteY9" fmla="*/ 676873 h 2391372"/>
                <a:gd name="connsiteX10" fmla="*/ 400318 w 1505218"/>
                <a:gd name="connsiteY10" fmla="*/ 572098 h 2391372"/>
                <a:gd name="connsiteX11" fmla="*/ 619393 w 1505218"/>
                <a:gd name="connsiteY11" fmla="*/ 467323 h 2391372"/>
                <a:gd name="connsiteX12" fmla="*/ 752743 w 1505218"/>
                <a:gd name="connsiteY12" fmla="*/ 410173 h 2391372"/>
                <a:gd name="connsiteX13" fmla="*/ 533668 w 1505218"/>
                <a:gd name="connsiteY13" fmla="*/ 598 h 2391372"/>
                <a:gd name="connsiteX14" fmla="*/ 409843 w 1505218"/>
                <a:gd name="connsiteY14" fmla="*/ 105373 h 2391372"/>
                <a:gd name="connsiteX15" fmla="*/ 276493 w 1505218"/>
                <a:gd name="connsiteY15" fmla="*/ 238723 h 2391372"/>
                <a:gd name="connsiteX16" fmla="*/ 305068 w 1505218"/>
                <a:gd name="connsiteY16" fmla="*/ 372073 h 2391372"/>
                <a:gd name="connsiteX17" fmla="*/ 66943 w 1505218"/>
                <a:gd name="connsiteY17" fmla="*/ 572098 h 2391372"/>
                <a:gd name="connsiteX18" fmla="*/ 66943 w 1505218"/>
                <a:gd name="connsiteY18" fmla="*/ 791173 h 2391372"/>
                <a:gd name="connsiteX19" fmla="*/ 268 w 1505218"/>
                <a:gd name="connsiteY19" fmla="*/ 1019773 h 2391372"/>
                <a:gd name="connsiteX20" fmla="*/ 95518 w 1505218"/>
                <a:gd name="connsiteY20" fmla="*/ 1238848 h 2391372"/>
                <a:gd name="connsiteX21" fmla="*/ 105043 w 1505218"/>
                <a:gd name="connsiteY21" fmla="*/ 1448398 h 2391372"/>
                <a:gd name="connsiteX22" fmla="*/ 76468 w 1505218"/>
                <a:gd name="connsiteY22" fmla="*/ 1781772 h 2391372"/>
                <a:gd name="connsiteX23" fmla="*/ 381268 w 1505218"/>
                <a:gd name="connsiteY23" fmla="*/ 2162772 h 2391372"/>
                <a:gd name="connsiteX24" fmla="*/ 914668 w 1505218"/>
                <a:gd name="connsiteY24" fmla="*/ 2391372 h 2391372"/>
                <a:gd name="connsiteX25" fmla="*/ 1309955 w 1505218"/>
                <a:gd name="connsiteY25" fmla="*/ 2161438 h 2391372"/>
                <a:gd name="connsiteX26" fmla="*/ 1371868 w 1505218"/>
                <a:gd name="connsiteY26" fmla="*/ 1934173 h 2391372"/>
                <a:gd name="connsiteX27" fmla="*/ 1371868 w 1505218"/>
                <a:gd name="connsiteY27" fmla="*/ 1686523 h 2391372"/>
                <a:gd name="connsiteX28" fmla="*/ 1343293 w 1505218"/>
                <a:gd name="connsiteY28" fmla="*/ 1410298 h 2391372"/>
                <a:gd name="connsiteX29" fmla="*/ 1352818 w 1505218"/>
                <a:gd name="connsiteY29" fmla="*/ 1276948 h 2391372"/>
                <a:gd name="connsiteX30" fmla="*/ 1505218 w 1505218"/>
                <a:gd name="connsiteY30" fmla="*/ 1276948 h 2391372"/>
                <a:gd name="connsiteX31" fmla="*/ 1505218 w 1505218"/>
                <a:gd name="connsiteY31" fmla="*/ 1095973 h 2391372"/>
                <a:gd name="connsiteX32" fmla="*/ 1505218 w 1505218"/>
                <a:gd name="connsiteY32" fmla="*/ 991198 h 2391372"/>
                <a:gd name="connsiteX33" fmla="*/ 1409968 w 1505218"/>
                <a:gd name="connsiteY33" fmla="*/ 981673 h 2391372"/>
                <a:gd name="connsiteX34" fmla="*/ 1295668 w 1505218"/>
                <a:gd name="connsiteY34" fmla="*/ 1095973 h 2391372"/>
                <a:gd name="connsiteX35" fmla="*/ 1190893 w 1505218"/>
                <a:gd name="connsiteY35" fmla="*/ 1124548 h 2391372"/>
                <a:gd name="connsiteX0" fmla="*/ 1190893 w 1505218"/>
                <a:gd name="connsiteY0" fmla="*/ 1019175 h 2285999"/>
                <a:gd name="connsiteX1" fmla="*/ 876568 w 1505218"/>
                <a:gd name="connsiteY1" fmla="*/ 1019175 h 2285999"/>
                <a:gd name="connsiteX2" fmla="*/ 847993 w 1505218"/>
                <a:gd name="connsiteY2" fmla="*/ 1028700 h 2285999"/>
                <a:gd name="connsiteX3" fmla="*/ 752743 w 1505218"/>
                <a:gd name="connsiteY3" fmla="*/ 828675 h 2285999"/>
                <a:gd name="connsiteX4" fmla="*/ 733693 w 1505218"/>
                <a:gd name="connsiteY4" fmla="*/ 819150 h 2285999"/>
                <a:gd name="connsiteX5" fmla="*/ 714643 w 1505218"/>
                <a:gd name="connsiteY5" fmla="*/ 676275 h 2285999"/>
                <a:gd name="connsiteX6" fmla="*/ 543193 w 1505218"/>
                <a:gd name="connsiteY6" fmla="*/ 866775 h 2285999"/>
                <a:gd name="connsiteX7" fmla="*/ 352693 w 1505218"/>
                <a:gd name="connsiteY7" fmla="*/ 838200 h 2285999"/>
                <a:gd name="connsiteX8" fmla="*/ 247918 w 1505218"/>
                <a:gd name="connsiteY8" fmla="*/ 704850 h 2285999"/>
                <a:gd name="connsiteX9" fmla="*/ 276493 w 1505218"/>
                <a:gd name="connsiteY9" fmla="*/ 571500 h 2285999"/>
                <a:gd name="connsiteX10" fmla="*/ 400318 w 1505218"/>
                <a:gd name="connsiteY10" fmla="*/ 466725 h 2285999"/>
                <a:gd name="connsiteX11" fmla="*/ 619393 w 1505218"/>
                <a:gd name="connsiteY11" fmla="*/ 361950 h 2285999"/>
                <a:gd name="connsiteX12" fmla="*/ 752743 w 1505218"/>
                <a:gd name="connsiteY12" fmla="*/ 304800 h 2285999"/>
                <a:gd name="connsiteX13" fmla="*/ 409843 w 1505218"/>
                <a:gd name="connsiteY13" fmla="*/ 0 h 2285999"/>
                <a:gd name="connsiteX14" fmla="*/ 276493 w 1505218"/>
                <a:gd name="connsiteY14" fmla="*/ 133350 h 2285999"/>
                <a:gd name="connsiteX15" fmla="*/ 305068 w 1505218"/>
                <a:gd name="connsiteY15" fmla="*/ 266700 h 2285999"/>
                <a:gd name="connsiteX16" fmla="*/ 66943 w 1505218"/>
                <a:gd name="connsiteY16" fmla="*/ 466725 h 2285999"/>
                <a:gd name="connsiteX17" fmla="*/ 66943 w 1505218"/>
                <a:gd name="connsiteY17" fmla="*/ 685800 h 2285999"/>
                <a:gd name="connsiteX18" fmla="*/ 268 w 1505218"/>
                <a:gd name="connsiteY18" fmla="*/ 914400 h 2285999"/>
                <a:gd name="connsiteX19" fmla="*/ 95518 w 1505218"/>
                <a:gd name="connsiteY19" fmla="*/ 1133475 h 2285999"/>
                <a:gd name="connsiteX20" fmla="*/ 105043 w 1505218"/>
                <a:gd name="connsiteY20" fmla="*/ 1343025 h 2285999"/>
                <a:gd name="connsiteX21" fmla="*/ 76468 w 1505218"/>
                <a:gd name="connsiteY21" fmla="*/ 1676399 h 2285999"/>
                <a:gd name="connsiteX22" fmla="*/ 381268 w 1505218"/>
                <a:gd name="connsiteY22" fmla="*/ 2057399 h 2285999"/>
                <a:gd name="connsiteX23" fmla="*/ 914668 w 1505218"/>
                <a:gd name="connsiteY23" fmla="*/ 2285999 h 2285999"/>
                <a:gd name="connsiteX24" fmla="*/ 1309955 w 1505218"/>
                <a:gd name="connsiteY24" fmla="*/ 2056065 h 2285999"/>
                <a:gd name="connsiteX25" fmla="*/ 1371868 w 1505218"/>
                <a:gd name="connsiteY25" fmla="*/ 1828800 h 2285999"/>
                <a:gd name="connsiteX26" fmla="*/ 1371868 w 1505218"/>
                <a:gd name="connsiteY26" fmla="*/ 1581150 h 2285999"/>
                <a:gd name="connsiteX27" fmla="*/ 1343293 w 1505218"/>
                <a:gd name="connsiteY27" fmla="*/ 1304925 h 2285999"/>
                <a:gd name="connsiteX28" fmla="*/ 1352818 w 1505218"/>
                <a:gd name="connsiteY28" fmla="*/ 1171575 h 2285999"/>
                <a:gd name="connsiteX29" fmla="*/ 1505218 w 1505218"/>
                <a:gd name="connsiteY29" fmla="*/ 1171575 h 2285999"/>
                <a:gd name="connsiteX30" fmla="*/ 1505218 w 1505218"/>
                <a:gd name="connsiteY30" fmla="*/ 990600 h 2285999"/>
                <a:gd name="connsiteX31" fmla="*/ 1505218 w 1505218"/>
                <a:gd name="connsiteY31" fmla="*/ 885825 h 2285999"/>
                <a:gd name="connsiteX32" fmla="*/ 1409968 w 1505218"/>
                <a:gd name="connsiteY32" fmla="*/ 876300 h 2285999"/>
                <a:gd name="connsiteX33" fmla="*/ 1295668 w 1505218"/>
                <a:gd name="connsiteY33" fmla="*/ 990600 h 2285999"/>
                <a:gd name="connsiteX34" fmla="*/ 1190893 w 1505218"/>
                <a:gd name="connsiteY34" fmla="*/ 1019175 h 2285999"/>
                <a:gd name="connsiteX0" fmla="*/ 1190893 w 1505218"/>
                <a:gd name="connsiteY0" fmla="*/ 1044575 h 2311399"/>
                <a:gd name="connsiteX1" fmla="*/ 876568 w 1505218"/>
                <a:gd name="connsiteY1" fmla="*/ 1044575 h 2311399"/>
                <a:gd name="connsiteX2" fmla="*/ 847993 w 1505218"/>
                <a:gd name="connsiteY2" fmla="*/ 1054100 h 2311399"/>
                <a:gd name="connsiteX3" fmla="*/ 752743 w 1505218"/>
                <a:gd name="connsiteY3" fmla="*/ 854075 h 2311399"/>
                <a:gd name="connsiteX4" fmla="*/ 733693 w 1505218"/>
                <a:gd name="connsiteY4" fmla="*/ 844550 h 2311399"/>
                <a:gd name="connsiteX5" fmla="*/ 714643 w 1505218"/>
                <a:gd name="connsiteY5" fmla="*/ 701675 h 2311399"/>
                <a:gd name="connsiteX6" fmla="*/ 543193 w 1505218"/>
                <a:gd name="connsiteY6" fmla="*/ 892175 h 2311399"/>
                <a:gd name="connsiteX7" fmla="*/ 352693 w 1505218"/>
                <a:gd name="connsiteY7" fmla="*/ 863600 h 2311399"/>
                <a:gd name="connsiteX8" fmla="*/ 247918 w 1505218"/>
                <a:gd name="connsiteY8" fmla="*/ 730250 h 2311399"/>
                <a:gd name="connsiteX9" fmla="*/ 276493 w 1505218"/>
                <a:gd name="connsiteY9" fmla="*/ 596900 h 2311399"/>
                <a:gd name="connsiteX10" fmla="*/ 400318 w 1505218"/>
                <a:gd name="connsiteY10" fmla="*/ 492125 h 2311399"/>
                <a:gd name="connsiteX11" fmla="*/ 619393 w 1505218"/>
                <a:gd name="connsiteY11" fmla="*/ 387350 h 2311399"/>
                <a:gd name="connsiteX12" fmla="*/ 752743 w 1505218"/>
                <a:gd name="connsiteY12" fmla="*/ 330200 h 2311399"/>
                <a:gd name="connsiteX13" fmla="*/ 426777 w 1505218"/>
                <a:gd name="connsiteY13" fmla="*/ 0 h 2311399"/>
                <a:gd name="connsiteX14" fmla="*/ 276493 w 1505218"/>
                <a:gd name="connsiteY14" fmla="*/ 158750 h 2311399"/>
                <a:gd name="connsiteX15" fmla="*/ 305068 w 1505218"/>
                <a:gd name="connsiteY15" fmla="*/ 292100 h 2311399"/>
                <a:gd name="connsiteX16" fmla="*/ 66943 w 1505218"/>
                <a:gd name="connsiteY16" fmla="*/ 492125 h 2311399"/>
                <a:gd name="connsiteX17" fmla="*/ 66943 w 1505218"/>
                <a:gd name="connsiteY17" fmla="*/ 711200 h 2311399"/>
                <a:gd name="connsiteX18" fmla="*/ 268 w 1505218"/>
                <a:gd name="connsiteY18" fmla="*/ 939800 h 2311399"/>
                <a:gd name="connsiteX19" fmla="*/ 95518 w 1505218"/>
                <a:gd name="connsiteY19" fmla="*/ 1158875 h 2311399"/>
                <a:gd name="connsiteX20" fmla="*/ 105043 w 1505218"/>
                <a:gd name="connsiteY20" fmla="*/ 1368425 h 2311399"/>
                <a:gd name="connsiteX21" fmla="*/ 76468 w 1505218"/>
                <a:gd name="connsiteY21" fmla="*/ 1701799 h 2311399"/>
                <a:gd name="connsiteX22" fmla="*/ 381268 w 1505218"/>
                <a:gd name="connsiteY22" fmla="*/ 2082799 h 2311399"/>
                <a:gd name="connsiteX23" fmla="*/ 914668 w 1505218"/>
                <a:gd name="connsiteY23" fmla="*/ 2311399 h 2311399"/>
                <a:gd name="connsiteX24" fmla="*/ 1309955 w 1505218"/>
                <a:gd name="connsiteY24" fmla="*/ 2081465 h 2311399"/>
                <a:gd name="connsiteX25" fmla="*/ 1371868 w 1505218"/>
                <a:gd name="connsiteY25" fmla="*/ 1854200 h 2311399"/>
                <a:gd name="connsiteX26" fmla="*/ 1371868 w 1505218"/>
                <a:gd name="connsiteY26" fmla="*/ 1606550 h 2311399"/>
                <a:gd name="connsiteX27" fmla="*/ 1343293 w 1505218"/>
                <a:gd name="connsiteY27" fmla="*/ 1330325 h 2311399"/>
                <a:gd name="connsiteX28" fmla="*/ 1352818 w 1505218"/>
                <a:gd name="connsiteY28" fmla="*/ 1196975 h 2311399"/>
                <a:gd name="connsiteX29" fmla="*/ 1505218 w 1505218"/>
                <a:gd name="connsiteY29" fmla="*/ 1196975 h 2311399"/>
                <a:gd name="connsiteX30" fmla="*/ 1505218 w 1505218"/>
                <a:gd name="connsiteY30" fmla="*/ 1016000 h 2311399"/>
                <a:gd name="connsiteX31" fmla="*/ 1505218 w 1505218"/>
                <a:gd name="connsiteY31" fmla="*/ 911225 h 2311399"/>
                <a:gd name="connsiteX32" fmla="*/ 1409968 w 1505218"/>
                <a:gd name="connsiteY32" fmla="*/ 901700 h 2311399"/>
                <a:gd name="connsiteX33" fmla="*/ 1295668 w 1505218"/>
                <a:gd name="connsiteY33" fmla="*/ 1016000 h 2311399"/>
                <a:gd name="connsiteX34" fmla="*/ 1190893 w 1505218"/>
                <a:gd name="connsiteY34" fmla="*/ 1044575 h 2311399"/>
                <a:gd name="connsiteX0" fmla="*/ 1190893 w 1505218"/>
                <a:gd name="connsiteY0" fmla="*/ 1044575 h 2311399"/>
                <a:gd name="connsiteX1" fmla="*/ 876568 w 1505218"/>
                <a:gd name="connsiteY1" fmla="*/ 1044575 h 2311399"/>
                <a:gd name="connsiteX2" fmla="*/ 847993 w 1505218"/>
                <a:gd name="connsiteY2" fmla="*/ 1054100 h 2311399"/>
                <a:gd name="connsiteX3" fmla="*/ 752743 w 1505218"/>
                <a:gd name="connsiteY3" fmla="*/ 854075 h 2311399"/>
                <a:gd name="connsiteX4" fmla="*/ 733693 w 1505218"/>
                <a:gd name="connsiteY4" fmla="*/ 844550 h 2311399"/>
                <a:gd name="connsiteX5" fmla="*/ 714643 w 1505218"/>
                <a:gd name="connsiteY5" fmla="*/ 701675 h 2311399"/>
                <a:gd name="connsiteX6" fmla="*/ 543193 w 1505218"/>
                <a:gd name="connsiteY6" fmla="*/ 892175 h 2311399"/>
                <a:gd name="connsiteX7" fmla="*/ 352693 w 1505218"/>
                <a:gd name="connsiteY7" fmla="*/ 863600 h 2311399"/>
                <a:gd name="connsiteX8" fmla="*/ 247918 w 1505218"/>
                <a:gd name="connsiteY8" fmla="*/ 730250 h 2311399"/>
                <a:gd name="connsiteX9" fmla="*/ 276493 w 1505218"/>
                <a:gd name="connsiteY9" fmla="*/ 596900 h 2311399"/>
                <a:gd name="connsiteX10" fmla="*/ 400318 w 1505218"/>
                <a:gd name="connsiteY10" fmla="*/ 492125 h 2311399"/>
                <a:gd name="connsiteX11" fmla="*/ 619393 w 1505218"/>
                <a:gd name="connsiteY11" fmla="*/ 387350 h 2311399"/>
                <a:gd name="connsiteX12" fmla="*/ 752743 w 1505218"/>
                <a:gd name="connsiteY12" fmla="*/ 330200 h 2311399"/>
                <a:gd name="connsiteX13" fmla="*/ 426777 w 1505218"/>
                <a:gd name="connsiteY13" fmla="*/ 0 h 2311399"/>
                <a:gd name="connsiteX14" fmla="*/ 276493 w 1505218"/>
                <a:gd name="connsiteY14" fmla="*/ 158750 h 2311399"/>
                <a:gd name="connsiteX15" fmla="*/ 305068 w 1505218"/>
                <a:gd name="connsiteY15" fmla="*/ 292100 h 2311399"/>
                <a:gd name="connsiteX16" fmla="*/ 66943 w 1505218"/>
                <a:gd name="connsiteY16" fmla="*/ 492125 h 2311399"/>
                <a:gd name="connsiteX17" fmla="*/ 66943 w 1505218"/>
                <a:gd name="connsiteY17" fmla="*/ 711200 h 2311399"/>
                <a:gd name="connsiteX18" fmla="*/ 268 w 1505218"/>
                <a:gd name="connsiteY18" fmla="*/ 939800 h 2311399"/>
                <a:gd name="connsiteX19" fmla="*/ 95518 w 1505218"/>
                <a:gd name="connsiteY19" fmla="*/ 1158875 h 2311399"/>
                <a:gd name="connsiteX20" fmla="*/ 105043 w 1505218"/>
                <a:gd name="connsiteY20" fmla="*/ 1368425 h 2311399"/>
                <a:gd name="connsiteX21" fmla="*/ 76468 w 1505218"/>
                <a:gd name="connsiteY21" fmla="*/ 1701799 h 2311399"/>
                <a:gd name="connsiteX22" fmla="*/ 381268 w 1505218"/>
                <a:gd name="connsiteY22" fmla="*/ 2082799 h 2311399"/>
                <a:gd name="connsiteX23" fmla="*/ 914668 w 1505218"/>
                <a:gd name="connsiteY23" fmla="*/ 2311399 h 2311399"/>
                <a:gd name="connsiteX24" fmla="*/ 1309955 w 1505218"/>
                <a:gd name="connsiteY24" fmla="*/ 2081465 h 2311399"/>
                <a:gd name="connsiteX25" fmla="*/ 1371868 w 1505218"/>
                <a:gd name="connsiteY25" fmla="*/ 1854200 h 2311399"/>
                <a:gd name="connsiteX26" fmla="*/ 1371868 w 1505218"/>
                <a:gd name="connsiteY26" fmla="*/ 1606550 h 2311399"/>
                <a:gd name="connsiteX27" fmla="*/ 1343293 w 1505218"/>
                <a:gd name="connsiteY27" fmla="*/ 1330325 h 2311399"/>
                <a:gd name="connsiteX28" fmla="*/ 1352818 w 1505218"/>
                <a:gd name="connsiteY28" fmla="*/ 1196975 h 2311399"/>
                <a:gd name="connsiteX29" fmla="*/ 1505218 w 1505218"/>
                <a:gd name="connsiteY29" fmla="*/ 1196975 h 2311399"/>
                <a:gd name="connsiteX30" fmla="*/ 1505218 w 1505218"/>
                <a:gd name="connsiteY30" fmla="*/ 1016000 h 2311399"/>
                <a:gd name="connsiteX31" fmla="*/ 1505218 w 1505218"/>
                <a:gd name="connsiteY31" fmla="*/ 911225 h 2311399"/>
                <a:gd name="connsiteX32" fmla="*/ 1409968 w 1505218"/>
                <a:gd name="connsiteY32" fmla="*/ 901700 h 2311399"/>
                <a:gd name="connsiteX33" fmla="*/ 1295668 w 1505218"/>
                <a:gd name="connsiteY33" fmla="*/ 1016000 h 2311399"/>
                <a:gd name="connsiteX34" fmla="*/ 1190893 w 1505218"/>
                <a:gd name="connsiteY34" fmla="*/ 1044575 h 2311399"/>
                <a:gd name="connsiteX0" fmla="*/ 1190893 w 1505218"/>
                <a:gd name="connsiteY0" fmla="*/ 1044575 h 2311399"/>
                <a:gd name="connsiteX1" fmla="*/ 876568 w 1505218"/>
                <a:gd name="connsiteY1" fmla="*/ 1044575 h 2311399"/>
                <a:gd name="connsiteX2" fmla="*/ 847993 w 1505218"/>
                <a:gd name="connsiteY2" fmla="*/ 1054100 h 2311399"/>
                <a:gd name="connsiteX3" fmla="*/ 752743 w 1505218"/>
                <a:gd name="connsiteY3" fmla="*/ 854075 h 2311399"/>
                <a:gd name="connsiteX4" fmla="*/ 733693 w 1505218"/>
                <a:gd name="connsiteY4" fmla="*/ 844550 h 2311399"/>
                <a:gd name="connsiteX5" fmla="*/ 714643 w 1505218"/>
                <a:gd name="connsiteY5" fmla="*/ 701675 h 2311399"/>
                <a:gd name="connsiteX6" fmla="*/ 543193 w 1505218"/>
                <a:gd name="connsiteY6" fmla="*/ 892175 h 2311399"/>
                <a:gd name="connsiteX7" fmla="*/ 352693 w 1505218"/>
                <a:gd name="connsiteY7" fmla="*/ 863600 h 2311399"/>
                <a:gd name="connsiteX8" fmla="*/ 247918 w 1505218"/>
                <a:gd name="connsiteY8" fmla="*/ 730250 h 2311399"/>
                <a:gd name="connsiteX9" fmla="*/ 276493 w 1505218"/>
                <a:gd name="connsiteY9" fmla="*/ 596900 h 2311399"/>
                <a:gd name="connsiteX10" fmla="*/ 400318 w 1505218"/>
                <a:gd name="connsiteY10" fmla="*/ 492125 h 2311399"/>
                <a:gd name="connsiteX11" fmla="*/ 619393 w 1505218"/>
                <a:gd name="connsiteY11" fmla="*/ 387350 h 2311399"/>
                <a:gd name="connsiteX12" fmla="*/ 752743 w 1505218"/>
                <a:gd name="connsiteY12" fmla="*/ 330200 h 2311399"/>
                <a:gd name="connsiteX13" fmla="*/ 435243 w 1505218"/>
                <a:gd name="connsiteY13" fmla="*/ 0 h 2311399"/>
                <a:gd name="connsiteX14" fmla="*/ 276493 w 1505218"/>
                <a:gd name="connsiteY14" fmla="*/ 158750 h 2311399"/>
                <a:gd name="connsiteX15" fmla="*/ 305068 w 1505218"/>
                <a:gd name="connsiteY15" fmla="*/ 292100 h 2311399"/>
                <a:gd name="connsiteX16" fmla="*/ 66943 w 1505218"/>
                <a:gd name="connsiteY16" fmla="*/ 492125 h 2311399"/>
                <a:gd name="connsiteX17" fmla="*/ 66943 w 1505218"/>
                <a:gd name="connsiteY17" fmla="*/ 711200 h 2311399"/>
                <a:gd name="connsiteX18" fmla="*/ 268 w 1505218"/>
                <a:gd name="connsiteY18" fmla="*/ 939800 h 2311399"/>
                <a:gd name="connsiteX19" fmla="*/ 95518 w 1505218"/>
                <a:gd name="connsiteY19" fmla="*/ 1158875 h 2311399"/>
                <a:gd name="connsiteX20" fmla="*/ 105043 w 1505218"/>
                <a:gd name="connsiteY20" fmla="*/ 1368425 h 2311399"/>
                <a:gd name="connsiteX21" fmla="*/ 76468 w 1505218"/>
                <a:gd name="connsiteY21" fmla="*/ 1701799 h 2311399"/>
                <a:gd name="connsiteX22" fmla="*/ 381268 w 1505218"/>
                <a:gd name="connsiteY22" fmla="*/ 2082799 h 2311399"/>
                <a:gd name="connsiteX23" fmla="*/ 914668 w 1505218"/>
                <a:gd name="connsiteY23" fmla="*/ 2311399 h 2311399"/>
                <a:gd name="connsiteX24" fmla="*/ 1309955 w 1505218"/>
                <a:gd name="connsiteY24" fmla="*/ 2081465 h 2311399"/>
                <a:gd name="connsiteX25" fmla="*/ 1371868 w 1505218"/>
                <a:gd name="connsiteY25" fmla="*/ 1854200 h 2311399"/>
                <a:gd name="connsiteX26" fmla="*/ 1371868 w 1505218"/>
                <a:gd name="connsiteY26" fmla="*/ 1606550 h 2311399"/>
                <a:gd name="connsiteX27" fmla="*/ 1343293 w 1505218"/>
                <a:gd name="connsiteY27" fmla="*/ 1330325 h 2311399"/>
                <a:gd name="connsiteX28" fmla="*/ 1352818 w 1505218"/>
                <a:gd name="connsiteY28" fmla="*/ 1196975 h 2311399"/>
                <a:gd name="connsiteX29" fmla="*/ 1505218 w 1505218"/>
                <a:gd name="connsiteY29" fmla="*/ 1196975 h 2311399"/>
                <a:gd name="connsiteX30" fmla="*/ 1505218 w 1505218"/>
                <a:gd name="connsiteY30" fmla="*/ 1016000 h 2311399"/>
                <a:gd name="connsiteX31" fmla="*/ 1505218 w 1505218"/>
                <a:gd name="connsiteY31" fmla="*/ 911225 h 2311399"/>
                <a:gd name="connsiteX32" fmla="*/ 1409968 w 1505218"/>
                <a:gd name="connsiteY32" fmla="*/ 901700 h 2311399"/>
                <a:gd name="connsiteX33" fmla="*/ 1295668 w 1505218"/>
                <a:gd name="connsiteY33" fmla="*/ 1016000 h 2311399"/>
                <a:gd name="connsiteX34" fmla="*/ 1190893 w 1505218"/>
                <a:gd name="connsiteY34" fmla="*/ 1044575 h 2311399"/>
                <a:gd name="connsiteX0" fmla="*/ 1190893 w 1505218"/>
                <a:gd name="connsiteY0" fmla="*/ 1044575 h 2311399"/>
                <a:gd name="connsiteX1" fmla="*/ 876568 w 1505218"/>
                <a:gd name="connsiteY1" fmla="*/ 1044575 h 2311399"/>
                <a:gd name="connsiteX2" fmla="*/ 847993 w 1505218"/>
                <a:gd name="connsiteY2" fmla="*/ 1054100 h 2311399"/>
                <a:gd name="connsiteX3" fmla="*/ 752743 w 1505218"/>
                <a:gd name="connsiteY3" fmla="*/ 854075 h 2311399"/>
                <a:gd name="connsiteX4" fmla="*/ 733693 w 1505218"/>
                <a:gd name="connsiteY4" fmla="*/ 844550 h 2311399"/>
                <a:gd name="connsiteX5" fmla="*/ 714643 w 1505218"/>
                <a:gd name="connsiteY5" fmla="*/ 701675 h 2311399"/>
                <a:gd name="connsiteX6" fmla="*/ 543193 w 1505218"/>
                <a:gd name="connsiteY6" fmla="*/ 892175 h 2311399"/>
                <a:gd name="connsiteX7" fmla="*/ 352693 w 1505218"/>
                <a:gd name="connsiteY7" fmla="*/ 863600 h 2311399"/>
                <a:gd name="connsiteX8" fmla="*/ 247918 w 1505218"/>
                <a:gd name="connsiteY8" fmla="*/ 730250 h 2311399"/>
                <a:gd name="connsiteX9" fmla="*/ 276493 w 1505218"/>
                <a:gd name="connsiteY9" fmla="*/ 596900 h 2311399"/>
                <a:gd name="connsiteX10" fmla="*/ 400318 w 1505218"/>
                <a:gd name="connsiteY10" fmla="*/ 492125 h 2311399"/>
                <a:gd name="connsiteX11" fmla="*/ 619393 w 1505218"/>
                <a:gd name="connsiteY11" fmla="*/ 387350 h 2311399"/>
                <a:gd name="connsiteX12" fmla="*/ 752743 w 1505218"/>
                <a:gd name="connsiteY12" fmla="*/ 330200 h 2311399"/>
                <a:gd name="connsiteX13" fmla="*/ 435243 w 1505218"/>
                <a:gd name="connsiteY13" fmla="*/ 0 h 2311399"/>
                <a:gd name="connsiteX14" fmla="*/ 276493 w 1505218"/>
                <a:gd name="connsiteY14" fmla="*/ 158750 h 2311399"/>
                <a:gd name="connsiteX15" fmla="*/ 305068 w 1505218"/>
                <a:gd name="connsiteY15" fmla="*/ 292100 h 2311399"/>
                <a:gd name="connsiteX16" fmla="*/ 66943 w 1505218"/>
                <a:gd name="connsiteY16" fmla="*/ 492125 h 2311399"/>
                <a:gd name="connsiteX17" fmla="*/ 66943 w 1505218"/>
                <a:gd name="connsiteY17" fmla="*/ 711200 h 2311399"/>
                <a:gd name="connsiteX18" fmla="*/ 268 w 1505218"/>
                <a:gd name="connsiteY18" fmla="*/ 939800 h 2311399"/>
                <a:gd name="connsiteX19" fmla="*/ 95518 w 1505218"/>
                <a:gd name="connsiteY19" fmla="*/ 1158875 h 2311399"/>
                <a:gd name="connsiteX20" fmla="*/ 105043 w 1505218"/>
                <a:gd name="connsiteY20" fmla="*/ 1368425 h 2311399"/>
                <a:gd name="connsiteX21" fmla="*/ 76468 w 1505218"/>
                <a:gd name="connsiteY21" fmla="*/ 1701799 h 2311399"/>
                <a:gd name="connsiteX22" fmla="*/ 381268 w 1505218"/>
                <a:gd name="connsiteY22" fmla="*/ 2082799 h 2311399"/>
                <a:gd name="connsiteX23" fmla="*/ 914668 w 1505218"/>
                <a:gd name="connsiteY23" fmla="*/ 2311399 h 2311399"/>
                <a:gd name="connsiteX24" fmla="*/ 1309955 w 1505218"/>
                <a:gd name="connsiteY24" fmla="*/ 2081465 h 2311399"/>
                <a:gd name="connsiteX25" fmla="*/ 1371868 w 1505218"/>
                <a:gd name="connsiteY25" fmla="*/ 1854200 h 2311399"/>
                <a:gd name="connsiteX26" fmla="*/ 1371868 w 1505218"/>
                <a:gd name="connsiteY26" fmla="*/ 1606550 h 2311399"/>
                <a:gd name="connsiteX27" fmla="*/ 1343293 w 1505218"/>
                <a:gd name="connsiteY27" fmla="*/ 1330325 h 2311399"/>
                <a:gd name="connsiteX28" fmla="*/ 1352818 w 1505218"/>
                <a:gd name="connsiteY28" fmla="*/ 1196975 h 2311399"/>
                <a:gd name="connsiteX29" fmla="*/ 1505218 w 1505218"/>
                <a:gd name="connsiteY29" fmla="*/ 1196975 h 2311399"/>
                <a:gd name="connsiteX30" fmla="*/ 1505218 w 1505218"/>
                <a:gd name="connsiteY30" fmla="*/ 1016000 h 2311399"/>
                <a:gd name="connsiteX31" fmla="*/ 1505218 w 1505218"/>
                <a:gd name="connsiteY31" fmla="*/ 911225 h 2311399"/>
                <a:gd name="connsiteX32" fmla="*/ 1409968 w 1505218"/>
                <a:gd name="connsiteY32" fmla="*/ 901700 h 2311399"/>
                <a:gd name="connsiteX33" fmla="*/ 1295668 w 1505218"/>
                <a:gd name="connsiteY33" fmla="*/ 1016000 h 2311399"/>
                <a:gd name="connsiteX34" fmla="*/ 1190893 w 1505218"/>
                <a:gd name="connsiteY34" fmla="*/ 1044575 h 2311399"/>
                <a:gd name="connsiteX0" fmla="*/ 1190893 w 1505218"/>
                <a:gd name="connsiteY0" fmla="*/ 886165 h 2152989"/>
                <a:gd name="connsiteX1" fmla="*/ 876568 w 1505218"/>
                <a:gd name="connsiteY1" fmla="*/ 886165 h 2152989"/>
                <a:gd name="connsiteX2" fmla="*/ 847993 w 1505218"/>
                <a:gd name="connsiteY2" fmla="*/ 895690 h 2152989"/>
                <a:gd name="connsiteX3" fmla="*/ 752743 w 1505218"/>
                <a:gd name="connsiteY3" fmla="*/ 695665 h 2152989"/>
                <a:gd name="connsiteX4" fmla="*/ 733693 w 1505218"/>
                <a:gd name="connsiteY4" fmla="*/ 686140 h 2152989"/>
                <a:gd name="connsiteX5" fmla="*/ 714643 w 1505218"/>
                <a:gd name="connsiteY5" fmla="*/ 543265 h 2152989"/>
                <a:gd name="connsiteX6" fmla="*/ 543193 w 1505218"/>
                <a:gd name="connsiteY6" fmla="*/ 733765 h 2152989"/>
                <a:gd name="connsiteX7" fmla="*/ 352693 w 1505218"/>
                <a:gd name="connsiteY7" fmla="*/ 705190 h 2152989"/>
                <a:gd name="connsiteX8" fmla="*/ 247918 w 1505218"/>
                <a:gd name="connsiteY8" fmla="*/ 571840 h 2152989"/>
                <a:gd name="connsiteX9" fmla="*/ 276493 w 1505218"/>
                <a:gd name="connsiteY9" fmla="*/ 438490 h 2152989"/>
                <a:gd name="connsiteX10" fmla="*/ 400318 w 1505218"/>
                <a:gd name="connsiteY10" fmla="*/ 333715 h 2152989"/>
                <a:gd name="connsiteX11" fmla="*/ 619393 w 1505218"/>
                <a:gd name="connsiteY11" fmla="*/ 228940 h 2152989"/>
                <a:gd name="connsiteX12" fmla="*/ 752743 w 1505218"/>
                <a:gd name="connsiteY12" fmla="*/ 171790 h 2152989"/>
                <a:gd name="connsiteX13" fmla="*/ 276493 w 1505218"/>
                <a:gd name="connsiteY13" fmla="*/ 340 h 2152989"/>
                <a:gd name="connsiteX14" fmla="*/ 305068 w 1505218"/>
                <a:gd name="connsiteY14" fmla="*/ 133690 h 2152989"/>
                <a:gd name="connsiteX15" fmla="*/ 66943 w 1505218"/>
                <a:gd name="connsiteY15" fmla="*/ 333715 h 2152989"/>
                <a:gd name="connsiteX16" fmla="*/ 66943 w 1505218"/>
                <a:gd name="connsiteY16" fmla="*/ 552790 h 2152989"/>
                <a:gd name="connsiteX17" fmla="*/ 268 w 1505218"/>
                <a:gd name="connsiteY17" fmla="*/ 781390 h 2152989"/>
                <a:gd name="connsiteX18" fmla="*/ 95518 w 1505218"/>
                <a:gd name="connsiteY18" fmla="*/ 1000465 h 2152989"/>
                <a:gd name="connsiteX19" fmla="*/ 105043 w 1505218"/>
                <a:gd name="connsiteY19" fmla="*/ 1210015 h 2152989"/>
                <a:gd name="connsiteX20" fmla="*/ 76468 w 1505218"/>
                <a:gd name="connsiteY20" fmla="*/ 1543389 h 2152989"/>
                <a:gd name="connsiteX21" fmla="*/ 381268 w 1505218"/>
                <a:gd name="connsiteY21" fmla="*/ 1924389 h 2152989"/>
                <a:gd name="connsiteX22" fmla="*/ 914668 w 1505218"/>
                <a:gd name="connsiteY22" fmla="*/ 2152989 h 2152989"/>
                <a:gd name="connsiteX23" fmla="*/ 1309955 w 1505218"/>
                <a:gd name="connsiteY23" fmla="*/ 1923055 h 2152989"/>
                <a:gd name="connsiteX24" fmla="*/ 1371868 w 1505218"/>
                <a:gd name="connsiteY24" fmla="*/ 1695790 h 2152989"/>
                <a:gd name="connsiteX25" fmla="*/ 1371868 w 1505218"/>
                <a:gd name="connsiteY25" fmla="*/ 1448140 h 2152989"/>
                <a:gd name="connsiteX26" fmla="*/ 1343293 w 1505218"/>
                <a:gd name="connsiteY26" fmla="*/ 1171915 h 2152989"/>
                <a:gd name="connsiteX27" fmla="*/ 1352818 w 1505218"/>
                <a:gd name="connsiteY27" fmla="*/ 1038565 h 2152989"/>
                <a:gd name="connsiteX28" fmla="*/ 1505218 w 1505218"/>
                <a:gd name="connsiteY28" fmla="*/ 1038565 h 2152989"/>
                <a:gd name="connsiteX29" fmla="*/ 1505218 w 1505218"/>
                <a:gd name="connsiteY29" fmla="*/ 857590 h 2152989"/>
                <a:gd name="connsiteX30" fmla="*/ 1505218 w 1505218"/>
                <a:gd name="connsiteY30" fmla="*/ 752815 h 2152989"/>
                <a:gd name="connsiteX31" fmla="*/ 1409968 w 1505218"/>
                <a:gd name="connsiteY31" fmla="*/ 743290 h 2152989"/>
                <a:gd name="connsiteX32" fmla="*/ 1295668 w 1505218"/>
                <a:gd name="connsiteY32" fmla="*/ 857590 h 2152989"/>
                <a:gd name="connsiteX33" fmla="*/ 1190893 w 1505218"/>
                <a:gd name="connsiteY33" fmla="*/ 886165 h 2152989"/>
                <a:gd name="connsiteX0" fmla="*/ 1190893 w 1505218"/>
                <a:gd name="connsiteY0" fmla="*/ 886165 h 2152989"/>
                <a:gd name="connsiteX1" fmla="*/ 876568 w 1505218"/>
                <a:gd name="connsiteY1" fmla="*/ 886165 h 2152989"/>
                <a:gd name="connsiteX2" fmla="*/ 847993 w 1505218"/>
                <a:gd name="connsiteY2" fmla="*/ 895690 h 2152989"/>
                <a:gd name="connsiteX3" fmla="*/ 752743 w 1505218"/>
                <a:gd name="connsiteY3" fmla="*/ 695665 h 2152989"/>
                <a:gd name="connsiteX4" fmla="*/ 733693 w 1505218"/>
                <a:gd name="connsiteY4" fmla="*/ 686140 h 2152989"/>
                <a:gd name="connsiteX5" fmla="*/ 714643 w 1505218"/>
                <a:gd name="connsiteY5" fmla="*/ 543265 h 2152989"/>
                <a:gd name="connsiteX6" fmla="*/ 543193 w 1505218"/>
                <a:gd name="connsiteY6" fmla="*/ 733765 h 2152989"/>
                <a:gd name="connsiteX7" fmla="*/ 352693 w 1505218"/>
                <a:gd name="connsiteY7" fmla="*/ 705190 h 2152989"/>
                <a:gd name="connsiteX8" fmla="*/ 247918 w 1505218"/>
                <a:gd name="connsiteY8" fmla="*/ 571840 h 2152989"/>
                <a:gd name="connsiteX9" fmla="*/ 276493 w 1505218"/>
                <a:gd name="connsiteY9" fmla="*/ 438490 h 2152989"/>
                <a:gd name="connsiteX10" fmla="*/ 400318 w 1505218"/>
                <a:gd name="connsiteY10" fmla="*/ 333715 h 2152989"/>
                <a:gd name="connsiteX11" fmla="*/ 619393 w 1505218"/>
                <a:gd name="connsiteY11" fmla="*/ 228940 h 2152989"/>
                <a:gd name="connsiteX12" fmla="*/ 752743 w 1505218"/>
                <a:gd name="connsiteY12" fmla="*/ 171790 h 2152989"/>
                <a:gd name="connsiteX13" fmla="*/ 276493 w 1505218"/>
                <a:gd name="connsiteY13" fmla="*/ 340 h 2152989"/>
                <a:gd name="connsiteX14" fmla="*/ 305068 w 1505218"/>
                <a:gd name="connsiteY14" fmla="*/ 133690 h 2152989"/>
                <a:gd name="connsiteX15" fmla="*/ 66943 w 1505218"/>
                <a:gd name="connsiteY15" fmla="*/ 333715 h 2152989"/>
                <a:gd name="connsiteX16" fmla="*/ 66943 w 1505218"/>
                <a:gd name="connsiteY16" fmla="*/ 552790 h 2152989"/>
                <a:gd name="connsiteX17" fmla="*/ 268 w 1505218"/>
                <a:gd name="connsiteY17" fmla="*/ 781390 h 2152989"/>
                <a:gd name="connsiteX18" fmla="*/ 95518 w 1505218"/>
                <a:gd name="connsiteY18" fmla="*/ 1000465 h 2152989"/>
                <a:gd name="connsiteX19" fmla="*/ 105043 w 1505218"/>
                <a:gd name="connsiteY19" fmla="*/ 1210015 h 2152989"/>
                <a:gd name="connsiteX20" fmla="*/ 76468 w 1505218"/>
                <a:gd name="connsiteY20" fmla="*/ 1543389 h 2152989"/>
                <a:gd name="connsiteX21" fmla="*/ 381268 w 1505218"/>
                <a:gd name="connsiteY21" fmla="*/ 1924389 h 2152989"/>
                <a:gd name="connsiteX22" fmla="*/ 914668 w 1505218"/>
                <a:gd name="connsiteY22" fmla="*/ 2152989 h 2152989"/>
                <a:gd name="connsiteX23" fmla="*/ 1309955 w 1505218"/>
                <a:gd name="connsiteY23" fmla="*/ 1923055 h 2152989"/>
                <a:gd name="connsiteX24" fmla="*/ 1371868 w 1505218"/>
                <a:gd name="connsiteY24" fmla="*/ 1695790 h 2152989"/>
                <a:gd name="connsiteX25" fmla="*/ 1371868 w 1505218"/>
                <a:gd name="connsiteY25" fmla="*/ 1448140 h 2152989"/>
                <a:gd name="connsiteX26" fmla="*/ 1343293 w 1505218"/>
                <a:gd name="connsiteY26" fmla="*/ 1171915 h 2152989"/>
                <a:gd name="connsiteX27" fmla="*/ 1352818 w 1505218"/>
                <a:gd name="connsiteY27" fmla="*/ 1038565 h 2152989"/>
                <a:gd name="connsiteX28" fmla="*/ 1505218 w 1505218"/>
                <a:gd name="connsiteY28" fmla="*/ 1038565 h 2152989"/>
                <a:gd name="connsiteX29" fmla="*/ 1505218 w 1505218"/>
                <a:gd name="connsiteY29" fmla="*/ 857590 h 2152989"/>
                <a:gd name="connsiteX30" fmla="*/ 1505218 w 1505218"/>
                <a:gd name="connsiteY30" fmla="*/ 752815 h 2152989"/>
                <a:gd name="connsiteX31" fmla="*/ 1409968 w 1505218"/>
                <a:gd name="connsiteY31" fmla="*/ 743290 h 2152989"/>
                <a:gd name="connsiteX32" fmla="*/ 1295668 w 1505218"/>
                <a:gd name="connsiteY32" fmla="*/ 857590 h 2152989"/>
                <a:gd name="connsiteX33" fmla="*/ 1190893 w 1505218"/>
                <a:gd name="connsiteY33" fmla="*/ 886165 h 2152989"/>
                <a:gd name="connsiteX0" fmla="*/ 1190893 w 1505218"/>
                <a:gd name="connsiteY0" fmla="*/ 886165 h 2152989"/>
                <a:gd name="connsiteX1" fmla="*/ 876568 w 1505218"/>
                <a:gd name="connsiteY1" fmla="*/ 886165 h 2152989"/>
                <a:gd name="connsiteX2" fmla="*/ 847993 w 1505218"/>
                <a:gd name="connsiteY2" fmla="*/ 895690 h 2152989"/>
                <a:gd name="connsiteX3" fmla="*/ 752743 w 1505218"/>
                <a:gd name="connsiteY3" fmla="*/ 695665 h 2152989"/>
                <a:gd name="connsiteX4" fmla="*/ 733693 w 1505218"/>
                <a:gd name="connsiteY4" fmla="*/ 686140 h 2152989"/>
                <a:gd name="connsiteX5" fmla="*/ 714643 w 1505218"/>
                <a:gd name="connsiteY5" fmla="*/ 543265 h 2152989"/>
                <a:gd name="connsiteX6" fmla="*/ 543193 w 1505218"/>
                <a:gd name="connsiteY6" fmla="*/ 733765 h 2152989"/>
                <a:gd name="connsiteX7" fmla="*/ 352693 w 1505218"/>
                <a:gd name="connsiteY7" fmla="*/ 705190 h 2152989"/>
                <a:gd name="connsiteX8" fmla="*/ 247918 w 1505218"/>
                <a:gd name="connsiteY8" fmla="*/ 571840 h 2152989"/>
                <a:gd name="connsiteX9" fmla="*/ 276493 w 1505218"/>
                <a:gd name="connsiteY9" fmla="*/ 438490 h 2152989"/>
                <a:gd name="connsiteX10" fmla="*/ 400318 w 1505218"/>
                <a:gd name="connsiteY10" fmla="*/ 333715 h 2152989"/>
                <a:gd name="connsiteX11" fmla="*/ 619393 w 1505218"/>
                <a:gd name="connsiteY11" fmla="*/ 228940 h 2152989"/>
                <a:gd name="connsiteX12" fmla="*/ 752743 w 1505218"/>
                <a:gd name="connsiteY12" fmla="*/ 171790 h 2152989"/>
                <a:gd name="connsiteX13" fmla="*/ 276493 w 1505218"/>
                <a:gd name="connsiteY13" fmla="*/ 340 h 2152989"/>
                <a:gd name="connsiteX14" fmla="*/ 305068 w 1505218"/>
                <a:gd name="connsiteY14" fmla="*/ 133690 h 2152989"/>
                <a:gd name="connsiteX15" fmla="*/ 66943 w 1505218"/>
                <a:gd name="connsiteY15" fmla="*/ 333715 h 2152989"/>
                <a:gd name="connsiteX16" fmla="*/ 66943 w 1505218"/>
                <a:gd name="connsiteY16" fmla="*/ 552790 h 2152989"/>
                <a:gd name="connsiteX17" fmla="*/ 268 w 1505218"/>
                <a:gd name="connsiteY17" fmla="*/ 781390 h 2152989"/>
                <a:gd name="connsiteX18" fmla="*/ 95518 w 1505218"/>
                <a:gd name="connsiteY18" fmla="*/ 1000465 h 2152989"/>
                <a:gd name="connsiteX19" fmla="*/ 105043 w 1505218"/>
                <a:gd name="connsiteY19" fmla="*/ 1210015 h 2152989"/>
                <a:gd name="connsiteX20" fmla="*/ 76468 w 1505218"/>
                <a:gd name="connsiteY20" fmla="*/ 1543389 h 2152989"/>
                <a:gd name="connsiteX21" fmla="*/ 381268 w 1505218"/>
                <a:gd name="connsiteY21" fmla="*/ 1924389 h 2152989"/>
                <a:gd name="connsiteX22" fmla="*/ 914668 w 1505218"/>
                <a:gd name="connsiteY22" fmla="*/ 2152989 h 2152989"/>
                <a:gd name="connsiteX23" fmla="*/ 1309955 w 1505218"/>
                <a:gd name="connsiteY23" fmla="*/ 1923055 h 2152989"/>
                <a:gd name="connsiteX24" fmla="*/ 1371868 w 1505218"/>
                <a:gd name="connsiteY24" fmla="*/ 1695790 h 2152989"/>
                <a:gd name="connsiteX25" fmla="*/ 1371868 w 1505218"/>
                <a:gd name="connsiteY25" fmla="*/ 1448140 h 2152989"/>
                <a:gd name="connsiteX26" fmla="*/ 1343293 w 1505218"/>
                <a:gd name="connsiteY26" fmla="*/ 1171915 h 2152989"/>
                <a:gd name="connsiteX27" fmla="*/ 1352818 w 1505218"/>
                <a:gd name="connsiteY27" fmla="*/ 1038565 h 2152989"/>
                <a:gd name="connsiteX28" fmla="*/ 1505218 w 1505218"/>
                <a:gd name="connsiteY28" fmla="*/ 1038565 h 2152989"/>
                <a:gd name="connsiteX29" fmla="*/ 1505218 w 1505218"/>
                <a:gd name="connsiteY29" fmla="*/ 857590 h 2152989"/>
                <a:gd name="connsiteX30" fmla="*/ 1505218 w 1505218"/>
                <a:gd name="connsiteY30" fmla="*/ 752815 h 2152989"/>
                <a:gd name="connsiteX31" fmla="*/ 1409968 w 1505218"/>
                <a:gd name="connsiteY31" fmla="*/ 743290 h 2152989"/>
                <a:gd name="connsiteX32" fmla="*/ 1295668 w 1505218"/>
                <a:gd name="connsiteY32" fmla="*/ 857590 h 2152989"/>
                <a:gd name="connsiteX33" fmla="*/ 1190893 w 1505218"/>
                <a:gd name="connsiteY33" fmla="*/ 886165 h 2152989"/>
                <a:gd name="connsiteX0" fmla="*/ 1190893 w 1505218"/>
                <a:gd name="connsiteY0" fmla="*/ 886165 h 2152989"/>
                <a:gd name="connsiteX1" fmla="*/ 876568 w 1505218"/>
                <a:gd name="connsiteY1" fmla="*/ 886165 h 2152989"/>
                <a:gd name="connsiteX2" fmla="*/ 847993 w 1505218"/>
                <a:gd name="connsiteY2" fmla="*/ 895690 h 2152989"/>
                <a:gd name="connsiteX3" fmla="*/ 752743 w 1505218"/>
                <a:gd name="connsiteY3" fmla="*/ 695665 h 2152989"/>
                <a:gd name="connsiteX4" fmla="*/ 733693 w 1505218"/>
                <a:gd name="connsiteY4" fmla="*/ 686140 h 2152989"/>
                <a:gd name="connsiteX5" fmla="*/ 714643 w 1505218"/>
                <a:gd name="connsiteY5" fmla="*/ 543265 h 2152989"/>
                <a:gd name="connsiteX6" fmla="*/ 543193 w 1505218"/>
                <a:gd name="connsiteY6" fmla="*/ 733765 h 2152989"/>
                <a:gd name="connsiteX7" fmla="*/ 352693 w 1505218"/>
                <a:gd name="connsiteY7" fmla="*/ 705190 h 2152989"/>
                <a:gd name="connsiteX8" fmla="*/ 247918 w 1505218"/>
                <a:gd name="connsiteY8" fmla="*/ 571840 h 2152989"/>
                <a:gd name="connsiteX9" fmla="*/ 276493 w 1505218"/>
                <a:gd name="connsiteY9" fmla="*/ 438490 h 2152989"/>
                <a:gd name="connsiteX10" fmla="*/ 400318 w 1505218"/>
                <a:gd name="connsiteY10" fmla="*/ 333715 h 2152989"/>
                <a:gd name="connsiteX11" fmla="*/ 619393 w 1505218"/>
                <a:gd name="connsiteY11" fmla="*/ 228940 h 2152989"/>
                <a:gd name="connsiteX12" fmla="*/ 752743 w 1505218"/>
                <a:gd name="connsiteY12" fmla="*/ 171790 h 2152989"/>
                <a:gd name="connsiteX13" fmla="*/ 276493 w 1505218"/>
                <a:gd name="connsiteY13" fmla="*/ 340 h 2152989"/>
                <a:gd name="connsiteX14" fmla="*/ 305068 w 1505218"/>
                <a:gd name="connsiteY14" fmla="*/ 133690 h 2152989"/>
                <a:gd name="connsiteX15" fmla="*/ 66943 w 1505218"/>
                <a:gd name="connsiteY15" fmla="*/ 333715 h 2152989"/>
                <a:gd name="connsiteX16" fmla="*/ 66943 w 1505218"/>
                <a:gd name="connsiteY16" fmla="*/ 552790 h 2152989"/>
                <a:gd name="connsiteX17" fmla="*/ 268 w 1505218"/>
                <a:gd name="connsiteY17" fmla="*/ 781390 h 2152989"/>
                <a:gd name="connsiteX18" fmla="*/ 95518 w 1505218"/>
                <a:gd name="connsiteY18" fmla="*/ 1000465 h 2152989"/>
                <a:gd name="connsiteX19" fmla="*/ 105043 w 1505218"/>
                <a:gd name="connsiteY19" fmla="*/ 1210015 h 2152989"/>
                <a:gd name="connsiteX20" fmla="*/ 76468 w 1505218"/>
                <a:gd name="connsiteY20" fmla="*/ 1543389 h 2152989"/>
                <a:gd name="connsiteX21" fmla="*/ 381268 w 1505218"/>
                <a:gd name="connsiteY21" fmla="*/ 1924389 h 2152989"/>
                <a:gd name="connsiteX22" fmla="*/ 914668 w 1505218"/>
                <a:gd name="connsiteY22" fmla="*/ 2152989 h 2152989"/>
                <a:gd name="connsiteX23" fmla="*/ 1309955 w 1505218"/>
                <a:gd name="connsiteY23" fmla="*/ 1923055 h 2152989"/>
                <a:gd name="connsiteX24" fmla="*/ 1371868 w 1505218"/>
                <a:gd name="connsiteY24" fmla="*/ 1695790 h 2152989"/>
                <a:gd name="connsiteX25" fmla="*/ 1371868 w 1505218"/>
                <a:gd name="connsiteY25" fmla="*/ 1448140 h 2152989"/>
                <a:gd name="connsiteX26" fmla="*/ 1343293 w 1505218"/>
                <a:gd name="connsiteY26" fmla="*/ 1171915 h 2152989"/>
                <a:gd name="connsiteX27" fmla="*/ 1352818 w 1505218"/>
                <a:gd name="connsiteY27" fmla="*/ 1038565 h 2152989"/>
                <a:gd name="connsiteX28" fmla="*/ 1505218 w 1505218"/>
                <a:gd name="connsiteY28" fmla="*/ 1038565 h 2152989"/>
                <a:gd name="connsiteX29" fmla="*/ 1505218 w 1505218"/>
                <a:gd name="connsiteY29" fmla="*/ 857590 h 2152989"/>
                <a:gd name="connsiteX30" fmla="*/ 1505218 w 1505218"/>
                <a:gd name="connsiteY30" fmla="*/ 752815 h 2152989"/>
                <a:gd name="connsiteX31" fmla="*/ 1409968 w 1505218"/>
                <a:gd name="connsiteY31" fmla="*/ 743290 h 2152989"/>
                <a:gd name="connsiteX32" fmla="*/ 1295668 w 1505218"/>
                <a:gd name="connsiteY32" fmla="*/ 857590 h 2152989"/>
                <a:gd name="connsiteX33" fmla="*/ 1190893 w 1505218"/>
                <a:gd name="connsiteY33" fmla="*/ 886165 h 2152989"/>
                <a:gd name="connsiteX0" fmla="*/ 1190893 w 1505218"/>
                <a:gd name="connsiteY0" fmla="*/ 886165 h 2152989"/>
                <a:gd name="connsiteX1" fmla="*/ 876568 w 1505218"/>
                <a:gd name="connsiteY1" fmla="*/ 886165 h 2152989"/>
                <a:gd name="connsiteX2" fmla="*/ 847993 w 1505218"/>
                <a:gd name="connsiteY2" fmla="*/ 895690 h 2152989"/>
                <a:gd name="connsiteX3" fmla="*/ 752743 w 1505218"/>
                <a:gd name="connsiteY3" fmla="*/ 695665 h 2152989"/>
                <a:gd name="connsiteX4" fmla="*/ 733693 w 1505218"/>
                <a:gd name="connsiteY4" fmla="*/ 686140 h 2152989"/>
                <a:gd name="connsiteX5" fmla="*/ 714643 w 1505218"/>
                <a:gd name="connsiteY5" fmla="*/ 543265 h 2152989"/>
                <a:gd name="connsiteX6" fmla="*/ 543193 w 1505218"/>
                <a:gd name="connsiteY6" fmla="*/ 733765 h 2152989"/>
                <a:gd name="connsiteX7" fmla="*/ 352693 w 1505218"/>
                <a:gd name="connsiteY7" fmla="*/ 705190 h 2152989"/>
                <a:gd name="connsiteX8" fmla="*/ 247918 w 1505218"/>
                <a:gd name="connsiteY8" fmla="*/ 571840 h 2152989"/>
                <a:gd name="connsiteX9" fmla="*/ 276493 w 1505218"/>
                <a:gd name="connsiteY9" fmla="*/ 438490 h 2152989"/>
                <a:gd name="connsiteX10" fmla="*/ 400318 w 1505218"/>
                <a:gd name="connsiteY10" fmla="*/ 333715 h 2152989"/>
                <a:gd name="connsiteX11" fmla="*/ 619393 w 1505218"/>
                <a:gd name="connsiteY11" fmla="*/ 228940 h 2152989"/>
                <a:gd name="connsiteX12" fmla="*/ 752743 w 1505218"/>
                <a:gd name="connsiteY12" fmla="*/ 171790 h 2152989"/>
                <a:gd name="connsiteX13" fmla="*/ 276493 w 1505218"/>
                <a:gd name="connsiteY13" fmla="*/ 340 h 2152989"/>
                <a:gd name="connsiteX14" fmla="*/ 305068 w 1505218"/>
                <a:gd name="connsiteY14" fmla="*/ 133690 h 2152989"/>
                <a:gd name="connsiteX15" fmla="*/ 66943 w 1505218"/>
                <a:gd name="connsiteY15" fmla="*/ 333715 h 2152989"/>
                <a:gd name="connsiteX16" fmla="*/ 66943 w 1505218"/>
                <a:gd name="connsiteY16" fmla="*/ 552790 h 2152989"/>
                <a:gd name="connsiteX17" fmla="*/ 268 w 1505218"/>
                <a:gd name="connsiteY17" fmla="*/ 781390 h 2152989"/>
                <a:gd name="connsiteX18" fmla="*/ 95518 w 1505218"/>
                <a:gd name="connsiteY18" fmla="*/ 1000465 h 2152989"/>
                <a:gd name="connsiteX19" fmla="*/ 105043 w 1505218"/>
                <a:gd name="connsiteY19" fmla="*/ 1210015 h 2152989"/>
                <a:gd name="connsiteX20" fmla="*/ 76468 w 1505218"/>
                <a:gd name="connsiteY20" fmla="*/ 1543389 h 2152989"/>
                <a:gd name="connsiteX21" fmla="*/ 381268 w 1505218"/>
                <a:gd name="connsiteY21" fmla="*/ 1924389 h 2152989"/>
                <a:gd name="connsiteX22" fmla="*/ 914668 w 1505218"/>
                <a:gd name="connsiteY22" fmla="*/ 2152989 h 2152989"/>
                <a:gd name="connsiteX23" fmla="*/ 1309955 w 1505218"/>
                <a:gd name="connsiteY23" fmla="*/ 1923055 h 2152989"/>
                <a:gd name="connsiteX24" fmla="*/ 1371868 w 1505218"/>
                <a:gd name="connsiteY24" fmla="*/ 1695790 h 2152989"/>
                <a:gd name="connsiteX25" fmla="*/ 1371868 w 1505218"/>
                <a:gd name="connsiteY25" fmla="*/ 1448140 h 2152989"/>
                <a:gd name="connsiteX26" fmla="*/ 1343293 w 1505218"/>
                <a:gd name="connsiteY26" fmla="*/ 1171915 h 2152989"/>
                <a:gd name="connsiteX27" fmla="*/ 1352818 w 1505218"/>
                <a:gd name="connsiteY27" fmla="*/ 1038565 h 2152989"/>
                <a:gd name="connsiteX28" fmla="*/ 1505218 w 1505218"/>
                <a:gd name="connsiteY28" fmla="*/ 1038565 h 2152989"/>
                <a:gd name="connsiteX29" fmla="*/ 1505218 w 1505218"/>
                <a:gd name="connsiteY29" fmla="*/ 857590 h 2152989"/>
                <a:gd name="connsiteX30" fmla="*/ 1505218 w 1505218"/>
                <a:gd name="connsiteY30" fmla="*/ 752815 h 2152989"/>
                <a:gd name="connsiteX31" fmla="*/ 1409968 w 1505218"/>
                <a:gd name="connsiteY31" fmla="*/ 743290 h 2152989"/>
                <a:gd name="connsiteX32" fmla="*/ 1295668 w 1505218"/>
                <a:gd name="connsiteY32" fmla="*/ 857590 h 2152989"/>
                <a:gd name="connsiteX33" fmla="*/ 1190893 w 1505218"/>
                <a:gd name="connsiteY33" fmla="*/ 886165 h 2152989"/>
                <a:gd name="connsiteX0" fmla="*/ 1190893 w 1505218"/>
                <a:gd name="connsiteY0" fmla="*/ 886165 h 2152989"/>
                <a:gd name="connsiteX1" fmla="*/ 876568 w 1505218"/>
                <a:gd name="connsiteY1" fmla="*/ 886165 h 2152989"/>
                <a:gd name="connsiteX2" fmla="*/ 847993 w 1505218"/>
                <a:gd name="connsiteY2" fmla="*/ 895690 h 2152989"/>
                <a:gd name="connsiteX3" fmla="*/ 752743 w 1505218"/>
                <a:gd name="connsiteY3" fmla="*/ 695665 h 2152989"/>
                <a:gd name="connsiteX4" fmla="*/ 733693 w 1505218"/>
                <a:gd name="connsiteY4" fmla="*/ 686140 h 2152989"/>
                <a:gd name="connsiteX5" fmla="*/ 714643 w 1505218"/>
                <a:gd name="connsiteY5" fmla="*/ 543265 h 2152989"/>
                <a:gd name="connsiteX6" fmla="*/ 543193 w 1505218"/>
                <a:gd name="connsiteY6" fmla="*/ 733765 h 2152989"/>
                <a:gd name="connsiteX7" fmla="*/ 352693 w 1505218"/>
                <a:gd name="connsiteY7" fmla="*/ 705190 h 2152989"/>
                <a:gd name="connsiteX8" fmla="*/ 247918 w 1505218"/>
                <a:gd name="connsiteY8" fmla="*/ 571840 h 2152989"/>
                <a:gd name="connsiteX9" fmla="*/ 276493 w 1505218"/>
                <a:gd name="connsiteY9" fmla="*/ 438490 h 2152989"/>
                <a:gd name="connsiteX10" fmla="*/ 400318 w 1505218"/>
                <a:gd name="connsiteY10" fmla="*/ 333715 h 2152989"/>
                <a:gd name="connsiteX11" fmla="*/ 619393 w 1505218"/>
                <a:gd name="connsiteY11" fmla="*/ 228940 h 2152989"/>
                <a:gd name="connsiteX12" fmla="*/ 752743 w 1505218"/>
                <a:gd name="connsiteY12" fmla="*/ 163324 h 2152989"/>
                <a:gd name="connsiteX13" fmla="*/ 276493 w 1505218"/>
                <a:gd name="connsiteY13" fmla="*/ 340 h 2152989"/>
                <a:gd name="connsiteX14" fmla="*/ 305068 w 1505218"/>
                <a:gd name="connsiteY14" fmla="*/ 133690 h 2152989"/>
                <a:gd name="connsiteX15" fmla="*/ 66943 w 1505218"/>
                <a:gd name="connsiteY15" fmla="*/ 333715 h 2152989"/>
                <a:gd name="connsiteX16" fmla="*/ 66943 w 1505218"/>
                <a:gd name="connsiteY16" fmla="*/ 552790 h 2152989"/>
                <a:gd name="connsiteX17" fmla="*/ 268 w 1505218"/>
                <a:gd name="connsiteY17" fmla="*/ 781390 h 2152989"/>
                <a:gd name="connsiteX18" fmla="*/ 95518 w 1505218"/>
                <a:gd name="connsiteY18" fmla="*/ 1000465 h 2152989"/>
                <a:gd name="connsiteX19" fmla="*/ 105043 w 1505218"/>
                <a:gd name="connsiteY19" fmla="*/ 1210015 h 2152989"/>
                <a:gd name="connsiteX20" fmla="*/ 76468 w 1505218"/>
                <a:gd name="connsiteY20" fmla="*/ 1543389 h 2152989"/>
                <a:gd name="connsiteX21" fmla="*/ 381268 w 1505218"/>
                <a:gd name="connsiteY21" fmla="*/ 1924389 h 2152989"/>
                <a:gd name="connsiteX22" fmla="*/ 914668 w 1505218"/>
                <a:gd name="connsiteY22" fmla="*/ 2152989 h 2152989"/>
                <a:gd name="connsiteX23" fmla="*/ 1309955 w 1505218"/>
                <a:gd name="connsiteY23" fmla="*/ 1923055 h 2152989"/>
                <a:gd name="connsiteX24" fmla="*/ 1371868 w 1505218"/>
                <a:gd name="connsiteY24" fmla="*/ 1695790 h 2152989"/>
                <a:gd name="connsiteX25" fmla="*/ 1371868 w 1505218"/>
                <a:gd name="connsiteY25" fmla="*/ 1448140 h 2152989"/>
                <a:gd name="connsiteX26" fmla="*/ 1343293 w 1505218"/>
                <a:gd name="connsiteY26" fmla="*/ 1171915 h 2152989"/>
                <a:gd name="connsiteX27" fmla="*/ 1352818 w 1505218"/>
                <a:gd name="connsiteY27" fmla="*/ 1038565 h 2152989"/>
                <a:gd name="connsiteX28" fmla="*/ 1505218 w 1505218"/>
                <a:gd name="connsiteY28" fmla="*/ 1038565 h 2152989"/>
                <a:gd name="connsiteX29" fmla="*/ 1505218 w 1505218"/>
                <a:gd name="connsiteY29" fmla="*/ 857590 h 2152989"/>
                <a:gd name="connsiteX30" fmla="*/ 1505218 w 1505218"/>
                <a:gd name="connsiteY30" fmla="*/ 752815 h 2152989"/>
                <a:gd name="connsiteX31" fmla="*/ 1409968 w 1505218"/>
                <a:gd name="connsiteY31" fmla="*/ 743290 h 2152989"/>
                <a:gd name="connsiteX32" fmla="*/ 1295668 w 1505218"/>
                <a:gd name="connsiteY32" fmla="*/ 857590 h 2152989"/>
                <a:gd name="connsiteX33" fmla="*/ 1190893 w 1505218"/>
                <a:gd name="connsiteY33" fmla="*/ 886165 h 2152989"/>
                <a:gd name="connsiteX0" fmla="*/ 1190893 w 1505218"/>
                <a:gd name="connsiteY0" fmla="*/ 886165 h 2152989"/>
                <a:gd name="connsiteX1" fmla="*/ 876568 w 1505218"/>
                <a:gd name="connsiteY1" fmla="*/ 886165 h 2152989"/>
                <a:gd name="connsiteX2" fmla="*/ 847993 w 1505218"/>
                <a:gd name="connsiteY2" fmla="*/ 895690 h 2152989"/>
                <a:gd name="connsiteX3" fmla="*/ 752743 w 1505218"/>
                <a:gd name="connsiteY3" fmla="*/ 695665 h 2152989"/>
                <a:gd name="connsiteX4" fmla="*/ 733693 w 1505218"/>
                <a:gd name="connsiteY4" fmla="*/ 686140 h 2152989"/>
                <a:gd name="connsiteX5" fmla="*/ 714643 w 1505218"/>
                <a:gd name="connsiteY5" fmla="*/ 543265 h 2152989"/>
                <a:gd name="connsiteX6" fmla="*/ 543193 w 1505218"/>
                <a:gd name="connsiteY6" fmla="*/ 733765 h 2152989"/>
                <a:gd name="connsiteX7" fmla="*/ 352693 w 1505218"/>
                <a:gd name="connsiteY7" fmla="*/ 705190 h 2152989"/>
                <a:gd name="connsiteX8" fmla="*/ 247918 w 1505218"/>
                <a:gd name="connsiteY8" fmla="*/ 571840 h 2152989"/>
                <a:gd name="connsiteX9" fmla="*/ 276493 w 1505218"/>
                <a:gd name="connsiteY9" fmla="*/ 438490 h 2152989"/>
                <a:gd name="connsiteX10" fmla="*/ 400318 w 1505218"/>
                <a:gd name="connsiteY10" fmla="*/ 333715 h 2152989"/>
                <a:gd name="connsiteX11" fmla="*/ 619393 w 1505218"/>
                <a:gd name="connsiteY11" fmla="*/ 228940 h 2152989"/>
                <a:gd name="connsiteX12" fmla="*/ 752743 w 1505218"/>
                <a:gd name="connsiteY12" fmla="*/ 163324 h 2152989"/>
                <a:gd name="connsiteX13" fmla="*/ 276493 w 1505218"/>
                <a:gd name="connsiteY13" fmla="*/ 340 h 2152989"/>
                <a:gd name="connsiteX14" fmla="*/ 305068 w 1505218"/>
                <a:gd name="connsiteY14" fmla="*/ 133690 h 2152989"/>
                <a:gd name="connsiteX15" fmla="*/ 66943 w 1505218"/>
                <a:gd name="connsiteY15" fmla="*/ 333715 h 2152989"/>
                <a:gd name="connsiteX16" fmla="*/ 66943 w 1505218"/>
                <a:gd name="connsiteY16" fmla="*/ 552790 h 2152989"/>
                <a:gd name="connsiteX17" fmla="*/ 268 w 1505218"/>
                <a:gd name="connsiteY17" fmla="*/ 781390 h 2152989"/>
                <a:gd name="connsiteX18" fmla="*/ 95518 w 1505218"/>
                <a:gd name="connsiteY18" fmla="*/ 1000465 h 2152989"/>
                <a:gd name="connsiteX19" fmla="*/ 105043 w 1505218"/>
                <a:gd name="connsiteY19" fmla="*/ 1210015 h 2152989"/>
                <a:gd name="connsiteX20" fmla="*/ 76468 w 1505218"/>
                <a:gd name="connsiteY20" fmla="*/ 1543389 h 2152989"/>
                <a:gd name="connsiteX21" fmla="*/ 381268 w 1505218"/>
                <a:gd name="connsiteY21" fmla="*/ 1924389 h 2152989"/>
                <a:gd name="connsiteX22" fmla="*/ 914668 w 1505218"/>
                <a:gd name="connsiteY22" fmla="*/ 2152989 h 2152989"/>
                <a:gd name="connsiteX23" fmla="*/ 1309955 w 1505218"/>
                <a:gd name="connsiteY23" fmla="*/ 1923055 h 2152989"/>
                <a:gd name="connsiteX24" fmla="*/ 1371868 w 1505218"/>
                <a:gd name="connsiteY24" fmla="*/ 1695790 h 2152989"/>
                <a:gd name="connsiteX25" fmla="*/ 1371868 w 1505218"/>
                <a:gd name="connsiteY25" fmla="*/ 1448140 h 2152989"/>
                <a:gd name="connsiteX26" fmla="*/ 1343293 w 1505218"/>
                <a:gd name="connsiteY26" fmla="*/ 1171915 h 2152989"/>
                <a:gd name="connsiteX27" fmla="*/ 1352818 w 1505218"/>
                <a:gd name="connsiteY27" fmla="*/ 1038565 h 2152989"/>
                <a:gd name="connsiteX28" fmla="*/ 1505218 w 1505218"/>
                <a:gd name="connsiteY28" fmla="*/ 1038565 h 2152989"/>
                <a:gd name="connsiteX29" fmla="*/ 1505218 w 1505218"/>
                <a:gd name="connsiteY29" fmla="*/ 857590 h 2152989"/>
                <a:gd name="connsiteX30" fmla="*/ 1505218 w 1505218"/>
                <a:gd name="connsiteY30" fmla="*/ 752815 h 2152989"/>
                <a:gd name="connsiteX31" fmla="*/ 1409968 w 1505218"/>
                <a:gd name="connsiteY31" fmla="*/ 743290 h 2152989"/>
                <a:gd name="connsiteX32" fmla="*/ 1295668 w 1505218"/>
                <a:gd name="connsiteY32" fmla="*/ 857590 h 2152989"/>
                <a:gd name="connsiteX33" fmla="*/ 1190893 w 1505218"/>
                <a:gd name="connsiteY33" fmla="*/ 886165 h 2152989"/>
                <a:gd name="connsiteX0" fmla="*/ 1190893 w 1505218"/>
                <a:gd name="connsiteY0" fmla="*/ 762069 h 2028893"/>
                <a:gd name="connsiteX1" fmla="*/ 876568 w 1505218"/>
                <a:gd name="connsiteY1" fmla="*/ 762069 h 2028893"/>
                <a:gd name="connsiteX2" fmla="*/ 847993 w 1505218"/>
                <a:gd name="connsiteY2" fmla="*/ 771594 h 2028893"/>
                <a:gd name="connsiteX3" fmla="*/ 752743 w 1505218"/>
                <a:gd name="connsiteY3" fmla="*/ 571569 h 2028893"/>
                <a:gd name="connsiteX4" fmla="*/ 733693 w 1505218"/>
                <a:gd name="connsiteY4" fmla="*/ 562044 h 2028893"/>
                <a:gd name="connsiteX5" fmla="*/ 714643 w 1505218"/>
                <a:gd name="connsiteY5" fmla="*/ 419169 h 2028893"/>
                <a:gd name="connsiteX6" fmla="*/ 543193 w 1505218"/>
                <a:gd name="connsiteY6" fmla="*/ 609669 h 2028893"/>
                <a:gd name="connsiteX7" fmla="*/ 352693 w 1505218"/>
                <a:gd name="connsiteY7" fmla="*/ 581094 h 2028893"/>
                <a:gd name="connsiteX8" fmla="*/ 247918 w 1505218"/>
                <a:gd name="connsiteY8" fmla="*/ 447744 h 2028893"/>
                <a:gd name="connsiteX9" fmla="*/ 276493 w 1505218"/>
                <a:gd name="connsiteY9" fmla="*/ 314394 h 2028893"/>
                <a:gd name="connsiteX10" fmla="*/ 400318 w 1505218"/>
                <a:gd name="connsiteY10" fmla="*/ 209619 h 2028893"/>
                <a:gd name="connsiteX11" fmla="*/ 619393 w 1505218"/>
                <a:gd name="connsiteY11" fmla="*/ 104844 h 2028893"/>
                <a:gd name="connsiteX12" fmla="*/ 752743 w 1505218"/>
                <a:gd name="connsiteY12" fmla="*/ 39228 h 2028893"/>
                <a:gd name="connsiteX13" fmla="*/ 305068 w 1505218"/>
                <a:gd name="connsiteY13" fmla="*/ 9594 h 2028893"/>
                <a:gd name="connsiteX14" fmla="*/ 66943 w 1505218"/>
                <a:gd name="connsiteY14" fmla="*/ 209619 h 2028893"/>
                <a:gd name="connsiteX15" fmla="*/ 66943 w 1505218"/>
                <a:gd name="connsiteY15" fmla="*/ 428694 h 2028893"/>
                <a:gd name="connsiteX16" fmla="*/ 268 w 1505218"/>
                <a:gd name="connsiteY16" fmla="*/ 657294 h 2028893"/>
                <a:gd name="connsiteX17" fmla="*/ 95518 w 1505218"/>
                <a:gd name="connsiteY17" fmla="*/ 876369 h 2028893"/>
                <a:gd name="connsiteX18" fmla="*/ 105043 w 1505218"/>
                <a:gd name="connsiteY18" fmla="*/ 1085919 h 2028893"/>
                <a:gd name="connsiteX19" fmla="*/ 76468 w 1505218"/>
                <a:gd name="connsiteY19" fmla="*/ 1419293 h 2028893"/>
                <a:gd name="connsiteX20" fmla="*/ 381268 w 1505218"/>
                <a:gd name="connsiteY20" fmla="*/ 1800293 h 2028893"/>
                <a:gd name="connsiteX21" fmla="*/ 914668 w 1505218"/>
                <a:gd name="connsiteY21" fmla="*/ 2028893 h 2028893"/>
                <a:gd name="connsiteX22" fmla="*/ 1309955 w 1505218"/>
                <a:gd name="connsiteY22" fmla="*/ 1798959 h 2028893"/>
                <a:gd name="connsiteX23" fmla="*/ 1371868 w 1505218"/>
                <a:gd name="connsiteY23" fmla="*/ 1571694 h 2028893"/>
                <a:gd name="connsiteX24" fmla="*/ 1371868 w 1505218"/>
                <a:gd name="connsiteY24" fmla="*/ 1324044 h 2028893"/>
                <a:gd name="connsiteX25" fmla="*/ 1343293 w 1505218"/>
                <a:gd name="connsiteY25" fmla="*/ 1047819 h 2028893"/>
                <a:gd name="connsiteX26" fmla="*/ 1352818 w 1505218"/>
                <a:gd name="connsiteY26" fmla="*/ 914469 h 2028893"/>
                <a:gd name="connsiteX27" fmla="*/ 1505218 w 1505218"/>
                <a:gd name="connsiteY27" fmla="*/ 914469 h 2028893"/>
                <a:gd name="connsiteX28" fmla="*/ 1505218 w 1505218"/>
                <a:gd name="connsiteY28" fmla="*/ 733494 h 2028893"/>
                <a:gd name="connsiteX29" fmla="*/ 1505218 w 1505218"/>
                <a:gd name="connsiteY29" fmla="*/ 628719 h 2028893"/>
                <a:gd name="connsiteX30" fmla="*/ 1409968 w 1505218"/>
                <a:gd name="connsiteY30" fmla="*/ 619194 h 2028893"/>
                <a:gd name="connsiteX31" fmla="*/ 1295668 w 1505218"/>
                <a:gd name="connsiteY31" fmla="*/ 733494 h 2028893"/>
                <a:gd name="connsiteX32" fmla="*/ 1190893 w 1505218"/>
                <a:gd name="connsiteY32" fmla="*/ 762069 h 2028893"/>
                <a:gd name="connsiteX0" fmla="*/ 1190893 w 1505218"/>
                <a:gd name="connsiteY0" fmla="*/ 762069 h 2028893"/>
                <a:gd name="connsiteX1" fmla="*/ 876568 w 1505218"/>
                <a:gd name="connsiteY1" fmla="*/ 762069 h 2028893"/>
                <a:gd name="connsiteX2" fmla="*/ 847993 w 1505218"/>
                <a:gd name="connsiteY2" fmla="*/ 771594 h 2028893"/>
                <a:gd name="connsiteX3" fmla="*/ 752743 w 1505218"/>
                <a:gd name="connsiteY3" fmla="*/ 571569 h 2028893"/>
                <a:gd name="connsiteX4" fmla="*/ 733693 w 1505218"/>
                <a:gd name="connsiteY4" fmla="*/ 562044 h 2028893"/>
                <a:gd name="connsiteX5" fmla="*/ 714643 w 1505218"/>
                <a:gd name="connsiteY5" fmla="*/ 419169 h 2028893"/>
                <a:gd name="connsiteX6" fmla="*/ 543193 w 1505218"/>
                <a:gd name="connsiteY6" fmla="*/ 609669 h 2028893"/>
                <a:gd name="connsiteX7" fmla="*/ 352693 w 1505218"/>
                <a:gd name="connsiteY7" fmla="*/ 581094 h 2028893"/>
                <a:gd name="connsiteX8" fmla="*/ 247918 w 1505218"/>
                <a:gd name="connsiteY8" fmla="*/ 447744 h 2028893"/>
                <a:gd name="connsiteX9" fmla="*/ 276493 w 1505218"/>
                <a:gd name="connsiteY9" fmla="*/ 314394 h 2028893"/>
                <a:gd name="connsiteX10" fmla="*/ 400318 w 1505218"/>
                <a:gd name="connsiteY10" fmla="*/ 209619 h 2028893"/>
                <a:gd name="connsiteX11" fmla="*/ 619393 w 1505218"/>
                <a:gd name="connsiteY11" fmla="*/ 104844 h 2028893"/>
                <a:gd name="connsiteX12" fmla="*/ 752743 w 1505218"/>
                <a:gd name="connsiteY12" fmla="*/ 39228 h 2028893"/>
                <a:gd name="connsiteX13" fmla="*/ 305068 w 1505218"/>
                <a:gd name="connsiteY13" fmla="*/ 9594 h 2028893"/>
                <a:gd name="connsiteX14" fmla="*/ 66943 w 1505218"/>
                <a:gd name="connsiteY14" fmla="*/ 209619 h 2028893"/>
                <a:gd name="connsiteX15" fmla="*/ 66943 w 1505218"/>
                <a:gd name="connsiteY15" fmla="*/ 428694 h 2028893"/>
                <a:gd name="connsiteX16" fmla="*/ 268 w 1505218"/>
                <a:gd name="connsiteY16" fmla="*/ 657294 h 2028893"/>
                <a:gd name="connsiteX17" fmla="*/ 95518 w 1505218"/>
                <a:gd name="connsiteY17" fmla="*/ 876369 h 2028893"/>
                <a:gd name="connsiteX18" fmla="*/ 105043 w 1505218"/>
                <a:gd name="connsiteY18" fmla="*/ 1085919 h 2028893"/>
                <a:gd name="connsiteX19" fmla="*/ 76468 w 1505218"/>
                <a:gd name="connsiteY19" fmla="*/ 1419293 h 2028893"/>
                <a:gd name="connsiteX20" fmla="*/ 381268 w 1505218"/>
                <a:gd name="connsiteY20" fmla="*/ 1800293 h 2028893"/>
                <a:gd name="connsiteX21" fmla="*/ 914668 w 1505218"/>
                <a:gd name="connsiteY21" fmla="*/ 2028893 h 2028893"/>
                <a:gd name="connsiteX22" fmla="*/ 1309955 w 1505218"/>
                <a:gd name="connsiteY22" fmla="*/ 1798959 h 2028893"/>
                <a:gd name="connsiteX23" fmla="*/ 1371868 w 1505218"/>
                <a:gd name="connsiteY23" fmla="*/ 1571694 h 2028893"/>
                <a:gd name="connsiteX24" fmla="*/ 1371868 w 1505218"/>
                <a:gd name="connsiteY24" fmla="*/ 1324044 h 2028893"/>
                <a:gd name="connsiteX25" fmla="*/ 1343293 w 1505218"/>
                <a:gd name="connsiteY25" fmla="*/ 1047819 h 2028893"/>
                <a:gd name="connsiteX26" fmla="*/ 1352818 w 1505218"/>
                <a:gd name="connsiteY26" fmla="*/ 914469 h 2028893"/>
                <a:gd name="connsiteX27" fmla="*/ 1505218 w 1505218"/>
                <a:gd name="connsiteY27" fmla="*/ 914469 h 2028893"/>
                <a:gd name="connsiteX28" fmla="*/ 1505218 w 1505218"/>
                <a:gd name="connsiteY28" fmla="*/ 733494 h 2028893"/>
                <a:gd name="connsiteX29" fmla="*/ 1505218 w 1505218"/>
                <a:gd name="connsiteY29" fmla="*/ 628719 h 2028893"/>
                <a:gd name="connsiteX30" fmla="*/ 1409968 w 1505218"/>
                <a:gd name="connsiteY30" fmla="*/ 619194 h 2028893"/>
                <a:gd name="connsiteX31" fmla="*/ 1295668 w 1505218"/>
                <a:gd name="connsiteY31" fmla="*/ 733494 h 2028893"/>
                <a:gd name="connsiteX32" fmla="*/ 1190893 w 1505218"/>
                <a:gd name="connsiteY32" fmla="*/ 762069 h 2028893"/>
                <a:gd name="connsiteX0" fmla="*/ 1190893 w 1505218"/>
                <a:gd name="connsiteY0" fmla="*/ 762069 h 2028893"/>
                <a:gd name="connsiteX1" fmla="*/ 876568 w 1505218"/>
                <a:gd name="connsiteY1" fmla="*/ 762069 h 2028893"/>
                <a:gd name="connsiteX2" fmla="*/ 847993 w 1505218"/>
                <a:gd name="connsiteY2" fmla="*/ 771594 h 2028893"/>
                <a:gd name="connsiteX3" fmla="*/ 752743 w 1505218"/>
                <a:gd name="connsiteY3" fmla="*/ 571569 h 2028893"/>
                <a:gd name="connsiteX4" fmla="*/ 733693 w 1505218"/>
                <a:gd name="connsiteY4" fmla="*/ 562044 h 2028893"/>
                <a:gd name="connsiteX5" fmla="*/ 714643 w 1505218"/>
                <a:gd name="connsiteY5" fmla="*/ 419169 h 2028893"/>
                <a:gd name="connsiteX6" fmla="*/ 543193 w 1505218"/>
                <a:gd name="connsiteY6" fmla="*/ 609669 h 2028893"/>
                <a:gd name="connsiteX7" fmla="*/ 352693 w 1505218"/>
                <a:gd name="connsiteY7" fmla="*/ 581094 h 2028893"/>
                <a:gd name="connsiteX8" fmla="*/ 247918 w 1505218"/>
                <a:gd name="connsiteY8" fmla="*/ 447744 h 2028893"/>
                <a:gd name="connsiteX9" fmla="*/ 276493 w 1505218"/>
                <a:gd name="connsiteY9" fmla="*/ 314394 h 2028893"/>
                <a:gd name="connsiteX10" fmla="*/ 400318 w 1505218"/>
                <a:gd name="connsiteY10" fmla="*/ 209619 h 2028893"/>
                <a:gd name="connsiteX11" fmla="*/ 619393 w 1505218"/>
                <a:gd name="connsiteY11" fmla="*/ 104844 h 2028893"/>
                <a:gd name="connsiteX12" fmla="*/ 752743 w 1505218"/>
                <a:gd name="connsiteY12" fmla="*/ 39228 h 2028893"/>
                <a:gd name="connsiteX13" fmla="*/ 305068 w 1505218"/>
                <a:gd name="connsiteY13" fmla="*/ 9594 h 2028893"/>
                <a:gd name="connsiteX14" fmla="*/ 66943 w 1505218"/>
                <a:gd name="connsiteY14" fmla="*/ 209619 h 2028893"/>
                <a:gd name="connsiteX15" fmla="*/ 66943 w 1505218"/>
                <a:gd name="connsiteY15" fmla="*/ 428694 h 2028893"/>
                <a:gd name="connsiteX16" fmla="*/ 268 w 1505218"/>
                <a:gd name="connsiteY16" fmla="*/ 657294 h 2028893"/>
                <a:gd name="connsiteX17" fmla="*/ 95518 w 1505218"/>
                <a:gd name="connsiteY17" fmla="*/ 876369 h 2028893"/>
                <a:gd name="connsiteX18" fmla="*/ 105043 w 1505218"/>
                <a:gd name="connsiteY18" fmla="*/ 1085919 h 2028893"/>
                <a:gd name="connsiteX19" fmla="*/ 76468 w 1505218"/>
                <a:gd name="connsiteY19" fmla="*/ 1419293 h 2028893"/>
                <a:gd name="connsiteX20" fmla="*/ 381268 w 1505218"/>
                <a:gd name="connsiteY20" fmla="*/ 1800293 h 2028893"/>
                <a:gd name="connsiteX21" fmla="*/ 914668 w 1505218"/>
                <a:gd name="connsiteY21" fmla="*/ 2028893 h 2028893"/>
                <a:gd name="connsiteX22" fmla="*/ 1309955 w 1505218"/>
                <a:gd name="connsiteY22" fmla="*/ 1798959 h 2028893"/>
                <a:gd name="connsiteX23" fmla="*/ 1371868 w 1505218"/>
                <a:gd name="connsiteY23" fmla="*/ 1571694 h 2028893"/>
                <a:gd name="connsiteX24" fmla="*/ 1371868 w 1505218"/>
                <a:gd name="connsiteY24" fmla="*/ 1324044 h 2028893"/>
                <a:gd name="connsiteX25" fmla="*/ 1343293 w 1505218"/>
                <a:gd name="connsiteY25" fmla="*/ 1047819 h 2028893"/>
                <a:gd name="connsiteX26" fmla="*/ 1352818 w 1505218"/>
                <a:gd name="connsiteY26" fmla="*/ 914469 h 2028893"/>
                <a:gd name="connsiteX27" fmla="*/ 1505218 w 1505218"/>
                <a:gd name="connsiteY27" fmla="*/ 914469 h 2028893"/>
                <a:gd name="connsiteX28" fmla="*/ 1505218 w 1505218"/>
                <a:gd name="connsiteY28" fmla="*/ 733494 h 2028893"/>
                <a:gd name="connsiteX29" fmla="*/ 1505218 w 1505218"/>
                <a:gd name="connsiteY29" fmla="*/ 628719 h 2028893"/>
                <a:gd name="connsiteX30" fmla="*/ 1409968 w 1505218"/>
                <a:gd name="connsiteY30" fmla="*/ 619194 h 2028893"/>
                <a:gd name="connsiteX31" fmla="*/ 1295668 w 1505218"/>
                <a:gd name="connsiteY31" fmla="*/ 733494 h 2028893"/>
                <a:gd name="connsiteX32" fmla="*/ 1190893 w 1505218"/>
                <a:gd name="connsiteY32" fmla="*/ 762069 h 2028893"/>
                <a:gd name="connsiteX0" fmla="*/ 1190893 w 1505218"/>
                <a:gd name="connsiteY0" fmla="*/ 762069 h 2028893"/>
                <a:gd name="connsiteX1" fmla="*/ 876568 w 1505218"/>
                <a:gd name="connsiteY1" fmla="*/ 762069 h 2028893"/>
                <a:gd name="connsiteX2" fmla="*/ 847993 w 1505218"/>
                <a:gd name="connsiteY2" fmla="*/ 771594 h 2028893"/>
                <a:gd name="connsiteX3" fmla="*/ 752743 w 1505218"/>
                <a:gd name="connsiteY3" fmla="*/ 571569 h 2028893"/>
                <a:gd name="connsiteX4" fmla="*/ 733693 w 1505218"/>
                <a:gd name="connsiteY4" fmla="*/ 562044 h 2028893"/>
                <a:gd name="connsiteX5" fmla="*/ 714643 w 1505218"/>
                <a:gd name="connsiteY5" fmla="*/ 419169 h 2028893"/>
                <a:gd name="connsiteX6" fmla="*/ 543193 w 1505218"/>
                <a:gd name="connsiteY6" fmla="*/ 609669 h 2028893"/>
                <a:gd name="connsiteX7" fmla="*/ 352693 w 1505218"/>
                <a:gd name="connsiteY7" fmla="*/ 581094 h 2028893"/>
                <a:gd name="connsiteX8" fmla="*/ 247918 w 1505218"/>
                <a:gd name="connsiteY8" fmla="*/ 447744 h 2028893"/>
                <a:gd name="connsiteX9" fmla="*/ 276493 w 1505218"/>
                <a:gd name="connsiteY9" fmla="*/ 314394 h 2028893"/>
                <a:gd name="connsiteX10" fmla="*/ 400318 w 1505218"/>
                <a:gd name="connsiteY10" fmla="*/ 209619 h 2028893"/>
                <a:gd name="connsiteX11" fmla="*/ 619393 w 1505218"/>
                <a:gd name="connsiteY11" fmla="*/ 104844 h 2028893"/>
                <a:gd name="connsiteX12" fmla="*/ 752743 w 1505218"/>
                <a:gd name="connsiteY12" fmla="*/ 39228 h 2028893"/>
                <a:gd name="connsiteX13" fmla="*/ 305068 w 1505218"/>
                <a:gd name="connsiteY13" fmla="*/ 9594 h 2028893"/>
                <a:gd name="connsiteX14" fmla="*/ 66943 w 1505218"/>
                <a:gd name="connsiteY14" fmla="*/ 209619 h 2028893"/>
                <a:gd name="connsiteX15" fmla="*/ 66943 w 1505218"/>
                <a:gd name="connsiteY15" fmla="*/ 428694 h 2028893"/>
                <a:gd name="connsiteX16" fmla="*/ 268 w 1505218"/>
                <a:gd name="connsiteY16" fmla="*/ 657294 h 2028893"/>
                <a:gd name="connsiteX17" fmla="*/ 95518 w 1505218"/>
                <a:gd name="connsiteY17" fmla="*/ 876369 h 2028893"/>
                <a:gd name="connsiteX18" fmla="*/ 105043 w 1505218"/>
                <a:gd name="connsiteY18" fmla="*/ 1085919 h 2028893"/>
                <a:gd name="connsiteX19" fmla="*/ 76468 w 1505218"/>
                <a:gd name="connsiteY19" fmla="*/ 1419293 h 2028893"/>
                <a:gd name="connsiteX20" fmla="*/ 381268 w 1505218"/>
                <a:gd name="connsiteY20" fmla="*/ 1800293 h 2028893"/>
                <a:gd name="connsiteX21" fmla="*/ 914668 w 1505218"/>
                <a:gd name="connsiteY21" fmla="*/ 2028893 h 2028893"/>
                <a:gd name="connsiteX22" fmla="*/ 1309955 w 1505218"/>
                <a:gd name="connsiteY22" fmla="*/ 1798959 h 2028893"/>
                <a:gd name="connsiteX23" fmla="*/ 1371868 w 1505218"/>
                <a:gd name="connsiteY23" fmla="*/ 1571694 h 2028893"/>
                <a:gd name="connsiteX24" fmla="*/ 1371868 w 1505218"/>
                <a:gd name="connsiteY24" fmla="*/ 1324044 h 2028893"/>
                <a:gd name="connsiteX25" fmla="*/ 1343293 w 1505218"/>
                <a:gd name="connsiteY25" fmla="*/ 1047819 h 2028893"/>
                <a:gd name="connsiteX26" fmla="*/ 1352818 w 1505218"/>
                <a:gd name="connsiteY26" fmla="*/ 914469 h 2028893"/>
                <a:gd name="connsiteX27" fmla="*/ 1505218 w 1505218"/>
                <a:gd name="connsiteY27" fmla="*/ 914469 h 2028893"/>
                <a:gd name="connsiteX28" fmla="*/ 1505218 w 1505218"/>
                <a:gd name="connsiteY28" fmla="*/ 733494 h 2028893"/>
                <a:gd name="connsiteX29" fmla="*/ 1505218 w 1505218"/>
                <a:gd name="connsiteY29" fmla="*/ 628719 h 2028893"/>
                <a:gd name="connsiteX30" fmla="*/ 1409968 w 1505218"/>
                <a:gd name="connsiteY30" fmla="*/ 619194 h 2028893"/>
                <a:gd name="connsiteX31" fmla="*/ 1295668 w 1505218"/>
                <a:gd name="connsiteY31" fmla="*/ 733494 h 2028893"/>
                <a:gd name="connsiteX32" fmla="*/ 1190893 w 1505218"/>
                <a:gd name="connsiteY32" fmla="*/ 762069 h 2028893"/>
                <a:gd name="connsiteX0" fmla="*/ 1190893 w 1505218"/>
                <a:gd name="connsiteY0" fmla="*/ 762069 h 2028893"/>
                <a:gd name="connsiteX1" fmla="*/ 876568 w 1505218"/>
                <a:gd name="connsiteY1" fmla="*/ 762069 h 2028893"/>
                <a:gd name="connsiteX2" fmla="*/ 847993 w 1505218"/>
                <a:gd name="connsiteY2" fmla="*/ 771594 h 2028893"/>
                <a:gd name="connsiteX3" fmla="*/ 752743 w 1505218"/>
                <a:gd name="connsiteY3" fmla="*/ 571569 h 2028893"/>
                <a:gd name="connsiteX4" fmla="*/ 733693 w 1505218"/>
                <a:gd name="connsiteY4" fmla="*/ 562044 h 2028893"/>
                <a:gd name="connsiteX5" fmla="*/ 714643 w 1505218"/>
                <a:gd name="connsiteY5" fmla="*/ 419169 h 2028893"/>
                <a:gd name="connsiteX6" fmla="*/ 543193 w 1505218"/>
                <a:gd name="connsiteY6" fmla="*/ 609669 h 2028893"/>
                <a:gd name="connsiteX7" fmla="*/ 352693 w 1505218"/>
                <a:gd name="connsiteY7" fmla="*/ 581094 h 2028893"/>
                <a:gd name="connsiteX8" fmla="*/ 247918 w 1505218"/>
                <a:gd name="connsiteY8" fmla="*/ 447744 h 2028893"/>
                <a:gd name="connsiteX9" fmla="*/ 276493 w 1505218"/>
                <a:gd name="connsiteY9" fmla="*/ 314394 h 2028893"/>
                <a:gd name="connsiteX10" fmla="*/ 400318 w 1505218"/>
                <a:gd name="connsiteY10" fmla="*/ 209619 h 2028893"/>
                <a:gd name="connsiteX11" fmla="*/ 619393 w 1505218"/>
                <a:gd name="connsiteY11" fmla="*/ 104844 h 2028893"/>
                <a:gd name="connsiteX12" fmla="*/ 752743 w 1505218"/>
                <a:gd name="connsiteY12" fmla="*/ 39228 h 2028893"/>
                <a:gd name="connsiteX13" fmla="*/ 305068 w 1505218"/>
                <a:gd name="connsiteY13" fmla="*/ 9594 h 2028893"/>
                <a:gd name="connsiteX14" fmla="*/ 66943 w 1505218"/>
                <a:gd name="connsiteY14" fmla="*/ 209619 h 2028893"/>
                <a:gd name="connsiteX15" fmla="*/ 66943 w 1505218"/>
                <a:gd name="connsiteY15" fmla="*/ 428694 h 2028893"/>
                <a:gd name="connsiteX16" fmla="*/ 268 w 1505218"/>
                <a:gd name="connsiteY16" fmla="*/ 657294 h 2028893"/>
                <a:gd name="connsiteX17" fmla="*/ 95518 w 1505218"/>
                <a:gd name="connsiteY17" fmla="*/ 876369 h 2028893"/>
                <a:gd name="connsiteX18" fmla="*/ 105043 w 1505218"/>
                <a:gd name="connsiteY18" fmla="*/ 1085919 h 2028893"/>
                <a:gd name="connsiteX19" fmla="*/ 76468 w 1505218"/>
                <a:gd name="connsiteY19" fmla="*/ 1419293 h 2028893"/>
                <a:gd name="connsiteX20" fmla="*/ 381268 w 1505218"/>
                <a:gd name="connsiteY20" fmla="*/ 1800293 h 2028893"/>
                <a:gd name="connsiteX21" fmla="*/ 914668 w 1505218"/>
                <a:gd name="connsiteY21" fmla="*/ 2028893 h 2028893"/>
                <a:gd name="connsiteX22" fmla="*/ 1309955 w 1505218"/>
                <a:gd name="connsiteY22" fmla="*/ 1798959 h 2028893"/>
                <a:gd name="connsiteX23" fmla="*/ 1371868 w 1505218"/>
                <a:gd name="connsiteY23" fmla="*/ 1571694 h 2028893"/>
                <a:gd name="connsiteX24" fmla="*/ 1371868 w 1505218"/>
                <a:gd name="connsiteY24" fmla="*/ 1324044 h 2028893"/>
                <a:gd name="connsiteX25" fmla="*/ 1343293 w 1505218"/>
                <a:gd name="connsiteY25" fmla="*/ 1047819 h 2028893"/>
                <a:gd name="connsiteX26" fmla="*/ 1352818 w 1505218"/>
                <a:gd name="connsiteY26" fmla="*/ 914469 h 2028893"/>
                <a:gd name="connsiteX27" fmla="*/ 1505218 w 1505218"/>
                <a:gd name="connsiteY27" fmla="*/ 914469 h 2028893"/>
                <a:gd name="connsiteX28" fmla="*/ 1505218 w 1505218"/>
                <a:gd name="connsiteY28" fmla="*/ 733494 h 2028893"/>
                <a:gd name="connsiteX29" fmla="*/ 1505218 w 1505218"/>
                <a:gd name="connsiteY29" fmla="*/ 628719 h 2028893"/>
                <a:gd name="connsiteX30" fmla="*/ 1409968 w 1505218"/>
                <a:gd name="connsiteY30" fmla="*/ 619194 h 2028893"/>
                <a:gd name="connsiteX31" fmla="*/ 1295668 w 1505218"/>
                <a:gd name="connsiteY31" fmla="*/ 733494 h 2028893"/>
                <a:gd name="connsiteX32" fmla="*/ 1190893 w 1505218"/>
                <a:gd name="connsiteY32" fmla="*/ 762069 h 2028893"/>
                <a:gd name="connsiteX0" fmla="*/ 1190893 w 1505218"/>
                <a:gd name="connsiteY0" fmla="*/ 752475 h 2019299"/>
                <a:gd name="connsiteX1" fmla="*/ 876568 w 1505218"/>
                <a:gd name="connsiteY1" fmla="*/ 752475 h 2019299"/>
                <a:gd name="connsiteX2" fmla="*/ 847993 w 1505218"/>
                <a:gd name="connsiteY2" fmla="*/ 762000 h 2019299"/>
                <a:gd name="connsiteX3" fmla="*/ 752743 w 1505218"/>
                <a:gd name="connsiteY3" fmla="*/ 561975 h 2019299"/>
                <a:gd name="connsiteX4" fmla="*/ 733693 w 1505218"/>
                <a:gd name="connsiteY4" fmla="*/ 552450 h 2019299"/>
                <a:gd name="connsiteX5" fmla="*/ 714643 w 1505218"/>
                <a:gd name="connsiteY5" fmla="*/ 409575 h 2019299"/>
                <a:gd name="connsiteX6" fmla="*/ 543193 w 1505218"/>
                <a:gd name="connsiteY6" fmla="*/ 600075 h 2019299"/>
                <a:gd name="connsiteX7" fmla="*/ 352693 w 1505218"/>
                <a:gd name="connsiteY7" fmla="*/ 571500 h 2019299"/>
                <a:gd name="connsiteX8" fmla="*/ 247918 w 1505218"/>
                <a:gd name="connsiteY8" fmla="*/ 438150 h 2019299"/>
                <a:gd name="connsiteX9" fmla="*/ 276493 w 1505218"/>
                <a:gd name="connsiteY9" fmla="*/ 304800 h 2019299"/>
                <a:gd name="connsiteX10" fmla="*/ 400318 w 1505218"/>
                <a:gd name="connsiteY10" fmla="*/ 200025 h 2019299"/>
                <a:gd name="connsiteX11" fmla="*/ 619393 w 1505218"/>
                <a:gd name="connsiteY11" fmla="*/ 95250 h 2019299"/>
                <a:gd name="connsiteX12" fmla="*/ 305068 w 1505218"/>
                <a:gd name="connsiteY12" fmla="*/ 0 h 2019299"/>
                <a:gd name="connsiteX13" fmla="*/ 66943 w 1505218"/>
                <a:gd name="connsiteY13" fmla="*/ 200025 h 2019299"/>
                <a:gd name="connsiteX14" fmla="*/ 66943 w 1505218"/>
                <a:gd name="connsiteY14" fmla="*/ 419100 h 2019299"/>
                <a:gd name="connsiteX15" fmla="*/ 268 w 1505218"/>
                <a:gd name="connsiteY15" fmla="*/ 647700 h 2019299"/>
                <a:gd name="connsiteX16" fmla="*/ 95518 w 1505218"/>
                <a:gd name="connsiteY16" fmla="*/ 866775 h 2019299"/>
                <a:gd name="connsiteX17" fmla="*/ 105043 w 1505218"/>
                <a:gd name="connsiteY17" fmla="*/ 1076325 h 2019299"/>
                <a:gd name="connsiteX18" fmla="*/ 76468 w 1505218"/>
                <a:gd name="connsiteY18" fmla="*/ 1409699 h 2019299"/>
                <a:gd name="connsiteX19" fmla="*/ 381268 w 1505218"/>
                <a:gd name="connsiteY19" fmla="*/ 1790699 h 2019299"/>
                <a:gd name="connsiteX20" fmla="*/ 914668 w 1505218"/>
                <a:gd name="connsiteY20" fmla="*/ 2019299 h 2019299"/>
                <a:gd name="connsiteX21" fmla="*/ 1309955 w 1505218"/>
                <a:gd name="connsiteY21" fmla="*/ 1789365 h 2019299"/>
                <a:gd name="connsiteX22" fmla="*/ 1371868 w 1505218"/>
                <a:gd name="connsiteY22" fmla="*/ 1562100 h 2019299"/>
                <a:gd name="connsiteX23" fmla="*/ 1371868 w 1505218"/>
                <a:gd name="connsiteY23" fmla="*/ 1314450 h 2019299"/>
                <a:gd name="connsiteX24" fmla="*/ 1343293 w 1505218"/>
                <a:gd name="connsiteY24" fmla="*/ 1038225 h 2019299"/>
                <a:gd name="connsiteX25" fmla="*/ 1352818 w 1505218"/>
                <a:gd name="connsiteY25" fmla="*/ 904875 h 2019299"/>
                <a:gd name="connsiteX26" fmla="*/ 1505218 w 1505218"/>
                <a:gd name="connsiteY26" fmla="*/ 904875 h 2019299"/>
                <a:gd name="connsiteX27" fmla="*/ 1505218 w 1505218"/>
                <a:gd name="connsiteY27" fmla="*/ 723900 h 2019299"/>
                <a:gd name="connsiteX28" fmla="*/ 1505218 w 1505218"/>
                <a:gd name="connsiteY28" fmla="*/ 619125 h 2019299"/>
                <a:gd name="connsiteX29" fmla="*/ 1409968 w 1505218"/>
                <a:gd name="connsiteY29" fmla="*/ 609600 h 2019299"/>
                <a:gd name="connsiteX30" fmla="*/ 1295668 w 1505218"/>
                <a:gd name="connsiteY30" fmla="*/ 723900 h 2019299"/>
                <a:gd name="connsiteX31" fmla="*/ 1190893 w 1505218"/>
                <a:gd name="connsiteY31" fmla="*/ 752475 h 2019299"/>
                <a:gd name="connsiteX0" fmla="*/ 1190893 w 1505218"/>
                <a:gd name="connsiteY0" fmla="*/ 752475 h 2019299"/>
                <a:gd name="connsiteX1" fmla="*/ 876568 w 1505218"/>
                <a:gd name="connsiteY1" fmla="*/ 752475 h 2019299"/>
                <a:gd name="connsiteX2" fmla="*/ 847993 w 1505218"/>
                <a:gd name="connsiteY2" fmla="*/ 762000 h 2019299"/>
                <a:gd name="connsiteX3" fmla="*/ 752743 w 1505218"/>
                <a:gd name="connsiteY3" fmla="*/ 561975 h 2019299"/>
                <a:gd name="connsiteX4" fmla="*/ 733693 w 1505218"/>
                <a:gd name="connsiteY4" fmla="*/ 552450 h 2019299"/>
                <a:gd name="connsiteX5" fmla="*/ 714643 w 1505218"/>
                <a:gd name="connsiteY5" fmla="*/ 409575 h 2019299"/>
                <a:gd name="connsiteX6" fmla="*/ 543193 w 1505218"/>
                <a:gd name="connsiteY6" fmla="*/ 600075 h 2019299"/>
                <a:gd name="connsiteX7" fmla="*/ 352693 w 1505218"/>
                <a:gd name="connsiteY7" fmla="*/ 571500 h 2019299"/>
                <a:gd name="connsiteX8" fmla="*/ 247918 w 1505218"/>
                <a:gd name="connsiteY8" fmla="*/ 438150 h 2019299"/>
                <a:gd name="connsiteX9" fmla="*/ 276493 w 1505218"/>
                <a:gd name="connsiteY9" fmla="*/ 304800 h 2019299"/>
                <a:gd name="connsiteX10" fmla="*/ 400318 w 1505218"/>
                <a:gd name="connsiteY10" fmla="*/ 200025 h 2019299"/>
                <a:gd name="connsiteX11" fmla="*/ 619393 w 1505218"/>
                <a:gd name="connsiteY11" fmla="*/ 95250 h 2019299"/>
                <a:gd name="connsiteX12" fmla="*/ 305068 w 1505218"/>
                <a:gd name="connsiteY12" fmla="*/ 0 h 2019299"/>
                <a:gd name="connsiteX13" fmla="*/ 66943 w 1505218"/>
                <a:gd name="connsiteY13" fmla="*/ 200025 h 2019299"/>
                <a:gd name="connsiteX14" fmla="*/ 66943 w 1505218"/>
                <a:gd name="connsiteY14" fmla="*/ 419100 h 2019299"/>
                <a:gd name="connsiteX15" fmla="*/ 268 w 1505218"/>
                <a:gd name="connsiteY15" fmla="*/ 647700 h 2019299"/>
                <a:gd name="connsiteX16" fmla="*/ 95518 w 1505218"/>
                <a:gd name="connsiteY16" fmla="*/ 866775 h 2019299"/>
                <a:gd name="connsiteX17" fmla="*/ 105043 w 1505218"/>
                <a:gd name="connsiteY17" fmla="*/ 1076325 h 2019299"/>
                <a:gd name="connsiteX18" fmla="*/ 76468 w 1505218"/>
                <a:gd name="connsiteY18" fmla="*/ 1409699 h 2019299"/>
                <a:gd name="connsiteX19" fmla="*/ 381268 w 1505218"/>
                <a:gd name="connsiteY19" fmla="*/ 1790699 h 2019299"/>
                <a:gd name="connsiteX20" fmla="*/ 914668 w 1505218"/>
                <a:gd name="connsiteY20" fmla="*/ 2019299 h 2019299"/>
                <a:gd name="connsiteX21" fmla="*/ 1309955 w 1505218"/>
                <a:gd name="connsiteY21" fmla="*/ 1789365 h 2019299"/>
                <a:gd name="connsiteX22" fmla="*/ 1371868 w 1505218"/>
                <a:gd name="connsiteY22" fmla="*/ 1562100 h 2019299"/>
                <a:gd name="connsiteX23" fmla="*/ 1371868 w 1505218"/>
                <a:gd name="connsiteY23" fmla="*/ 1314450 h 2019299"/>
                <a:gd name="connsiteX24" fmla="*/ 1343293 w 1505218"/>
                <a:gd name="connsiteY24" fmla="*/ 1038225 h 2019299"/>
                <a:gd name="connsiteX25" fmla="*/ 1352818 w 1505218"/>
                <a:gd name="connsiteY25" fmla="*/ 904875 h 2019299"/>
                <a:gd name="connsiteX26" fmla="*/ 1505218 w 1505218"/>
                <a:gd name="connsiteY26" fmla="*/ 904875 h 2019299"/>
                <a:gd name="connsiteX27" fmla="*/ 1505218 w 1505218"/>
                <a:gd name="connsiteY27" fmla="*/ 723900 h 2019299"/>
                <a:gd name="connsiteX28" fmla="*/ 1505218 w 1505218"/>
                <a:gd name="connsiteY28" fmla="*/ 619125 h 2019299"/>
                <a:gd name="connsiteX29" fmla="*/ 1409968 w 1505218"/>
                <a:gd name="connsiteY29" fmla="*/ 609600 h 2019299"/>
                <a:gd name="connsiteX30" fmla="*/ 1295668 w 1505218"/>
                <a:gd name="connsiteY30" fmla="*/ 723900 h 2019299"/>
                <a:gd name="connsiteX31" fmla="*/ 1190893 w 1505218"/>
                <a:gd name="connsiteY31" fmla="*/ 752475 h 2019299"/>
                <a:gd name="connsiteX0" fmla="*/ 1190893 w 1505218"/>
                <a:gd name="connsiteY0" fmla="*/ 657225 h 1924049"/>
                <a:gd name="connsiteX1" fmla="*/ 876568 w 1505218"/>
                <a:gd name="connsiteY1" fmla="*/ 657225 h 1924049"/>
                <a:gd name="connsiteX2" fmla="*/ 847993 w 1505218"/>
                <a:gd name="connsiteY2" fmla="*/ 666750 h 1924049"/>
                <a:gd name="connsiteX3" fmla="*/ 752743 w 1505218"/>
                <a:gd name="connsiteY3" fmla="*/ 466725 h 1924049"/>
                <a:gd name="connsiteX4" fmla="*/ 733693 w 1505218"/>
                <a:gd name="connsiteY4" fmla="*/ 457200 h 1924049"/>
                <a:gd name="connsiteX5" fmla="*/ 714643 w 1505218"/>
                <a:gd name="connsiteY5" fmla="*/ 314325 h 1924049"/>
                <a:gd name="connsiteX6" fmla="*/ 543193 w 1505218"/>
                <a:gd name="connsiteY6" fmla="*/ 504825 h 1924049"/>
                <a:gd name="connsiteX7" fmla="*/ 352693 w 1505218"/>
                <a:gd name="connsiteY7" fmla="*/ 476250 h 1924049"/>
                <a:gd name="connsiteX8" fmla="*/ 247918 w 1505218"/>
                <a:gd name="connsiteY8" fmla="*/ 342900 h 1924049"/>
                <a:gd name="connsiteX9" fmla="*/ 276493 w 1505218"/>
                <a:gd name="connsiteY9" fmla="*/ 209550 h 1924049"/>
                <a:gd name="connsiteX10" fmla="*/ 400318 w 1505218"/>
                <a:gd name="connsiteY10" fmla="*/ 104775 h 1924049"/>
                <a:gd name="connsiteX11" fmla="*/ 619393 w 1505218"/>
                <a:gd name="connsiteY11" fmla="*/ 0 h 1924049"/>
                <a:gd name="connsiteX12" fmla="*/ 66943 w 1505218"/>
                <a:gd name="connsiteY12" fmla="*/ 104775 h 1924049"/>
                <a:gd name="connsiteX13" fmla="*/ 66943 w 1505218"/>
                <a:gd name="connsiteY13" fmla="*/ 323850 h 1924049"/>
                <a:gd name="connsiteX14" fmla="*/ 268 w 1505218"/>
                <a:gd name="connsiteY14" fmla="*/ 552450 h 1924049"/>
                <a:gd name="connsiteX15" fmla="*/ 95518 w 1505218"/>
                <a:gd name="connsiteY15" fmla="*/ 771525 h 1924049"/>
                <a:gd name="connsiteX16" fmla="*/ 105043 w 1505218"/>
                <a:gd name="connsiteY16" fmla="*/ 981075 h 1924049"/>
                <a:gd name="connsiteX17" fmla="*/ 76468 w 1505218"/>
                <a:gd name="connsiteY17" fmla="*/ 1314449 h 1924049"/>
                <a:gd name="connsiteX18" fmla="*/ 381268 w 1505218"/>
                <a:gd name="connsiteY18" fmla="*/ 1695449 h 1924049"/>
                <a:gd name="connsiteX19" fmla="*/ 914668 w 1505218"/>
                <a:gd name="connsiteY19" fmla="*/ 1924049 h 1924049"/>
                <a:gd name="connsiteX20" fmla="*/ 1309955 w 1505218"/>
                <a:gd name="connsiteY20" fmla="*/ 1694115 h 1924049"/>
                <a:gd name="connsiteX21" fmla="*/ 1371868 w 1505218"/>
                <a:gd name="connsiteY21" fmla="*/ 1466850 h 1924049"/>
                <a:gd name="connsiteX22" fmla="*/ 1371868 w 1505218"/>
                <a:gd name="connsiteY22" fmla="*/ 1219200 h 1924049"/>
                <a:gd name="connsiteX23" fmla="*/ 1343293 w 1505218"/>
                <a:gd name="connsiteY23" fmla="*/ 942975 h 1924049"/>
                <a:gd name="connsiteX24" fmla="*/ 1352818 w 1505218"/>
                <a:gd name="connsiteY24" fmla="*/ 809625 h 1924049"/>
                <a:gd name="connsiteX25" fmla="*/ 1505218 w 1505218"/>
                <a:gd name="connsiteY25" fmla="*/ 809625 h 1924049"/>
                <a:gd name="connsiteX26" fmla="*/ 1505218 w 1505218"/>
                <a:gd name="connsiteY26" fmla="*/ 628650 h 1924049"/>
                <a:gd name="connsiteX27" fmla="*/ 1505218 w 1505218"/>
                <a:gd name="connsiteY27" fmla="*/ 523875 h 1924049"/>
                <a:gd name="connsiteX28" fmla="*/ 1409968 w 1505218"/>
                <a:gd name="connsiteY28" fmla="*/ 514350 h 1924049"/>
                <a:gd name="connsiteX29" fmla="*/ 1295668 w 1505218"/>
                <a:gd name="connsiteY29" fmla="*/ 628650 h 1924049"/>
                <a:gd name="connsiteX30" fmla="*/ 1190893 w 1505218"/>
                <a:gd name="connsiteY30" fmla="*/ 657225 h 1924049"/>
                <a:gd name="connsiteX0" fmla="*/ 1190893 w 1505218"/>
                <a:gd name="connsiteY0" fmla="*/ 657225 h 1924049"/>
                <a:gd name="connsiteX1" fmla="*/ 876568 w 1505218"/>
                <a:gd name="connsiteY1" fmla="*/ 657225 h 1924049"/>
                <a:gd name="connsiteX2" fmla="*/ 847993 w 1505218"/>
                <a:gd name="connsiteY2" fmla="*/ 666750 h 1924049"/>
                <a:gd name="connsiteX3" fmla="*/ 752743 w 1505218"/>
                <a:gd name="connsiteY3" fmla="*/ 466725 h 1924049"/>
                <a:gd name="connsiteX4" fmla="*/ 733693 w 1505218"/>
                <a:gd name="connsiteY4" fmla="*/ 457200 h 1924049"/>
                <a:gd name="connsiteX5" fmla="*/ 714643 w 1505218"/>
                <a:gd name="connsiteY5" fmla="*/ 314325 h 1924049"/>
                <a:gd name="connsiteX6" fmla="*/ 543193 w 1505218"/>
                <a:gd name="connsiteY6" fmla="*/ 504825 h 1924049"/>
                <a:gd name="connsiteX7" fmla="*/ 352693 w 1505218"/>
                <a:gd name="connsiteY7" fmla="*/ 476250 h 1924049"/>
                <a:gd name="connsiteX8" fmla="*/ 247918 w 1505218"/>
                <a:gd name="connsiteY8" fmla="*/ 342900 h 1924049"/>
                <a:gd name="connsiteX9" fmla="*/ 276493 w 1505218"/>
                <a:gd name="connsiteY9" fmla="*/ 209550 h 1924049"/>
                <a:gd name="connsiteX10" fmla="*/ 400318 w 1505218"/>
                <a:gd name="connsiteY10" fmla="*/ 104775 h 1924049"/>
                <a:gd name="connsiteX11" fmla="*/ 619393 w 1505218"/>
                <a:gd name="connsiteY11" fmla="*/ 0 h 1924049"/>
                <a:gd name="connsiteX12" fmla="*/ 66943 w 1505218"/>
                <a:gd name="connsiteY12" fmla="*/ 104775 h 1924049"/>
                <a:gd name="connsiteX13" fmla="*/ 66943 w 1505218"/>
                <a:gd name="connsiteY13" fmla="*/ 323850 h 1924049"/>
                <a:gd name="connsiteX14" fmla="*/ 268 w 1505218"/>
                <a:gd name="connsiteY14" fmla="*/ 552450 h 1924049"/>
                <a:gd name="connsiteX15" fmla="*/ 95518 w 1505218"/>
                <a:gd name="connsiteY15" fmla="*/ 771525 h 1924049"/>
                <a:gd name="connsiteX16" fmla="*/ 105043 w 1505218"/>
                <a:gd name="connsiteY16" fmla="*/ 981075 h 1924049"/>
                <a:gd name="connsiteX17" fmla="*/ 76468 w 1505218"/>
                <a:gd name="connsiteY17" fmla="*/ 1314449 h 1924049"/>
                <a:gd name="connsiteX18" fmla="*/ 381268 w 1505218"/>
                <a:gd name="connsiteY18" fmla="*/ 1695449 h 1924049"/>
                <a:gd name="connsiteX19" fmla="*/ 914668 w 1505218"/>
                <a:gd name="connsiteY19" fmla="*/ 1924049 h 1924049"/>
                <a:gd name="connsiteX20" fmla="*/ 1309955 w 1505218"/>
                <a:gd name="connsiteY20" fmla="*/ 1694115 h 1924049"/>
                <a:gd name="connsiteX21" fmla="*/ 1371868 w 1505218"/>
                <a:gd name="connsiteY21" fmla="*/ 1466850 h 1924049"/>
                <a:gd name="connsiteX22" fmla="*/ 1371868 w 1505218"/>
                <a:gd name="connsiteY22" fmla="*/ 1219200 h 1924049"/>
                <a:gd name="connsiteX23" fmla="*/ 1343293 w 1505218"/>
                <a:gd name="connsiteY23" fmla="*/ 942975 h 1924049"/>
                <a:gd name="connsiteX24" fmla="*/ 1352818 w 1505218"/>
                <a:gd name="connsiteY24" fmla="*/ 809625 h 1924049"/>
                <a:gd name="connsiteX25" fmla="*/ 1505218 w 1505218"/>
                <a:gd name="connsiteY25" fmla="*/ 809625 h 1924049"/>
                <a:gd name="connsiteX26" fmla="*/ 1505218 w 1505218"/>
                <a:gd name="connsiteY26" fmla="*/ 628650 h 1924049"/>
                <a:gd name="connsiteX27" fmla="*/ 1505218 w 1505218"/>
                <a:gd name="connsiteY27" fmla="*/ 523875 h 1924049"/>
                <a:gd name="connsiteX28" fmla="*/ 1409968 w 1505218"/>
                <a:gd name="connsiteY28" fmla="*/ 514350 h 1924049"/>
                <a:gd name="connsiteX29" fmla="*/ 1295668 w 1505218"/>
                <a:gd name="connsiteY29" fmla="*/ 628650 h 1924049"/>
                <a:gd name="connsiteX30" fmla="*/ 1190893 w 1505218"/>
                <a:gd name="connsiteY30" fmla="*/ 657225 h 1924049"/>
                <a:gd name="connsiteX0" fmla="*/ 1190893 w 1505218"/>
                <a:gd name="connsiteY0" fmla="*/ 657225 h 1924049"/>
                <a:gd name="connsiteX1" fmla="*/ 876568 w 1505218"/>
                <a:gd name="connsiteY1" fmla="*/ 657225 h 1924049"/>
                <a:gd name="connsiteX2" fmla="*/ 847993 w 1505218"/>
                <a:gd name="connsiteY2" fmla="*/ 666750 h 1924049"/>
                <a:gd name="connsiteX3" fmla="*/ 752743 w 1505218"/>
                <a:gd name="connsiteY3" fmla="*/ 466725 h 1924049"/>
                <a:gd name="connsiteX4" fmla="*/ 733693 w 1505218"/>
                <a:gd name="connsiteY4" fmla="*/ 457200 h 1924049"/>
                <a:gd name="connsiteX5" fmla="*/ 714643 w 1505218"/>
                <a:gd name="connsiteY5" fmla="*/ 314325 h 1924049"/>
                <a:gd name="connsiteX6" fmla="*/ 543193 w 1505218"/>
                <a:gd name="connsiteY6" fmla="*/ 504825 h 1924049"/>
                <a:gd name="connsiteX7" fmla="*/ 352693 w 1505218"/>
                <a:gd name="connsiteY7" fmla="*/ 476250 h 1924049"/>
                <a:gd name="connsiteX8" fmla="*/ 247918 w 1505218"/>
                <a:gd name="connsiteY8" fmla="*/ 342900 h 1924049"/>
                <a:gd name="connsiteX9" fmla="*/ 276493 w 1505218"/>
                <a:gd name="connsiteY9" fmla="*/ 209550 h 1924049"/>
                <a:gd name="connsiteX10" fmla="*/ 400318 w 1505218"/>
                <a:gd name="connsiteY10" fmla="*/ 104775 h 1924049"/>
                <a:gd name="connsiteX11" fmla="*/ 619393 w 1505218"/>
                <a:gd name="connsiteY11" fmla="*/ 0 h 1924049"/>
                <a:gd name="connsiteX12" fmla="*/ 66943 w 1505218"/>
                <a:gd name="connsiteY12" fmla="*/ 104775 h 1924049"/>
                <a:gd name="connsiteX13" fmla="*/ 66943 w 1505218"/>
                <a:gd name="connsiteY13" fmla="*/ 323850 h 1924049"/>
                <a:gd name="connsiteX14" fmla="*/ 268 w 1505218"/>
                <a:gd name="connsiteY14" fmla="*/ 552450 h 1924049"/>
                <a:gd name="connsiteX15" fmla="*/ 95518 w 1505218"/>
                <a:gd name="connsiteY15" fmla="*/ 771525 h 1924049"/>
                <a:gd name="connsiteX16" fmla="*/ 105043 w 1505218"/>
                <a:gd name="connsiteY16" fmla="*/ 981075 h 1924049"/>
                <a:gd name="connsiteX17" fmla="*/ 76468 w 1505218"/>
                <a:gd name="connsiteY17" fmla="*/ 1314449 h 1924049"/>
                <a:gd name="connsiteX18" fmla="*/ 381268 w 1505218"/>
                <a:gd name="connsiteY18" fmla="*/ 1695449 h 1924049"/>
                <a:gd name="connsiteX19" fmla="*/ 914668 w 1505218"/>
                <a:gd name="connsiteY19" fmla="*/ 1924049 h 1924049"/>
                <a:gd name="connsiteX20" fmla="*/ 1309955 w 1505218"/>
                <a:gd name="connsiteY20" fmla="*/ 1694115 h 1924049"/>
                <a:gd name="connsiteX21" fmla="*/ 1371868 w 1505218"/>
                <a:gd name="connsiteY21" fmla="*/ 1466850 h 1924049"/>
                <a:gd name="connsiteX22" fmla="*/ 1371868 w 1505218"/>
                <a:gd name="connsiteY22" fmla="*/ 1219200 h 1924049"/>
                <a:gd name="connsiteX23" fmla="*/ 1343293 w 1505218"/>
                <a:gd name="connsiteY23" fmla="*/ 942975 h 1924049"/>
                <a:gd name="connsiteX24" fmla="*/ 1352818 w 1505218"/>
                <a:gd name="connsiteY24" fmla="*/ 809625 h 1924049"/>
                <a:gd name="connsiteX25" fmla="*/ 1505218 w 1505218"/>
                <a:gd name="connsiteY25" fmla="*/ 809625 h 1924049"/>
                <a:gd name="connsiteX26" fmla="*/ 1505218 w 1505218"/>
                <a:gd name="connsiteY26" fmla="*/ 628650 h 1924049"/>
                <a:gd name="connsiteX27" fmla="*/ 1505218 w 1505218"/>
                <a:gd name="connsiteY27" fmla="*/ 523875 h 1924049"/>
                <a:gd name="connsiteX28" fmla="*/ 1409968 w 1505218"/>
                <a:gd name="connsiteY28" fmla="*/ 514350 h 1924049"/>
                <a:gd name="connsiteX29" fmla="*/ 1295668 w 1505218"/>
                <a:gd name="connsiteY29" fmla="*/ 628650 h 1924049"/>
                <a:gd name="connsiteX30" fmla="*/ 1190893 w 1505218"/>
                <a:gd name="connsiteY30" fmla="*/ 657225 h 1924049"/>
                <a:gd name="connsiteX0" fmla="*/ 1190893 w 1505218"/>
                <a:gd name="connsiteY0" fmla="*/ 657225 h 1924049"/>
                <a:gd name="connsiteX1" fmla="*/ 876568 w 1505218"/>
                <a:gd name="connsiteY1" fmla="*/ 657225 h 1924049"/>
                <a:gd name="connsiteX2" fmla="*/ 847993 w 1505218"/>
                <a:gd name="connsiteY2" fmla="*/ 666750 h 1924049"/>
                <a:gd name="connsiteX3" fmla="*/ 752743 w 1505218"/>
                <a:gd name="connsiteY3" fmla="*/ 466725 h 1924049"/>
                <a:gd name="connsiteX4" fmla="*/ 733693 w 1505218"/>
                <a:gd name="connsiteY4" fmla="*/ 457200 h 1924049"/>
                <a:gd name="connsiteX5" fmla="*/ 714643 w 1505218"/>
                <a:gd name="connsiteY5" fmla="*/ 314325 h 1924049"/>
                <a:gd name="connsiteX6" fmla="*/ 543193 w 1505218"/>
                <a:gd name="connsiteY6" fmla="*/ 504825 h 1924049"/>
                <a:gd name="connsiteX7" fmla="*/ 352693 w 1505218"/>
                <a:gd name="connsiteY7" fmla="*/ 476250 h 1924049"/>
                <a:gd name="connsiteX8" fmla="*/ 247918 w 1505218"/>
                <a:gd name="connsiteY8" fmla="*/ 342900 h 1924049"/>
                <a:gd name="connsiteX9" fmla="*/ 276493 w 1505218"/>
                <a:gd name="connsiteY9" fmla="*/ 209550 h 1924049"/>
                <a:gd name="connsiteX10" fmla="*/ 400318 w 1505218"/>
                <a:gd name="connsiteY10" fmla="*/ 104775 h 1924049"/>
                <a:gd name="connsiteX11" fmla="*/ 619393 w 1505218"/>
                <a:gd name="connsiteY11" fmla="*/ 0 h 1924049"/>
                <a:gd name="connsiteX12" fmla="*/ 66943 w 1505218"/>
                <a:gd name="connsiteY12" fmla="*/ 104775 h 1924049"/>
                <a:gd name="connsiteX13" fmla="*/ 66943 w 1505218"/>
                <a:gd name="connsiteY13" fmla="*/ 323850 h 1924049"/>
                <a:gd name="connsiteX14" fmla="*/ 268 w 1505218"/>
                <a:gd name="connsiteY14" fmla="*/ 552450 h 1924049"/>
                <a:gd name="connsiteX15" fmla="*/ 95518 w 1505218"/>
                <a:gd name="connsiteY15" fmla="*/ 771525 h 1924049"/>
                <a:gd name="connsiteX16" fmla="*/ 105043 w 1505218"/>
                <a:gd name="connsiteY16" fmla="*/ 981075 h 1924049"/>
                <a:gd name="connsiteX17" fmla="*/ 76468 w 1505218"/>
                <a:gd name="connsiteY17" fmla="*/ 1314449 h 1924049"/>
                <a:gd name="connsiteX18" fmla="*/ 381268 w 1505218"/>
                <a:gd name="connsiteY18" fmla="*/ 1695449 h 1924049"/>
                <a:gd name="connsiteX19" fmla="*/ 914668 w 1505218"/>
                <a:gd name="connsiteY19" fmla="*/ 1924049 h 1924049"/>
                <a:gd name="connsiteX20" fmla="*/ 1309955 w 1505218"/>
                <a:gd name="connsiteY20" fmla="*/ 1694115 h 1924049"/>
                <a:gd name="connsiteX21" fmla="*/ 1371868 w 1505218"/>
                <a:gd name="connsiteY21" fmla="*/ 1466850 h 1924049"/>
                <a:gd name="connsiteX22" fmla="*/ 1371868 w 1505218"/>
                <a:gd name="connsiteY22" fmla="*/ 1219200 h 1924049"/>
                <a:gd name="connsiteX23" fmla="*/ 1343293 w 1505218"/>
                <a:gd name="connsiteY23" fmla="*/ 942975 h 1924049"/>
                <a:gd name="connsiteX24" fmla="*/ 1352818 w 1505218"/>
                <a:gd name="connsiteY24" fmla="*/ 809625 h 1924049"/>
                <a:gd name="connsiteX25" fmla="*/ 1505218 w 1505218"/>
                <a:gd name="connsiteY25" fmla="*/ 809625 h 1924049"/>
                <a:gd name="connsiteX26" fmla="*/ 1505218 w 1505218"/>
                <a:gd name="connsiteY26" fmla="*/ 628650 h 1924049"/>
                <a:gd name="connsiteX27" fmla="*/ 1505218 w 1505218"/>
                <a:gd name="connsiteY27" fmla="*/ 523875 h 1924049"/>
                <a:gd name="connsiteX28" fmla="*/ 1409968 w 1505218"/>
                <a:gd name="connsiteY28" fmla="*/ 514350 h 1924049"/>
                <a:gd name="connsiteX29" fmla="*/ 1295668 w 1505218"/>
                <a:gd name="connsiteY29" fmla="*/ 628650 h 1924049"/>
                <a:gd name="connsiteX30" fmla="*/ 1190893 w 1505218"/>
                <a:gd name="connsiteY30" fmla="*/ 657225 h 1924049"/>
                <a:gd name="connsiteX0" fmla="*/ 1190893 w 1505218"/>
                <a:gd name="connsiteY0" fmla="*/ 657225 h 1924049"/>
                <a:gd name="connsiteX1" fmla="*/ 876568 w 1505218"/>
                <a:gd name="connsiteY1" fmla="*/ 657225 h 1924049"/>
                <a:gd name="connsiteX2" fmla="*/ 847993 w 1505218"/>
                <a:gd name="connsiteY2" fmla="*/ 666750 h 1924049"/>
                <a:gd name="connsiteX3" fmla="*/ 752743 w 1505218"/>
                <a:gd name="connsiteY3" fmla="*/ 466725 h 1924049"/>
                <a:gd name="connsiteX4" fmla="*/ 733693 w 1505218"/>
                <a:gd name="connsiteY4" fmla="*/ 457200 h 1924049"/>
                <a:gd name="connsiteX5" fmla="*/ 714643 w 1505218"/>
                <a:gd name="connsiteY5" fmla="*/ 314325 h 1924049"/>
                <a:gd name="connsiteX6" fmla="*/ 543193 w 1505218"/>
                <a:gd name="connsiteY6" fmla="*/ 504825 h 1924049"/>
                <a:gd name="connsiteX7" fmla="*/ 352693 w 1505218"/>
                <a:gd name="connsiteY7" fmla="*/ 476250 h 1924049"/>
                <a:gd name="connsiteX8" fmla="*/ 247918 w 1505218"/>
                <a:gd name="connsiteY8" fmla="*/ 342900 h 1924049"/>
                <a:gd name="connsiteX9" fmla="*/ 276493 w 1505218"/>
                <a:gd name="connsiteY9" fmla="*/ 209550 h 1924049"/>
                <a:gd name="connsiteX10" fmla="*/ 400318 w 1505218"/>
                <a:gd name="connsiteY10" fmla="*/ 104775 h 1924049"/>
                <a:gd name="connsiteX11" fmla="*/ 619393 w 1505218"/>
                <a:gd name="connsiteY11" fmla="*/ 0 h 1924049"/>
                <a:gd name="connsiteX12" fmla="*/ 66943 w 1505218"/>
                <a:gd name="connsiteY12" fmla="*/ 104775 h 1924049"/>
                <a:gd name="connsiteX13" fmla="*/ 66943 w 1505218"/>
                <a:gd name="connsiteY13" fmla="*/ 323850 h 1924049"/>
                <a:gd name="connsiteX14" fmla="*/ 268 w 1505218"/>
                <a:gd name="connsiteY14" fmla="*/ 552450 h 1924049"/>
                <a:gd name="connsiteX15" fmla="*/ 95518 w 1505218"/>
                <a:gd name="connsiteY15" fmla="*/ 771525 h 1924049"/>
                <a:gd name="connsiteX16" fmla="*/ 105043 w 1505218"/>
                <a:gd name="connsiteY16" fmla="*/ 981075 h 1924049"/>
                <a:gd name="connsiteX17" fmla="*/ 76468 w 1505218"/>
                <a:gd name="connsiteY17" fmla="*/ 1314449 h 1924049"/>
                <a:gd name="connsiteX18" fmla="*/ 381268 w 1505218"/>
                <a:gd name="connsiteY18" fmla="*/ 1695449 h 1924049"/>
                <a:gd name="connsiteX19" fmla="*/ 914668 w 1505218"/>
                <a:gd name="connsiteY19" fmla="*/ 1924049 h 1924049"/>
                <a:gd name="connsiteX20" fmla="*/ 1309955 w 1505218"/>
                <a:gd name="connsiteY20" fmla="*/ 1694115 h 1924049"/>
                <a:gd name="connsiteX21" fmla="*/ 1371868 w 1505218"/>
                <a:gd name="connsiteY21" fmla="*/ 1466850 h 1924049"/>
                <a:gd name="connsiteX22" fmla="*/ 1371868 w 1505218"/>
                <a:gd name="connsiteY22" fmla="*/ 1219200 h 1924049"/>
                <a:gd name="connsiteX23" fmla="*/ 1343293 w 1505218"/>
                <a:gd name="connsiteY23" fmla="*/ 942975 h 1924049"/>
                <a:gd name="connsiteX24" fmla="*/ 1352818 w 1505218"/>
                <a:gd name="connsiteY24" fmla="*/ 809625 h 1924049"/>
                <a:gd name="connsiteX25" fmla="*/ 1505218 w 1505218"/>
                <a:gd name="connsiteY25" fmla="*/ 809625 h 1924049"/>
                <a:gd name="connsiteX26" fmla="*/ 1505218 w 1505218"/>
                <a:gd name="connsiteY26" fmla="*/ 628650 h 1924049"/>
                <a:gd name="connsiteX27" fmla="*/ 1505218 w 1505218"/>
                <a:gd name="connsiteY27" fmla="*/ 523875 h 1924049"/>
                <a:gd name="connsiteX28" fmla="*/ 1409968 w 1505218"/>
                <a:gd name="connsiteY28" fmla="*/ 514350 h 1924049"/>
                <a:gd name="connsiteX29" fmla="*/ 1295668 w 1505218"/>
                <a:gd name="connsiteY29" fmla="*/ 628650 h 1924049"/>
                <a:gd name="connsiteX30" fmla="*/ 1190893 w 1505218"/>
                <a:gd name="connsiteY30" fmla="*/ 657225 h 1924049"/>
                <a:gd name="connsiteX0" fmla="*/ 1190893 w 1505218"/>
                <a:gd name="connsiteY0" fmla="*/ 657225 h 1924049"/>
                <a:gd name="connsiteX1" fmla="*/ 876568 w 1505218"/>
                <a:gd name="connsiteY1" fmla="*/ 657225 h 1924049"/>
                <a:gd name="connsiteX2" fmla="*/ 847993 w 1505218"/>
                <a:gd name="connsiteY2" fmla="*/ 666750 h 1924049"/>
                <a:gd name="connsiteX3" fmla="*/ 752743 w 1505218"/>
                <a:gd name="connsiteY3" fmla="*/ 466725 h 1924049"/>
                <a:gd name="connsiteX4" fmla="*/ 733693 w 1505218"/>
                <a:gd name="connsiteY4" fmla="*/ 457200 h 1924049"/>
                <a:gd name="connsiteX5" fmla="*/ 714643 w 1505218"/>
                <a:gd name="connsiteY5" fmla="*/ 314325 h 1924049"/>
                <a:gd name="connsiteX6" fmla="*/ 543193 w 1505218"/>
                <a:gd name="connsiteY6" fmla="*/ 504825 h 1924049"/>
                <a:gd name="connsiteX7" fmla="*/ 352693 w 1505218"/>
                <a:gd name="connsiteY7" fmla="*/ 476250 h 1924049"/>
                <a:gd name="connsiteX8" fmla="*/ 247918 w 1505218"/>
                <a:gd name="connsiteY8" fmla="*/ 342900 h 1924049"/>
                <a:gd name="connsiteX9" fmla="*/ 276493 w 1505218"/>
                <a:gd name="connsiteY9" fmla="*/ 209550 h 1924049"/>
                <a:gd name="connsiteX10" fmla="*/ 400318 w 1505218"/>
                <a:gd name="connsiteY10" fmla="*/ 104775 h 1924049"/>
                <a:gd name="connsiteX11" fmla="*/ 619393 w 1505218"/>
                <a:gd name="connsiteY11" fmla="*/ 0 h 1924049"/>
                <a:gd name="connsiteX12" fmla="*/ 66943 w 1505218"/>
                <a:gd name="connsiteY12" fmla="*/ 104775 h 1924049"/>
                <a:gd name="connsiteX13" fmla="*/ 66943 w 1505218"/>
                <a:gd name="connsiteY13" fmla="*/ 323850 h 1924049"/>
                <a:gd name="connsiteX14" fmla="*/ 268 w 1505218"/>
                <a:gd name="connsiteY14" fmla="*/ 552450 h 1924049"/>
                <a:gd name="connsiteX15" fmla="*/ 95518 w 1505218"/>
                <a:gd name="connsiteY15" fmla="*/ 771525 h 1924049"/>
                <a:gd name="connsiteX16" fmla="*/ 105043 w 1505218"/>
                <a:gd name="connsiteY16" fmla="*/ 981075 h 1924049"/>
                <a:gd name="connsiteX17" fmla="*/ 76468 w 1505218"/>
                <a:gd name="connsiteY17" fmla="*/ 1314449 h 1924049"/>
                <a:gd name="connsiteX18" fmla="*/ 381268 w 1505218"/>
                <a:gd name="connsiteY18" fmla="*/ 1695449 h 1924049"/>
                <a:gd name="connsiteX19" fmla="*/ 914668 w 1505218"/>
                <a:gd name="connsiteY19" fmla="*/ 1924049 h 1924049"/>
                <a:gd name="connsiteX20" fmla="*/ 1309955 w 1505218"/>
                <a:gd name="connsiteY20" fmla="*/ 1694115 h 1924049"/>
                <a:gd name="connsiteX21" fmla="*/ 1371868 w 1505218"/>
                <a:gd name="connsiteY21" fmla="*/ 1466850 h 1924049"/>
                <a:gd name="connsiteX22" fmla="*/ 1371868 w 1505218"/>
                <a:gd name="connsiteY22" fmla="*/ 1219200 h 1924049"/>
                <a:gd name="connsiteX23" fmla="*/ 1343293 w 1505218"/>
                <a:gd name="connsiteY23" fmla="*/ 942975 h 1924049"/>
                <a:gd name="connsiteX24" fmla="*/ 1352818 w 1505218"/>
                <a:gd name="connsiteY24" fmla="*/ 809625 h 1924049"/>
                <a:gd name="connsiteX25" fmla="*/ 1505218 w 1505218"/>
                <a:gd name="connsiteY25" fmla="*/ 809625 h 1924049"/>
                <a:gd name="connsiteX26" fmla="*/ 1505218 w 1505218"/>
                <a:gd name="connsiteY26" fmla="*/ 628650 h 1924049"/>
                <a:gd name="connsiteX27" fmla="*/ 1505218 w 1505218"/>
                <a:gd name="connsiteY27" fmla="*/ 523875 h 1924049"/>
                <a:gd name="connsiteX28" fmla="*/ 1409968 w 1505218"/>
                <a:gd name="connsiteY28" fmla="*/ 514350 h 1924049"/>
                <a:gd name="connsiteX29" fmla="*/ 1295668 w 1505218"/>
                <a:gd name="connsiteY29" fmla="*/ 628650 h 1924049"/>
                <a:gd name="connsiteX30" fmla="*/ 1190893 w 1505218"/>
                <a:gd name="connsiteY30" fmla="*/ 657225 h 1924049"/>
                <a:gd name="connsiteX0" fmla="*/ 1190893 w 1505218"/>
                <a:gd name="connsiteY0" fmla="*/ 657225 h 1924049"/>
                <a:gd name="connsiteX1" fmla="*/ 876568 w 1505218"/>
                <a:gd name="connsiteY1" fmla="*/ 657225 h 1924049"/>
                <a:gd name="connsiteX2" fmla="*/ 847993 w 1505218"/>
                <a:gd name="connsiteY2" fmla="*/ 666750 h 1924049"/>
                <a:gd name="connsiteX3" fmla="*/ 752743 w 1505218"/>
                <a:gd name="connsiteY3" fmla="*/ 466725 h 1924049"/>
                <a:gd name="connsiteX4" fmla="*/ 733693 w 1505218"/>
                <a:gd name="connsiteY4" fmla="*/ 457200 h 1924049"/>
                <a:gd name="connsiteX5" fmla="*/ 714643 w 1505218"/>
                <a:gd name="connsiteY5" fmla="*/ 314325 h 1924049"/>
                <a:gd name="connsiteX6" fmla="*/ 543193 w 1505218"/>
                <a:gd name="connsiteY6" fmla="*/ 504825 h 1924049"/>
                <a:gd name="connsiteX7" fmla="*/ 352693 w 1505218"/>
                <a:gd name="connsiteY7" fmla="*/ 476250 h 1924049"/>
                <a:gd name="connsiteX8" fmla="*/ 247918 w 1505218"/>
                <a:gd name="connsiteY8" fmla="*/ 342900 h 1924049"/>
                <a:gd name="connsiteX9" fmla="*/ 276493 w 1505218"/>
                <a:gd name="connsiteY9" fmla="*/ 209550 h 1924049"/>
                <a:gd name="connsiteX10" fmla="*/ 400318 w 1505218"/>
                <a:gd name="connsiteY10" fmla="*/ 104775 h 1924049"/>
                <a:gd name="connsiteX11" fmla="*/ 619393 w 1505218"/>
                <a:gd name="connsiteY11" fmla="*/ 0 h 1924049"/>
                <a:gd name="connsiteX12" fmla="*/ 66943 w 1505218"/>
                <a:gd name="connsiteY12" fmla="*/ 104775 h 1924049"/>
                <a:gd name="connsiteX13" fmla="*/ 66943 w 1505218"/>
                <a:gd name="connsiteY13" fmla="*/ 323850 h 1924049"/>
                <a:gd name="connsiteX14" fmla="*/ 268 w 1505218"/>
                <a:gd name="connsiteY14" fmla="*/ 552450 h 1924049"/>
                <a:gd name="connsiteX15" fmla="*/ 95518 w 1505218"/>
                <a:gd name="connsiteY15" fmla="*/ 771525 h 1924049"/>
                <a:gd name="connsiteX16" fmla="*/ 105043 w 1505218"/>
                <a:gd name="connsiteY16" fmla="*/ 981075 h 1924049"/>
                <a:gd name="connsiteX17" fmla="*/ 76468 w 1505218"/>
                <a:gd name="connsiteY17" fmla="*/ 1314449 h 1924049"/>
                <a:gd name="connsiteX18" fmla="*/ 381268 w 1505218"/>
                <a:gd name="connsiteY18" fmla="*/ 1695449 h 1924049"/>
                <a:gd name="connsiteX19" fmla="*/ 914668 w 1505218"/>
                <a:gd name="connsiteY19" fmla="*/ 1924049 h 1924049"/>
                <a:gd name="connsiteX20" fmla="*/ 1309955 w 1505218"/>
                <a:gd name="connsiteY20" fmla="*/ 1694115 h 1924049"/>
                <a:gd name="connsiteX21" fmla="*/ 1371868 w 1505218"/>
                <a:gd name="connsiteY21" fmla="*/ 1466850 h 1924049"/>
                <a:gd name="connsiteX22" fmla="*/ 1371868 w 1505218"/>
                <a:gd name="connsiteY22" fmla="*/ 1219200 h 1924049"/>
                <a:gd name="connsiteX23" fmla="*/ 1343293 w 1505218"/>
                <a:gd name="connsiteY23" fmla="*/ 942975 h 1924049"/>
                <a:gd name="connsiteX24" fmla="*/ 1352818 w 1505218"/>
                <a:gd name="connsiteY24" fmla="*/ 809625 h 1924049"/>
                <a:gd name="connsiteX25" fmla="*/ 1505218 w 1505218"/>
                <a:gd name="connsiteY25" fmla="*/ 809625 h 1924049"/>
                <a:gd name="connsiteX26" fmla="*/ 1505218 w 1505218"/>
                <a:gd name="connsiteY26" fmla="*/ 628650 h 1924049"/>
                <a:gd name="connsiteX27" fmla="*/ 1505218 w 1505218"/>
                <a:gd name="connsiteY27" fmla="*/ 523875 h 1924049"/>
                <a:gd name="connsiteX28" fmla="*/ 1409968 w 1505218"/>
                <a:gd name="connsiteY28" fmla="*/ 514350 h 1924049"/>
                <a:gd name="connsiteX29" fmla="*/ 1295668 w 1505218"/>
                <a:gd name="connsiteY29" fmla="*/ 628650 h 1924049"/>
                <a:gd name="connsiteX30" fmla="*/ 1190893 w 1505218"/>
                <a:gd name="connsiteY30" fmla="*/ 657225 h 1924049"/>
                <a:gd name="connsiteX0" fmla="*/ 1190893 w 1505218"/>
                <a:gd name="connsiteY0" fmla="*/ 657225 h 1924049"/>
                <a:gd name="connsiteX1" fmla="*/ 876568 w 1505218"/>
                <a:gd name="connsiteY1" fmla="*/ 657225 h 1924049"/>
                <a:gd name="connsiteX2" fmla="*/ 847993 w 1505218"/>
                <a:gd name="connsiteY2" fmla="*/ 666750 h 1924049"/>
                <a:gd name="connsiteX3" fmla="*/ 752743 w 1505218"/>
                <a:gd name="connsiteY3" fmla="*/ 466725 h 1924049"/>
                <a:gd name="connsiteX4" fmla="*/ 733693 w 1505218"/>
                <a:gd name="connsiteY4" fmla="*/ 457200 h 1924049"/>
                <a:gd name="connsiteX5" fmla="*/ 714643 w 1505218"/>
                <a:gd name="connsiteY5" fmla="*/ 314325 h 1924049"/>
                <a:gd name="connsiteX6" fmla="*/ 543193 w 1505218"/>
                <a:gd name="connsiteY6" fmla="*/ 504825 h 1924049"/>
                <a:gd name="connsiteX7" fmla="*/ 352693 w 1505218"/>
                <a:gd name="connsiteY7" fmla="*/ 476250 h 1924049"/>
                <a:gd name="connsiteX8" fmla="*/ 247918 w 1505218"/>
                <a:gd name="connsiteY8" fmla="*/ 342900 h 1924049"/>
                <a:gd name="connsiteX9" fmla="*/ 276493 w 1505218"/>
                <a:gd name="connsiteY9" fmla="*/ 209550 h 1924049"/>
                <a:gd name="connsiteX10" fmla="*/ 400318 w 1505218"/>
                <a:gd name="connsiteY10" fmla="*/ 104775 h 1924049"/>
                <a:gd name="connsiteX11" fmla="*/ 619393 w 1505218"/>
                <a:gd name="connsiteY11" fmla="*/ 0 h 1924049"/>
                <a:gd name="connsiteX12" fmla="*/ 66943 w 1505218"/>
                <a:gd name="connsiteY12" fmla="*/ 104775 h 1924049"/>
                <a:gd name="connsiteX13" fmla="*/ 66943 w 1505218"/>
                <a:gd name="connsiteY13" fmla="*/ 323850 h 1924049"/>
                <a:gd name="connsiteX14" fmla="*/ 268 w 1505218"/>
                <a:gd name="connsiteY14" fmla="*/ 552450 h 1924049"/>
                <a:gd name="connsiteX15" fmla="*/ 95518 w 1505218"/>
                <a:gd name="connsiteY15" fmla="*/ 771525 h 1924049"/>
                <a:gd name="connsiteX16" fmla="*/ 105043 w 1505218"/>
                <a:gd name="connsiteY16" fmla="*/ 981075 h 1924049"/>
                <a:gd name="connsiteX17" fmla="*/ 76468 w 1505218"/>
                <a:gd name="connsiteY17" fmla="*/ 1314449 h 1924049"/>
                <a:gd name="connsiteX18" fmla="*/ 381268 w 1505218"/>
                <a:gd name="connsiteY18" fmla="*/ 1695449 h 1924049"/>
                <a:gd name="connsiteX19" fmla="*/ 914668 w 1505218"/>
                <a:gd name="connsiteY19" fmla="*/ 1924049 h 1924049"/>
                <a:gd name="connsiteX20" fmla="*/ 1309955 w 1505218"/>
                <a:gd name="connsiteY20" fmla="*/ 1694115 h 1924049"/>
                <a:gd name="connsiteX21" fmla="*/ 1371868 w 1505218"/>
                <a:gd name="connsiteY21" fmla="*/ 1466850 h 1924049"/>
                <a:gd name="connsiteX22" fmla="*/ 1371868 w 1505218"/>
                <a:gd name="connsiteY22" fmla="*/ 1219200 h 1924049"/>
                <a:gd name="connsiteX23" fmla="*/ 1343293 w 1505218"/>
                <a:gd name="connsiteY23" fmla="*/ 942975 h 1924049"/>
                <a:gd name="connsiteX24" fmla="*/ 1352818 w 1505218"/>
                <a:gd name="connsiteY24" fmla="*/ 809625 h 1924049"/>
                <a:gd name="connsiteX25" fmla="*/ 1505218 w 1505218"/>
                <a:gd name="connsiteY25" fmla="*/ 809625 h 1924049"/>
                <a:gd name="connsiteX26" fmla="*/ 1505218 w 1505218"/>
                <a:gd name="connsiteY26" fmla="*/ 628650 h 1924049"/>
                <a:gd name="connsiteX27" fmla="*/ 1505218 w 1505218"/>
                <a:gd name="connsiteY27" fmla="*/ 523875 h 1924049"/>
                <a:gd name="connsiteX28" fmla="*/ 1409968 w 1505218"/>
                <a:gd name="connsiteY28" fmla="*/ 514350 h 1924049"/>
                <a:gd name="connsiteX29" fmla="*/ 1295668 w 1505218"/>
                <a:gd name="connsiteY29" fmla="*/ 628650 h 1924049"/>
                <a:gd name="connsiteX30" fmla="*/ 1190893 w 1505218"/>
                <a:gd name="connsiteY30" fmla="*/ 657225 h 1924049"/>
                <a:gd name="connsiteX0" fmla="*/ 1198934 w 1513259"/>
                <a:gd name="connsiteY0" fmla="*/ 657225 h 1924049"/>
                <a:gd name="connsiteX1" fmla="*/ 884609 w 1513259"/>
                <a:gd name="connsiteY1" fmla="*/ 657225 h 1924049"/>
                <a:gd name="connsiteX2" fmla="*/ 856034 w 1513259"/>
                <a:gd name="connsiteY2" fmla="*/ 666750 h 1924049"/>
                <a:gd name="connsiteX3" fmla="*/ 760784 w 1513259"/>
                <a:gd name="connsiteY3" fmla="*/ 466725 h 1924049"/>
                <a:gd name="connsiteX4" fmla="*/ 741734 w 1513259"/>
                <a:gd name="connsiteY4" fmla="*/ 457200 h 1924049"/>
                <a:gd name="connsiteX5" fmla="*/ 722684 w 1513259"/>
                <a:gd name="connsiteY5" fmla="*/ 314325 h 1924049"/>
                <a:gd name="connsiteX6" fmla="*/ 551234 w 1513259"/>
                <a:gd name="connsiteY6" fmla="*/ 504825 h 1924049"/>
                <a:gd name="connsiteX7" fmla="*/ 360734 w 1513259"/>
                <a:gd name="connsiteY7" fmla="*/ 476250 h 1924049"/>
                <a:gd name="connsiteX8" fmla="*/ 255959 w 1513259"/>
                <a:gd name="connsiteY8" fmla="*/ 342900 h 1924049"/>
                <a:gd name="connsiteX9" fmla="*/ 284534 w 1513259"/>
                <a:gd name="connsiteY9" fmla="*/ 209550 h 1924049"/>
                <a:gd name="connsiteX10" fmla="*/ 408359 w 1513259"/>
                <a:gd name="connsiteY10" fmla="*/ 104775 h 1924049"/>
                <a:gd name="connsiteX11" fmla="*/ 627434 w 1513259"/>
                <a:gd name="connsiteY11" fmla="*/ 0 h 1924049"/>
                <a:gd name="connsiteX12" fmla="*/ 74984 w 1513259"/>
                <a:gd name="connsiteY12" fmla="*/ 323850 h 1924049"/>
                <a:gd name="connsiteX13" fmla="*/ 8309 w 1513259"/>
                <a:gd name="connsiteY13" fmla="*/ 552450 h 1924049"/>
                <a:gd name="connsiteX14" fmla="*/ 103559 w 1513259"/>
                <a:gd name="connsiteY14" fmla="*/ 771525 h 1924049"/>
                <a:gd name="connsiteX15" fmla="*/ 113084 w 1513259"/>
                <a:gd name="connsiteY15" fmla="*/ 981075 h 1924049"/>
                <a:gd name="connsiteX16" fmla="*/ 84509 w 1513259"/>
                <a:gd name="connsiteY16" fmla="*/ 1314449 h 1924049"/>
                <a:gd name="connsiteX17" fmla="*/ 389309 w 1513259"/>
                <a:gd name="connsiteY17" fmla="*/ 1695449 h 1924049"/>
                <a:gd name="connsiteX18" fmla="*/ 922709 w 1513259"/>
                <a:gd name="connsiteY18" fmla="*/ 1924049 h 1924049"/>
                <a:gd name="connsiteX19" fmla="*/ 1317996 w 1513259"/>
                <a:gd name="connsiteY19" fmla="*/ 1694115 h 1924049"/>
                <a:gd name="connsiteX20" fmla="*/ 1379909 w 1513259"/>
                <a:gd name="connsiteY20" fmla="*/ 1466850 h 1924049"/>
                <a:gd name="connsiteX21" fmla="*/ 1379909 w 1513259"/>
                <a:gd name="connsiteY21" fmla="*/ 1219200 h 1924049"/>
                <a:gd name="connsiteX22" fmla="*/ 1351334 w 1513259"/>
                <a:gd name="connsiteY22" fmla="*/ 942975 h 1924049"/>
                <a:gd name="connsiteX23" fmla="*/ 1360859 w 1513259"/>
                <a:gd name="connsiteY23" fmla="*/ 809625 h 1924049"/>
                <a:gd name="connsiteX24" fmla="*/ 1513259 w 1513259"/>
                <a:gd name="connsiteY24" fmla="*/ 809625 h 1924049"/>
                <a:gd name="connsiteX25" fmla="*/ 1513259 w 1513259"/>
                <a:gd name="connsiteY25" fmla="*/ 628650 h 1924049"/>
                <a:gd name="connsiteX26" fmla="*/ 1513259 w 1513259"/>
                <a:gd name="connsiteY26" fmla="*/ 523875 h 1924049"/>
                <a:gd name="connsiteX27" fmla="*/ 1418009 w 1513259"/>
                <a:gd name="connsiteY27" fmla="*/ 514350 h 1924049"/>
                <a:gd name="connsiteX28" fmla="*/ 1303709 w 1513259"/>
                <a:gd name="connsiteY28" fmla="*/ 628650 h 1924049"/>
                <a:gd name="connsiteX29" fmla="*/ 1198934 w 1513259"/>
                <a:gd name="connsiteY29" fmla="*/ 657225 h 1924049"/>
                <a:gd name="connsiteX0" fmla="*/ 1198934 w 1513259"/>
                <a:gd name="connsiteY0" fmla="*/ 657225 h 1924049"/>
                <a:gd name="connsiteX1" fmla="*/ 884609 w 1513259"/>
                <a:gd name="connsiteY1" fmla="*/ 657225 h 1924049"/>
                <a:gd name="connsiteX2" fmla="*/ 856034 w 1513259"/>
                <a:gd name="connsiteY2" fmla="*/ 666750 h 1924049"/>
                <a:gd name="connsiteX3" fmla="*/ 760784 w 1513259"/>
                <a:gd name="connsiteY3" fmla="*/ 466725 h 1924049"/>
                <a:gd name="connsiteX4" fmla="*/ 741734 w 1513259"/>
                <a:gd name="connsiteY4" fmla="*/ 457200 h 1924049"/>
                <a:gd name="connsiteX5" fmla="*/ 722684 w 1513259"/>
                <a:gd name="connsiteY5" fmla="*/ 314325 h 1924049"/>
                <a:gd name="connsiteX6" fmla="*/ 551234 w 1513259"/>
                <a:gd name="connsiteY6" fmla="*/ 504825 h 1924049"/>
                <a:gd name="connsiteX7" fmla="*/ 360734 w 1513259"/>
                <a:gd name="connsiteY7" fmla="*/ 476250 h 1924049"/>
                <a:gd name="connsiteX8" fmla="*/ 255959 w 1513259"/>
                <a:gd name="connsiteY8" fmla="*/ 342900 h 1924049"/>
                <a:gd name="connsiteX9" fmla="*/ 284534 w 1513259"/>
                <a:gd name="connsiteY9" fmla="*/ 209550 h 1924049"/>
                <a:gd name="connsiteX10" fmla="*/ 408359 w 1513259"/>
                <a:gd name="connsiteY10" fmla="*/ 104775 h 1924049"/>
                <a:gd name="connsiteX11" fmla="*/ 627434 w 1513259"/>
                <a:gd name="connsiteY11" fmla="*/ 0 h 1924049"/>
                <a:gd name="connsiteX12" fmla="*/ 74984 w 1513259"/>
                <a:gd name="connsiteY12" fmla="*/ 323850 h 1924049"/>
                <a:gd name="connsiteX13" fmla="*/ 8309 w 1513259"/>
                <a:gd name="connsiteY13" fmla="*/ 552450 h 1924049"/>
                <a:gd name="connsiteX14" fmla="*/ 103559 w 1513259"/>
                <a:gd name="connsiteY14" fmla="*/ 771525 h 1924049"/>
                <a:gd name="connsiteX15" fmla="*/ 113084 w 1513259"/>
                <a:gd name="connsiteY15" fmla="*/ 981075 h 1924049"/>
                <a:gd name="connsiteX16" fmla="*/ 84509 w 1513259"/>
                <a:gd name="connsiteY16" fmla="*/ 1314449 h 1924049"/>
                <a:gd name="connsiteX17" fmla="*/ 389309 w 1513259"/>
                <a:gd name="connsiteY17" fmla="*/ 1695449 h 1924049"/>
                <a:gd name="connsiteX18" fmla="*/ 922709 w 1513259"/>
                <a:gd name="connsiteY18" fmla="*/ 1924049 h 1924049"/>
                <a:gd name="connsiteX19" fmla="*/ 1317996 w 1513259"/>
                <a:gd name="connsiteY19" fmla="*/ 1694115 h 1924049"/>
                <a:gd name="connsiteX20" fmla="*/ 1379909 w 1513259"/>
                <a:gd name="connsiteY20" fmla="*/ 1466850 h 1924049"/>
                <a:gd name="connsiteX21" fmla="*/ 1379909 w 1513259"/>
                <a:gd name="connsiteY21" fmla="*/ 1219200 h 1924049"/>
                <a:gd name="connsiteX22" fmla="*/ 1351334 w 1513259"/>
                <a:gd name="connsiteY22" fmla="*/ 942975 h 1924049"/>
                <a:gd name="connsiteX23" fmla="*/ 1360859 w 1513259"/>
                <a:gd name="connsiteY23" fmla="*/ 809625 h 1924049"/>
                <a:gd name="connsiteX24" fmla="*/ 1513259 w 1513259"/>
                <a:gd name="connsiteY24" fmla="*/ 809625 h 1924049"/>
                <a:gd name="connsiteX25" fmla="*/ 1513259 w 1513259"/>
                <a:gd name="connsiteY25" fmla="*/ 628650 h 1924049"/>
                <a:gd name="connsiteX26" fmla="*/ 1513259 w 1513259"/>
                <a:gd name="connsiteY26" fmla="*/ 523875 h 1924049"/>
                <a:gd name="connsiteX27" fmla="*/ 1418009 w 1513259"/>
                <a:gd name="connsiteY27" fmla="*/ 514350 h 1924049"/>
                <a:gd name="connsiteX28" fmla="*/ 1303709 w 1513259"/>
                <a:gd name="connsiteY28" fmla="*/ 628650 h 1924049"/>
                <a:gd name="connsiteX29" fmla="*/ 1198934 w 1513259"/>
                <a:gd name="connsiteY29" fmla="*/ 657225 h 1924049"/>
                <a:gd name="connsiteX0" fmla="*/ 1198934 w 1513259"/>
                <a:gd name="connsiteY0" fmla="*/ 657225 h 1924049"/>
                <a:gd name="connsiteX1" fmla="*/ 884609 w 1513259"/>
                <a:gd name="connsiteY1" fmla="*/ 657225 h 1924049"/>
                <a:gd name="connsiteX2" fmla="*/ 856034 w 1513259"/>
                <a:gd name="connsiteY2" fmla="*/ 666750 h 1924049"/>
                <a:gd name="connsiteX3" fmla="*/ 760784 w 1513259"/>
                <a:gd name="connsiteY3" fmla="*/ 466725 h 1924049"/>
                <a:gd name="connsiteX4" fmla="*/ 741734 w 1513259"/>
                <a:gd name="connsiteY4" fmla="*/ 457200 h 1924049"/>
                <a:gd name="connsiteX5" fmla="*/ 722684 w 1513259"/>
                <a:gd name="connsiteY5" fmla="*/ 314325 h 1924049"/>
                <a:gd name="connsiteX6" fmla="*/ 551234 w 1513259"/>
                <a:gd name="connsiteY6" fmla="*/ 504825 h 1924049"/>
                <a:gd name="connsiteX7" fmla="*/ 360734 w 1513259"/>
                <a:gd name="connsiteY7" fmla="*/ 476250 h 1924049"/>
                <a:gd name="connsiteX8" fmla="*/ 255959 w 1513259"/>
                <a:gd name="connsiteY8" fmla="*/ 342900 h 1924049"/>
                <a:gd name="connsiteX9" fmla="*/ 284534 w 1513259"/>
                <a:gd name="connsiteY9" fmla="*/ 209550 h 1924049"/>
                <a:gd name="connsiteX10" fmla="*/ 408359 w 1513259"/>
                <a:gd name="connsiteY10" fmla="*/ 104775 h 1924049"/>
                <a:gd name="connsiteX11" fmla="*/ 627434 w 1513259"/>
                <a:gd name="connsiteY11" fmla="*/ 0 h 1924049"/>
                <a:gd name="connsiteX12" fmla="*/ 74984 w 1513259"/>
                <a:gd name="connsiteY12" fmla="*/ 323850 h 1924049"/>
                <a:gd name="connsiteX13" fmla="*/ 8309 w 1513259"/>
                <a:gd name="connsiteY13" fmla="*/ 552450 h 1924049"/>
                <a:gd name="connsiteX14" fmla="*/ 103559 w 1513259"/>
                <a:gd name="connsiteY14" fmla="*/ 771525 h 1924049"/>
                <a:gd name="connsiteX15" fmla="*/ 113084 w 1513259"/>
                <a:gd name="connsiteY15" fmla="*/ 981075 h 1924049"/>
                <a:gd name="connsiteX16" fmla="*/ 84509 w 1513259"/>
                <a:gd name="connsiteY16" fmla="*/ 1314449 h 1924049"/>
                <a:gd name="connsiteX17" fmla="*/ 389309 w 1513259"/>
                <a:gd name="connsiteY17" fmla="*/ 1695449 h 1924049"/>
                <a:gd name="connsiteX18" fmla="*/ 922709 w 1513259"/>
                <a:gd name="connsiteY18" fmla="*/ 1924049 h 1924049"/>
                <a:gd name="connsiteX19" fmla="*/ 1317996 w 1513259"/>
                <a:gd name="connsiteY19" fmla="*/ 1694115 h 1924049"/>
                <a:gd name="connsiteX20" fmla="*/ 1379909 w 1513259"/>
                <a:gd name="connsiteY20" fmla="*/ 1466850 h 1924049"/>
                <a:gd name="connsiteX21" fmla="*/ 1379909 w 1513259"/>
                <a:gd name="connsiteY21" fmla="*/ 1219200 h 1924049"/>
                <a:gd name="connsiteX22" fmla="*/ 1351334 w 1513259"/>
                <a:gd name="connsiteY22" fmla="*/ 942975 h 1924049"/>
                <a:gd name="connsiteX23" fmla="*/ 1360859 w 1513259"/>
                <a:gd name="connsiteY23" fmla="*/ 809625 h 1924049"/>
                <a:gd name="connsiteX24" fmla="*/ 1513259 w 1513259"/>
                <a:gd name="connsiteY24" fmla="*/ 809625 h 1924049"/>
                <a:gd name="connsiteX25" fmla="*/ 1513259 w 1513259"/>
                <a:gd name="connsiteY25" fmla="*/ 628650 h 1924049"/>
                <a:gd name="connsiteX26" fmla="*/ 1513259 w 1513259"/>
                <a:gd name="connsiteY26" fmla="*/ 523875 h 1924049"/>
                <a:gd name="connsiteX27" fmla="*/ 1418009 w 1513259"/>
                <a:gd name="connsiteY27" fmla="*/ 514350 h 1924049"/>
                <a:gd name="connsiteX28" fmla="*/ 1303709 w 1513259"/>
                <a:gd name="connsiteY28" fmla="*/ 628650 h 1924049"/>
                <a:gd name="connsiteX29" fmla="*/ 1198934 w 1513259"/>
                <a:gd name="connsiteY29" fmla="*/ 657225 h 1924049"/>
                <a:gd name="connsiteX0" fmla="*/ 1198934 w 1513259"/>
                <a:gd name="connsiteY0" fmla="*/ 657225 h 1924049"/>
                <a:gd name="connsiteX1" fmla="*/ 884609 w 1513259"/>
                <a:gd name="connsiteY1" fmla="*/ 657225 h 1924049"/>
                <a:gd name="connsiteX2" fmla="*/ 856034 w 1513259"/>
                <a:gd name="connsiteY2" fmla="*/ 666750 h 1924049"/>
                <a:gd name="connsiteX3" fmla="*/ 760784 w 1513259"/>
                <a:gd name="connsiteY3" fmla="*/ 466725 h 1924049"/>
                <a:gd name="connsiteX4" fmla="*/ 741734 w 1513259"/>
                <a:gd name="connsiteY4" fmla="*/ 457200 h 1924049"/>
                <a:gd name="connsiteX5" fmla="*/ 722684 w 1513259"/>
                <a:gd name="connsiteY5" fmla="*/ 314325 h 1924049"/>
                <a:gd name="connsiteX6" fmla="*/ 551234 w 1513259"/>
                <a:gd name="connsiteY6" fmla="*/ 504825 h 1924049"/>
                <a:gd name="connsiteX7" fmla="*/ 360734 w 1513259"/>
                <a:gd name="connsiteY7" fmla="*/ 476250 h 1924049"/>
                <a:gd name="connsiteX8" fmla="*/ 255959 w 1513259"/>
                <a:gd name="connsiteY8" fmla="*/ 342900 h 1924049"/>
                <a:gd name="connsiteX9" fmla="*/ 284534 w 1513259"/>
                <a:gd name="connsiteY9" fmla="*/ 209550 h 1924049"/>
                <a:gd name="connsiteX10" fmla="*/ 408359 w 1513259"/>
                <a:gd name="connsiteY10" fmla="*/ 104775 h 1924049"/>
                <a:gd name="connsiteX11" fmla="*/ 627434 w 1513259"/>
                <a:gd name="connsiteY11" fmla="*/ 0 h 1924049"/>
                <a:gd name="connsiteX12" fmla="*/ 74984 w 1513259"/>
                <a:gd name="connsiteY12" fmla="*/ 323850 h 1924049"/>
                <a:gd name="connsiteX13" fmla="*/ 8309 w 1513259"/>
                <a:gd name="connsiteY13" fmla="*/ 552450 h 1924049"/>
                <a:gd name="connsiteX14" fmla="*/ 103559 w 1513259"/>
                <a:gd name="connsiteY14" fmla="*/ 771525 h 1924049"/>
                <a:gd name="connsiteX15" fmla="*/ 113084 w 1513259"/>
                <a:gd name="connsiteY15" fmla="*/ 981075 h 1924049"/>
                <a:gd name="connsiteX16" fmla="*/ 84509 w 1513259"/>
                <a:gd name="connsiteY16" fmla="*/ 1314449 h 1924049"/>
                <a:gd name="connsiteX17" fmla="*/ 389309 w 1513259"/>
                <a:gd name="connsiteY17" fmla="*/ 1695449 h 1924049"/>
                <a:gd name="connsiteX18" fmla="*/ 922709 w 1513259"/>
                <a:gd name="connsiteY18" fmla="*/ 1924049 h 1924049"/>
                <a:gd name="connsiteX19" fmla="*/ 1317996 w 1513259"/>
                <a:gd name="connsiteY19" fmla="*/ 1694115 h 1924049"/>
                <a:gd name="connsiteX20" fmla="*/ 1379909 w 1513259"/>
                <a:gd name="connsiteY20" fmla="*/ 1466850 h 1924049"/>
                <a:gd name="connsiteX21" fmla="*/ 1379909 w 1513259"/>
                <a:gd name="connsiteY21" fmla="*/ 1219200 h 1924049"/>
                <a:gd name="connsiteX22" fmla="*/ 1351334 w 1513259"/>
                <a:gd name="connsiteY22" fmla="*/ 942975 h 1924049"/>
                <a:gd name="connsiteX23" fmla="*/ 1360859 w 1513259"/>
                <a:gd name="connsiteY23" fmla="*/ 809625 h 1924049"/>
                <a:gd name="connsiteX24" fmla="*/ 1513259 w 1513259"/>
                <a:gd name="connsiteY24" fmla="*/ 809625 h 1924049"/>
                <a:gd name="connsiteX25" fmla="*/ 1513259 w 1513259"/>
                <a:gd name="connsiteY25" fmla="*/ 628650 h 1924049"/>
                <a:gd name="connsiteX26" fmla="*/ 1513259 w 1513259"/>
                <a:gd name="connsiteY26" fmla="*/ 523875 h 1924049"/>
                <a:gd name="connsiteX27" fmla="*/ 1418009 w 1513259"/>
                <a:gd name="connsiteY27" fmla="*/ 514350 h 1924049"/>
                <a:gd name="connsiteX28" fmla="*/ 1303709 w 1513259"/>
                <a:gd name="connsiteY28" fmla="*/ 628650 h 1924049"/>
                <a:gd name="connsiteX29" fmla="*/ 1198934 w 1513259"/>
                <a:gd name="connsiteY29" fmla="*/ 657225 h 1924049"/>
                <a:gd name="connsiteX0" fmla="*/ 1198934 w 1513259"/>
                <a:gd name="connsiteY0" fmla="*/ 657225 h 1924049"/>
                <a:gd name="connsiteX1" fmla="*/ 884609 w 1513259"/>
                <a:gd name="connsiteY1" fmla="*/ 657225 h 1924049"/>
                <a:gd name="connsiteX2" fmla="*/ 856034 w 1513259"/>
                <a:gd name="connsiteY2" fmla="*/ 666750 h 1924049"/>
                <a:gd name="connsiteX3" fmla="*/ 760784 w 1513259"/>
                <a:gd name="connsiteY3" fmla="*/ 466725 h 1924049"/>
                <a:gd name="connsiteX4" fmla="*/ 741734 w 1513259"/>
                <a:gd name="connsiteY4" fmla="*/ 457200 h 1924049"/>
                <a:gd name="connsiteX5" fmla="*/ 722684 w 1513259"/>
                <a:gd name="connsiteY5" fmla="*/ 314325 h 1924049"/>
                <a:gd name="connsiteX6" fmla="*/ 551234 w 1513259"/>
                <a:gd name="connsiteY6" fmla="*/ 504825 h 1924049"/>
                <a:gd name="connsiteX7" fmla="*/ 360734 w 1513259"/>
                <a:gd name="connsiteY7" fmla="*/ 476250 h 1924049"/>
                <a:gd name="connsiteX8" fmla="*/ 255959 w 1513259"/>
                <a:gd name="connsiteY8" fmla="*/ 342900 h 1924049"/>
                <a:gd name="connsiteX9" fmla="*/ 284534 w 1513259"/>
                <a:gd name="connsiteY9" fmla="*/ 209550 h 1924049"/>
                <a:gd name="connsiteX10" fmla="*/ 408359 w 1513259"/>
                <a:gd name="connsiteY10" fmla="*/ 104775 h 1924049"/>
                <a:gd name="connsiteX11" fmla="*/ 627434 w 1513259"/>
                <a:gd name="connsiteY11" fmla="*/ 0 h 1924049"/>
                <a:gd name="connsiteX12" fmla="*/ 74984 w 1513259"/>
                <a:gd name="connsiteY12" fmla="*/ 323850 h 1924049"/>
                <a:gd name="connsiteX13" fmla="*/ 8309 w 1513259"/>
                <a:gd name="connsiteY13" fmla="*/ 552450 h 1924049"/>
                <a:gd name="connsiteX14" fmla="*/ 103559 w 1513259"/>
                <a:gd name="connsiteY14" fmla="*/ 771525 h 1924049"/>
                <a:gd name="connsiteX15" fmla="*/ 113084 w 1513259"/>
                <a:gd name="connsiteY15" fmla="*/ 981075 h 1924049"/>
                <a:gd name="connsiteX16" fmla="*/ 84509 w 1513259"/>
                <a:gd name="connsiteY16" fmla="*/ 1314449 h 1924049"/>
                <a:gd name="connsiteX17" fmla="*/ 389309 w 1513259"/>
                <a:gd name="connsiteY17" fmla="*/ 1695449 h 1924049"/>
                <a:gd name="connsiteX18" fmla="*/ 922709 w 1513259"/>
                <a:gd name="connsiteY18" fmla="*/ 1924049 h 1924049"/>
                <a:gd name="connsiteX19" fmla="*/ 1317996 w 1513259"/>
                <a:gd name="connsiteY19" fmla="*/ 1694115 h 1924049"/>
                <a:gd name="connsiteX20" fmla="*/ 1379909 w 1513259"/>
                <a:gd name="connsiteY20" fmla="*/ 1466850 h 1924049"/>
                <a:gd name="connsiteX21" fmla="*/ 1379909 w 1513259"/>
                <a:gd name="connsiteY21" fmla="*/ 1219200 h 1924049"/>
                <a:gd name="connsiteX22" fmla="*/ 1351334 w 1513259"/>
                <a:gd name="connsiteY22" fmla="*/ 942975 h 1924049"/>
                <a:gd name="connsiteX23" fmla="*/ 1360859 w 1513259"/>
                <a:gd name="connsiteY23" fmla="*/ 809625 h 1924049"/>
                <a:gd name="connsiteX24" fmla="*/ 1513259 w 1513259"/>
                <a:gd name="connsiteY24" fmla="*/ 809625 h 1924049"/>
                <a:gd name="connsiteX25" fmla="*/ 1513259 w 1513259"/>
                <a:gd name="connsiteY25" fmla="*/ 628650 h 1924049"/>
                <a:gd name="connsiteX26" fmla="*/ 1513259 w 1513259"/>
                <a:gd name="connsiteY26" fmla="*/ 523875 h 1924049"/>
                <a:gd name="connsiteX27" fmla="*/ 1418009 w 1513259"/>
                <a:gd name="connsiteY27" fmla="*/ 514350 h 1924049"/>
                <a:gd name="connsiteX28" fmla="*/ 1303709 w 1513259"/>
                <a:gd name="connsiteY28" fmla="*/ 628650 h 1924049"/>
                <a:gd name="connsiteX29" fmla="*/ 1198934 w 1513259"/>
                <a:gd name="connsiteY29" fmla="*/ 657225 h 1924049"/>
                <a:gd name="connsiteX0" fmla="*/ 1198934 w 1513259"/>
                <a:gd name="connsiteY0" fmla="*/ 552450 h 1819274"/>
                <a:gd name="connsiteX1" fmla="*/ 884609 w 1513259"/>
                <a:gd name="connsiteY1" fmla="*/ 552450 h 1819274"/>
                <a:gd name="connsiteX2" fmla="*/ 856034 w 1513259"/>
                <a:gd name="connsiteY2" fmla="*/ 561975 h 1819274"/>
                <a:gd name="connsiteX3" fmla="*/ 760784 w 1513259"/>
                <a:gd name="connsiteY3" fmla="*/ 361950 h 1819274"/>
                <a:gd name="connsiteX4" fmla="*/ 741734 w 1513259"/>
                <a:gd name="connsiteY4" fmla="*/ 352425 h 1819274"/>
                <a:gd name="connsiteX5" fmla="*/ 722684 w 1513259"/>
                <a:gd name="connsiteY5" fmla="*/ 209550 h 1819274"/>
                <a:gd name="connsiteX6" fmla="*/ 551234 w 1513259"/>
                <a:gd name="connsiteY6" fmla="*/ 400050 h 1819274"/>
                <a:gd name="connsiteX7" fmla="*/ 360734 w 1513259"/>
                <a:gd name="connsiteY7" fmla="*/ 371475 h 1819274"/>
                <a:gd name="connsiteX8" fmla="*/ 255959 w 1513259"/>
                <a:gd name="connsiteY8" fmla="*/ 238125 h 1819274"/>
                <a:gd name="connsiteX9" fmla="*/ 284534 w 1513259"/>
                <a:gd name="connsiteY9" fmla="*/ 104775 h 1819274"/>
                <a:gd name="connsiteX10" fmla="*/ 408359 w 1513259"/>
                <a:gd name="connsiteY10" fmla="*/ 0 h 1819274"/>
                <a:gd name="connsiteX11" fmla="*/ 74984 w 1513259"/>
                <a:gd name="connsiteY11" fmla="*/ 219075 h 1819274"/>
                <a:gd name="connsiteX12" fmla="*/ 8309 w 1513259"/>
                <a:gd name="connsiteY12" fmla="*/ 447675 h 1819274"/>
                <a:gd name="connsiteX13" fmla="*/ 103559 w 1513259"/>
                <a:gd name="connsiteY13" fmla="*/ 666750 h 1819274"/>
                <a:gd name="connsiteX14" fmla="*/ 113084 w 1513259"/>
                <a:gd name="connsiteY14" fmla="*/ 876300 h 1819274"/>
                <a:gd name="connsiteX15" fmla="*/ 84509 w 1513259"/>
                <a:gd name="connsiteY15" fmla="*/ 1209674 h 1819274"/>
                <a:gd name="connsiteX16" fmla="*/ 389309 w 1513259"/>
                <a:gd name="connsiteY16" fmla="*/ 1590674 h 1819274"/>
                <a:gd name="connsiteX17" fmla="*/ 922709 w 1513259"/>
                <a:gd name="connsiteY17" fmla="*/ 1819274 h 1819274"/>
                <a:gd name="connsiteX18" fmla="*/ 1317996 w 1513259"/>
                <a:gd name="connsiteY18" fmla="*/ 1589340 h 1819274"/>
                <a:gd name="connsiteX19" fmla="*/ 1379909 w 1513259"/>
                <a:gd name="connsiteY19" fmla="*/ 1362075 h 1819274"/>
                <a:gd name="connsiteX20" fmla="*/ 1379909 w 1513259"/>
                <a:gd name="connsiteY20" fmla="*/ 1114425 h 1819274"/>
                <a:gd name="connsiteX21" fmla="*/ 1351334 w 1513259"/>
                <a:gd name="connsiteY21" fmla="*/ 838200 h 1819274"/>
                <a:gd name="connsiteX22" fmla="*/ 1360859 w 1513259"/>
                <a:gd name="connsiteY22" fmla="*/ 704850 h 1819274"/>
                <a:gd name="connsiteX23" fmla="*/ 1513259 w 1513259"/>
                <a:gd name="connsiteY23" fmla="*/ 704850 h 1819274"/>
                <a:gd name="connsiteX24" fmla="*/ 1513259 w 1513259"/>
                <a:gd name="connsiteY24" fmla="*/ 523875 h 1819274"/>
                <a:gd name="connsiteX25" fmla="*/ 1513259 w 1513259"/>
                <a:gd name="connsiteY25" fmla="*/ 419100 h 1819274"/>
                <a:gd name="connsiteX26" fmla="*/ 1418009 w 1513259"/>
                <a:gd name="connsiteY26" fmla="*/ 409575 h 1819274"/>
                <a:gd name="connsiteX27" fmla="*/ 1303709 w 1513259"/>
                <a:gd name="connsiteY27" fmla="*/ 523875 h 1819274"/>
                <a:gd name="connsiteX28" fmla="*/ 1198934 w 1513259"/>
                <a:gd name="connsiteY28" fmla="*/ 552450 h 1819274"/>
                <a:gd name="connsiteX0" fmla="*/ 1191971 w 1506296"/>
                <a:gd name="connsiteY0" fmla="*/ 552450 h 1819274"/>
                <a:gd name="connsiteX1" fmla="*/ 877646 w 1506296"/>
                <a:gd name="connsiteY1" fmla="*/ 552450 h 1819274"/>
                <a:gd name="connsiteX2" fmla="*/ 849071 w 1506296"/>
                <a:gd name="connsiteY2" fmla="*/ 561975 h 1819274"/>
                <a:gd name="connsiteX3" fmla="*/ 753821 w 1506296"/>
                <a:gd name="connsiteY3" fmla="*/ 361950 h 1819274"/>
                <a:gd name="connsiteX4" fmla="*/ 734771 w 1506296"/>
                <a:gd name="connsiteY4" fmla="*/ 352425 h 1819274"/>
                <a:gd name="connsiteX5" fmla="*/ 715721 w 1506296"/>
                <a:gd name="connsiteY5" fmla="*/ 209550 h 1819274"/>
                <a:gd name="connsiteX6" fmla="*/ 544271 w 1506296"/>
                <a:gd name="connsiteY6" fmla="*/ 400050 h 1819274"/>
                <a:gd name="connsiteX7" fmla="*/ 353771 w 1506296"/>
                <a:gd name="connsiteY7" fmla="*/ 371475 h 1819274"/>
                <a:gd name="connsiteX8" fmla="*/ 248996 w 1506296"/>
                <a:gd name="connsiteY8" fmla="*/ 238125 h 1819274"/>
                <a:gd name="connsiteX9" fmla="*/ 277571 w 1506296"/>
                <a:gd name="connsiteY9" fmla="*/ 104775 h 1819274"/>
                <a:gd name="connsiteX10" fmla="*/ 401396 w 1506296"/>
                <a:gd name="connsiteY10" fmla="*/ 0 h 1819274"/>
                <a:gd name="connsiteX11" fmla="*/ 68021 w 1506296"/>
                <a:gd name="connsiteY11" fmla="*/ 219075 h 1819274"/>
                <a:gd name="connsiteX12" fmla="*/ 1346 w 1506296"/>
                <a:gd name="connsiteY12" fmla="*/ 447675 h 1819274"/>
                <a:gd name="connsiteX13" fmla="*/ 96596 w 1506296"/>
                <a:gd name="connsiteY13" fmla="*/ 666750 h 1819274"/>
                <a:gd name="connsiteX14" fmla="*/ 106121 w 1506296"/>
                <a:gd name="connsiteY14" fmla="*/ 876300 h 1819274"/>
                <a:gd name="connsiteX15" fmla="*/ 77546 w 1506296"/>
                <a:gd name="connsiteY15" fmla="*/ 1209674 h 1819274"/>
                <a:gd name="connsiteX16" fmla="*/ 382346 w 1506296"/>
                <a:gd name="connsiteY16" fmla="*/ 1590674 h 1819274"/>
                <a:gd name="connsiteX17" fmla="*/ 915746 w 1506296"/>
                <a:gd name="connsiteY17" fmla="*/ 1819274 h 1819274"/>
                <a:gd name="connsiteX18" fmla="*/ 1311033 w 1506296"/>
                <a:gd name="connsiteY18" fmla="*/ 1589340 h 1819274"/>
                <a:gd name="connsiteX19" fmla="*/ 1372946 w 1506296"/>
                <a:gd name="connsiteY19" fmla="*/ 1362075 h 1819274"/>
                <a:gd name="connsiteX20" fmla="*/ 1372946 w 1506296"/>
                <a:gd name="connsiteY20" fmla="*/ 1114425 h 1819274"/>
                <a:gd name="connsiteX21" fmla="*/ 1344371 w 1506296"/>
                <a:gd name="connsiteY21" fmla="*/ 838200 h 1819274"/>
                <a:gd name="connsiteX22" fmla="*/ 1353896 w 1506296"/>
                <a:gd name="connsiteY22" fmla="*/ 704850 h 1819274"/>
                <a:gd name="connsiteX23" fmla="*/ 1506296 w 1506296"/>
                <a:gd name="connsiteY23" fmla="*/ 704850 h 1819274"/>
                <a:gd name="connsiteX24" fmla="*/ 1506296 w 1506296"/>
                <a:gd name="connsiteY24" fmla="*/ 523875 h 1819274"/>
                <a:gd name="connsiteX25" fmla="*/ 1506296 w 1506296"/>
                <a:gd name="connsiteY25" fmla="*/ 419100 h 1819274"/>
                <a:gd name="connsiteX26" fmla="*/ 1411046 w 1506296"/>
                <a:gd name="connsiteY26" fmla="*/ 409575 h 1819274"/>
                <a:gd name="connsiteX27" fmla="*/ 1296746 w 1506296"/>
                <a:gd name="connsiteY27" fmla="*/ 523875 h 1819274"/>
                <a:gd name="connsiteX28" fmla="*/ 1191971 w 1506296"/>
                <a:gd name="connsiteY28" fmla="*/ 552450 h 1819274"/>
                <a:gd name="connsiteX0" fmla="*/ 1191971 w 1506296"/>
                <a:gd name="connsiteY0" fmla="*/ 447675 h 1714499"/>
                <a:gd name="connsiteX1" fmla="*/ 877646 w 1506296"/>
                <a:gd name="connsiteY1" fmla="*/ 447675 h 1714499"/>
                <a:gd name="connsiteX2" fmla="*/ 849071 w 1506296"/>
                <a:gd name="connsiteY2" fmla="*/ 457200 h 1714499"/>
                <a:gd name="connsiteX3" fmla="*/ 753821 w 1506296"/>
                <a:gd name="connsiteY3" fmla="*/ 257175 h 1714499"/>
                <a:gd name="connsiteX4" fmla="*/ 734771 w 1506296"/>
                <a:gd name="connsiteY4" fmla="*/ 247650 h 1714499"/>
                <a:gd name="connsiteX5" fmla="*/ 715721 w 1506296"/>
                <a:gd name="connsiteY5" fmla="*/ 104775 h 1714499"/>
                <a:gd name="connsiteX6" fmla="*/ 544271 w 1506296"/>
                <a:gd name="connsiteY6" fmla="*/ 295275 h 1714499"/>
                <a:gd name="connsiteX7" fmla="*/ 353771 w 1506296"/>
                <a:gd name="connsiteY7" fmla="*/ 266700 h 1714499"/>
                <a:gd name="connsiteX8" fmla="*/ 248996 w 1506296"/>
                <a:gd name="connsiteY8" fmla="*/ 133350 h 1714499"/>
                <a:gd name="connsiteX9" fmla="*/ 277571 w 1506296"/>
                <a:gd name="connsiteY9" fmla="*/ 0 h 1714499"/>
                <a:gd name="connsiteX10" fmla="*/ 68021 w 1506296"/>
                <a:gd name="connsiteY10" fmla="*/ 114300 h 1714499"/>
                <a:gd name="connsiteX11" fmla="*/ 1346 w 1506296"/>
                <a:gd name="connsiteY11" fmla="*/ 342900 h 1714499"/>
                <a:gd name="connsiteX12" fmla="*/ 96596 w 1506296"/>
                <a:gd name="connsiteY12" fmla="*/ 561975 h 1714499"/>
                <a:gd name="connsiteX13" fmla="*/ 106121 w 1506296"/>
                <a:gd name="connsiteY13" fmla="*/ 771525 h 1714499"/>
                <a:gd name="connsiteX14" fmla="*/ 77546 w 1506296"/>
                <a:gd name="connsiteY14" fmla="*/ 1104899 h 1714499"/>
                <a:gd name="connsiteX15" fmla="*/ 382346 w 1506296"/>
                <a:gd name="connsiteY15" fmla="*/ 1485899 h 1714499"/>
                <a:gd name="connsiteX16" fmla="*/ 915746 w 1506296"/>
                <a:gd name="connsiteY16" fmla="*/ 1714499 h 1714499"/>
                <a:gd name="connsiteX17" fmla="*/ 1311033 w 1506296"/>
                <a:gd name="connsiteY17" fmla="*/ 1484565 h 1714499"/>
                <a:gd name="connsiteX18" fmla="*/ 1372946 w 1506296"/>
                <a:gd name="connsiteY18" fmla="*/ 1257300 h 1714499"/>
                <a:gd name="connsiteX19" fmla="*/ 1372946 w 1506296"/>
                <a:gd name="connsiteY19" fmla="*/ 1009650 h 1714499"/>
                <a:gd name="connsiteX20" fmla="*/ 1344371 w 1506296"/>
                <a:gd name="connsiteY20" fmla="*/ 733425 h 1714499"/>
                <a:gd name="connsiteX21" fmla="*/ 1353896 w 1506296"/>
                <a:gd name="connsiteY21" fmla="*/ 600075 h 1714499"/>
                <a:gd name="connsiteX22" fmla="*/ 1506296 w 1506296"/>
                <a:gd name="connsiteY22" fmla="*/ 600075 h 1714499"/>
                <a:gd name="connsiteX23" fmla="*/ 1506296 w 1506296"/>
                <a:gd name="connsiteY23" fmla="*/ 419100 h 1714499"/>
                <a:gd name="connsiteX24" fmla="*/ 1506296 w 1506296"/>
                <a:gd name="connsiteY24" fmla="*/ 314325 h 1714499"/>
                <a:gd name="connsiteX25" fmla="*/ 1411046 w 1506296"/>
                <a:gd name="connsiteY25" fmla="*/ 304800 h 1714499"/>
                <a:gd name="connsiteX26" fmla="*/ 1296746 w 1506296"/>
                <a:gd name="connsiteY26" fmla="*/ 419100 h 1714499"/>
                <a:gd name="connsiteX27" fmla="*/ 1191971 w 1506296"/>
                <a:gd name="connsiteY27" fmla="*/ 447675 h 1714499"/>
                <a:gd name="connsiteX0" fmla="*/ 1191194 w 1505519"/>
                <a:gd name="connsiteY0" fmla="*/ 447675 h 1714499"/>
                <a:gd name="connsiteX1" fmla="*/ 876869 w 1505519"/>
                <a:gd name="connsiteY1" fmla="*/ 447675 h 1714499"/>
                <a:gd name="connsiteX2" fmla="*/ 848294 w 1505519"/>
                <a:gd name="connsiteY2" fmla="*/ 457200 h 1714499"/>
                <a:gd name="connsiteX3" fmla="*/ 753044 w 1505519"/>
                <a:gd name="connsiteY3" fmla="*/ 257175 h 1714499"/>
                <a:gd name="connsiteX4" fmla="*/ 733994 w 1505519"/>
                <a:gd name="connsiteY4" fmla="*/ 247650 h 1714499"/>
                <a:gd name="connsiteX5" fmla="*/ 714944 w 1505519"/>
                <a:gd name="connsiteY5" fmla="*/ 104775 h 1714499"/>
                <a:gd name="connsiteX6" fmla="*/ 543494 w 1505519"/>
                <a:gd name="connsiteY6" fmla="*/ 295275 h 1714499"/>
                <a:gd name="connsiteX7" fmla="*/ 352994 w 1505519"/>
                <a:gd name="connsiteY7" fmla="*/ 266700 h 1714499"/>
                <a:gd name="connsiteX8" fmla="*/ 248219 w 1505519"/>
                <a:gd name="connsiteY8" fmla="*/ 133350 h 1714499"/>
                <a:gd name="connsiteX9" fmla="*/ 276794 w 1505519"/>
                <a:gd name="connsiteY9" fmla="*/ 0 h 1714499"/>
                <a:gd name="connsiteX10" fmla="*/ 67244 w 1505519"/>
                <a:gd name="connsiteY10" fmla="*/ 114300 h 1714499"/>
                <a:gd name="connsiteX11" fmla="*/ 569 w 1505519"/>
                <a:gd name="connsiteY11" fmla="*/ 342900 h 1714499"/>
                <a:gd name="connsiteX12" fmla="*/ 95819 w 1505519"/>
                <a:gd name="connsiteY12" fmla="*/ 561975 h 1714499"/>
                <a:gd name="connsiteX13" fmla="*/ 105344 w 1505519"/>
                <a:gd name="connsiteY13" fmla="*/ 771525 h 1714499"/>
                <a:gd name="connsiteX14" fmla="*/ 76769 w 1505519"/>
                <a:gd name="connsiteY14" fmla="*/ 1104899 h 1714499"/>
                <a:gd name="connsiteX15" fmla="*/ 381569 w 1505519"/>
                <a:gd name="connsiteY15" fmla="*/ 1485899 h 1714499"/>
                <a:gd name="connsiteX16" fmla="*/ 914969 w 1505519"/>
                <a:gd name="connsiteY16" fmla="*/ 1714499 h 1714499"/>
                <a:gd name="connsiteX17" fmla="*/ 1310256 w 1505519"/>
                <a:gd name="connsiteY17" fmla="*/ 1484565 h 1714499"/>
                <a:gd name="connsiteX18" fmla="*/ 1372169 w 1505519"/>
                <a:gd name="connsiteY18" fmla="*/ 1257300 h 1714499"/>
                <a:gd name="connsiteX19" fmla="*/ 1372169 w 1505519"/>
                <a:gd name="connsiteY19" fmla="*/ 1009650 h 1714499"/>
                <a:gd name="connsiteX20" fmla="*/ 1343594 w 1505519"/>
                <a:gd name="connsiteY20" fmla="*/ 733425 h 1714499"/>
                <a:gd name="connsiteX21" fmla="*/ 1353119 w 1505519"/>
                <a:gd name="connsiteY21" fmla="*/ 600075 h 1714499"/>
                <a:gd name="connsiteX22" fmla="*/ 1505519 w 1505519"/>
                <a:gd name="connsiteY22" fmla="*/ 600075 h 1714499"/>
                <a:gd name="connsiteX23" fmla="*/ 1505519 w 1505519"/>
                <a:gd name="connsiteY23" fmla="*/ 419100 h 1714499"/>
                <a:gd name="connsiteX24" fmla="*/ 1505519 w 1505519"/>
                <a:gd name="connsiteY24" fmla="*/ 314325 h 1714499"/>
                <a:gd name="connsiteX25" fmla="*/ 1410269 w 1505519"/>
                <a:gd name="connsiteY25" fmla="*/ 304800 h 1714499"/>
                <a:gd name="connsiteX26" fmla="*/ 1295969 w 1505519"/>
                <a:gd name="connsiteY26" fmla="*/ 419100 h 1714499"/>
                <a:gd name="connsiteX27" fmla="*/ 1191194 w 1505519"/>
                <a:gd name="connsiteY27" fmla="*/ 447675 h 1714499"/>
                <a:gd name="connsiteX0" fmla="*/ 1191194 w 1505519"/>
                <a:gd name="connsiteY0" fmla="*/ 447675 h 1714499"/>
                <a:gd name="connsiteX1" fmla="*/ 876869 w 1505519"/>
                <a:gd name="connsiteY1" fmla="*/ 447675 h 1714499"/>
                <a:gd name="connsiteX2" fmla="*/ 848294 w 1505519"/>
                <a:gd name="connsiteY2" fmla="*/ 457200 h 1714499"/>
                <a:gd name="connsiteX3" fmla="*/ 753044 w 1505519"/>
                <a:gd name="connsiteY3" fmla="*/ 257175 h 1714499"/>
                <a:gd name="connsiteX4" fmla="*/ 733994 w 1505519"/>
                <a:gd name="connsiteY4" fmla="*/ 247650 h 1714499"/>
                <a:gd name="connsiteX5" fmla="*/ 714944 w 1505519"/>
                <a:gd name="connsiteY5" fmla="*/ 104775 h 1714499"/>
                <a:gd name="connsiteX6" fmla="*/ 543494 w 1505519"/>
                <a:gd name="connsiteY6" fmla="*/ 295275 h 1714499"/>
                <a:gd name="connsiteX7" fmla="*/ 352994 w 1505519"/>
                <a:gd name="connsiteY7" fmla="*/ 266700 h 1714499"/>
                <a:gd name="connsiteX8" fmla="*/ 248219 w 1505519"/>
                <a:gd name="connsiteY8" fmla="*/ 133350 h 1714499"/>
                <a:gd name="connsiteX9" fmla="*/ 276794 w 1505519"/>
                <a:gd name="connsiteY9" fmla="*/ 0 h 1714499"/>
                <a:gd name="connsiteX10" fmla="*/ 67244 w 1505519"/>
                <a:gd name="connsiteY10" fmla="*/ 114300 h 1714499"/>
                <a:gd name="connsiteX11" fmla="*/ 569 w 1505519"/>
                <a:gd name="connsiteY11" fmla="*/ 342900 h 1714499"/>
                <a:gd name="connsiteX12" fmla="*/ 95819 w 1505519"/>
                <a:gd name="connsiteY12" fmla="*/ 561975 h 1714499"/>
                <a:gd name="connsiteX13" fmla="*/ 105344 w 1505519"/>
                <a:gd name="connsiteY13" fmla="*/ 771525 h 1714499"/>
                <a:gd name="connsiteX14" fmla="*/ 76769 w 1505519"/>
                <a:gd name="connsiteY14" fmla="*/ 1104899 h 1714499"/>
                <a:gd name="connsiteX15" fmla="*/ 381569 w 1505519"/>
                <a:gd name="connsiteY15" fmla="*/ 1485899 h 1714499"/>
                <a:gd name="connsiteX16" fmla="*/ 914969 w 1505519"/>
                <a:gd name="connsiteY16" fmla="*/ 1714499 h 1714499"/>
                <a:gd name="connsiteX17" fmla="*/ 1310256 w 1505519"/>
                <a:gd name="connsiteY17" fmla="*/ 1484565 h 1714499"/>
                <a:gd name="connsiteX18" fmla="*/ 1372169 w 1505519"/>
                <a:gd name="connsiteY18" fmla="*/ 1257300 h 1714499"/>
                <a:gd name="connsiteX19" fmla="*/ 1372169 w 1505519"/>
                <a:gd name="connsiteY19" fmla="*/ 1009650 h 1714499"/>
                <a:gd name="connsiteX20" fmla="*/ 1343594 w 1505519"/>
                <a:gd name="connsiteY20" fmla="*/ 733425 h 1714499"/>
                <a:gd name="connsiteX21" fmla="*/ 1353119 w 1505519"/>
                <a:gd name="connsiteY21" fmla="*/ 600075 h 1714499"/>
                <a:gd name="connsiteX22" fmla="*/ 1505519 w 1505519"/>
                <a:gd name="connsiteY22" fmla="*/ 600075 h 1714499"/>
                <a:gd name="connsiteX23" fmla="*/ 1505519 w 1505519"/>
                <a:gd name="connsiteY23" fmla="*/ 419100 h 1714499"/>
                <a:gd name="connsiteX24" fmla="*/ 1505519 w 1505519"/>
                <a:gd name="connsiteY24" fmla="*/ 314325 h 1714499"/>
                <a:gd name="connsiteX25" fmla="*/ 1410269 w 1505519"/>
                <a:gd name="connsiteY25" fmla="*/ 304800 h 1714499"/>
                <a:gd name="connsiteX26" fmla="*/ 1295969 w 1505519"/>
                <a:gd name="connsiteY26" fmla="*/ 419100 h 1714499"/>
                <a:gd name="connsiteX27" fmla="*/ 1191194 w 1505519"/>
                <a:gd name="connsiteY27" fmla="*/ 447675 h 1714499"/>
                <a:gd name="connsiteX0" fmla="*/ 1191194 w 1505519"/>
                <a:gd name="connsiteY0" fmla="*/ 447675 h 1714499"/>
                <a:gd name="connsiteX1" fmla="*/ 876869 w 1505519"/>
                <a:gd name="connsiteY1" fmla="*/ 447675 h 1714499"/>
                <a:gd name="connsiteX2" fmla="*/ 848294 w 1505519"/>
                <a:gd name="connsiteY2" fmla="*/ 457200 h 1714499"/>
                <a:gd name="connsiteX3" fmla="*/ 753044 w 1505519"/>
                <a:gd name="connsiteY3" fmla="*/ 257175 h 1714499"/>
                <a:gd name="connsiteX4" fmla="*/ 733994 w 1505519"/>
                <a:gd name="connsiteY4" fmla="*/ 247650 h 1714499"/>
                <a:gd name="connsiteX5" fmla="*/ 714944 w 1505519"/>
                <a:gd name="connsiteY5" fmla="*/ 104775 h 1714499"/>
                <a:gd name="connsiteX6" fmla="*/ 543494 w 1505519"/>
                <a:gd name="connsiteY6" fmla="*/ 295275 h 1714499"/>
                <a:gd name="connsiteX7" fmla="*/ 352994 w 1505519"/>
                <a:gd name="connsiteY7" fmla="*/ 266700 h 1714499"/>
                <a:gd name="connsiteX8" fmla="*/ 248219 w 1505519"/>
                <a:gd name="connsiteY8" fmla="*/ 133350 h 1714499"/>
                <a:gd name="connsiteX9" fmla="*/ 276794 w 1505519"/>
                <a:gd name="connsiteY9" fmla="*/ 0 h 1714499"/>
                <a:gd name="connsiteX10" fmla="*/ 67244 w 1505519"/>
                <a:gd name="connsiteY10" fmla="*/ 114300 h 1714499"/>
                <a:gd name="connsiteX11" fmla="*/ 569 w 1505519"/>
                <a:gd name="connsiteY11" fmla="*/ 342900 h 1714499"/>
                <a:gd name="connsiteX12" fmla="*/ 95819 w 1505519"/>
                <a:gd name="connsiteY12" fmla="*/ 561975 h 1714499"/>
                <a:gd name="connsiteX13" fmla="*/ 105344 w 1505519"/>
                <a:gd name="connsiteY13" fmla="*/ 771525 h 1714499"/>
                <a:gd name="connsiteX14" fmla="*/ 76769 w 1505519"/>
                <a:gd name="connsiteY14" fmla="*/ 1104899 h 1714499"/>
                <a:gd name="connsiteX15" fmla="*/ 381569 w 1505519"/>
                <a:gd name="connsiteY15" fmla="*/ 1485899 h 1714499"/>
                <a:gd name="connsiteX16" fmla="*/ 914969 w 1505519"/>
                <a:gd name="connsiteY16" fmla="*/ 1714499 h 1714499"/>
                <a:gd name="connsiteX17" fmla="*/ 1310256 w 1505519"/>
                <a:gd name="connsiteY17" fmla="*/ 1484565 h 1714499"/>
                <a:gd name="connsiteX18" fmla="*/ 1372169 w 1505519"/>
                <a:gd name="connsiteY18" fmla="*/ 1257300 h 1714499"/>
                <a:gd name="connsiteX19" fmla="*/ 1372169 w 1505519"/>
                <a:gd name="connsiteY19" fmla="*/ 1009650 h 1714499"/>
                <a:gd name="connsiteX20" fmla="*/ 1343594 w 1505519"/>
                <a:gd name="connsiteY20" fmla="*/ 733425 h 1714499"/>
                <a:gd name="connsiteX21" fmla="*/ 1353119 w 1505519"/>
                <a:gd name="connsiteY21" fmla="*/ 600075 h 1714499"/>
                <a:gd name="connsiteX22" fmla="*/ 1505519 w 1505519"/>
                <a:gd name="connsiteY22" fmla="*/ 600075 h 1714499"/>
                <a:gd name="connsiteX23" fmla="*/ 1505519 w 1505519"/>
                <a:gd name="connsiteY23" fmla="*/ 419100 h 1714499"/>
                <a:gd name="connsiteX24" fmla="*/ 1505519 w 1505519"/>
                <a:gd name="connsiteY24" fmla="*/ 314325 h 1714499"/>
                <a:gd name="connsiteX25" fmla="*/ 1410269 w 1505519"/>
                <a:gd name="connsiteY25" fmla="*/ 304800 h 1714499"/>
                <a:gd name="connsiteX26" fmla="*/ 1295969 w 1505519"/>
                <a:gd name="connsiteY26" fmla="*/ 419100 h 1714499"/>
                <a:gd name="connsiteX27" fmla="*/ 1191194 w 1505519"/>
                <a:gd name="connsiteY27" fmla="*/ 447675 h 1714499"/>
                <a:gd name="connsiteX0" fmla="*/ 1191194 w 1505519"/>
                <a:gd name="connsiteY0" fmla="*/ 447675 h 1714499"/>
                <a:gd name="connsiteX1" fmla="*/ 876869 w 1505519"/>
                <a:gd name="connsiteY1" fmla="*/ 447675 h 1714499"/>
                <a:gd name="connsiteX2" fmla="*/ 848294 w 1505519"/>
                <a:gd name="connsiteY2" fmla="*/ 457200 h 1714499"/>
                <a:gd name="connsiteX3" fmla="*/ 753044 w 1505519"/>
                <a:gd name="connsiteY3" fmla="*/ 257175 h 1714499"/>
                <a:gd name="connsiteX4" fmla="*/ 733994 w 1505519"/>
                <a:gd name="connsiteY4" fmla="*/ 247650 h 1714499"/>
                <a:gd name="connsiteX5" fmla="*/ 714944 w 1505519"/>
                <a:gd name="connsiteY5" fmla="*/ 104775 h 1714499"/>
                <a:gd name="connsiteX6" fmla="*/ 543494 w 1505519"/>
                <a:gd name="connsiteY6" fmla="*/ 295275 h 1714499"/>
                <a:gd name="connsiteX7" fmla="*/ 352994 w 1505519"/>
                <a:gd name="connsiteY7" fmla="*/ 266700 h 1714499"/>
                <a:gd name="connsiteX8" fmla="*/ 248219 w 1505519"/>
                <a:gd name="connsiteY8" fmla="*/ 133350 h 1714499"/>
                <a:gd name="connsiteX9" fmla="*/ 276794 w 1505519"/>
                <a:gd name="connsiteY9" fmla="*/ 0 h 1714499"/>
                <a:gd name="connsiteX10" fmla="*/ 67244 w 1505519"/>
                <a:gd name="connsiteY10" fmla="*/ 114300 h 1714499"/>
                <a:gd name="connsiteX11" fmla="*/ 569 w 1505519"/>
                <a:gd name="connsiteY11" fmla="*/ 342900 h 1714499"/>
                <a:gd name="connsiteX12" fmla="*/ 95819 w 1505519"/>
                <a:gd name="connsiteY12" fmla="*/ 561975 h 1714499"/>
                <a:gd name="connsiteX13" fmla="*/ 105344 w 1505519"/>
                <a:gd name="connsiteY13" fmla="*/ 771525 h 1714499"/>
                <a:gd name="connsiteX14" fmla="*/ 76769 w 1505519"/>
                <a:gd name="connsiteY14" fmla="*/ 1104899 h 1714499"/>
                <a:gd name="connsiteX15" fmla="*/ 381569 w 1505519"/>
                <a:gd name="connsiteY15" fmla="*/ 1485899 h 1714499"/>
                <a:gd name="connsiteX16" fmla="*/ 914969 w 1505519"/>
                <a:gd name="connsiteY16" fmla="*/ 1714499 h 1714499"/>
                <a:gd name="connsiteX17" fmla="*/ 1310256 w 1505519"/>
                <a:gd name="connsiteY17" fmla="*/ 1484565 h 1714499"/>
                <a:gd name="connsiteX18" fmla="*/ 1372169 w 1505519"/>
                <a:gd name="connsiteY18" fmla="*/ 1257300 h 1714499"/>
                <a:gd name="connsiteX19" fmla="*/ 1372169 w 1505519"/>
                <a:gd name="connsiteY19" fmla="*/ 1009650 h 1714499"/>
                <a:gd name="connsiteX20" fmla="*/ 1343594 w 1505519"/>
                <a:gd name="connsiteY20" fmla="*/ 733425 h 1714499"/>
                <a:gd name="connsiteX21" fmla="*/ 1353119 w 1505519"/>
                <a:gd name="connsiteY21" fmla="*/ 600075 h 1714499"/>
                <a:gd name="connsiteX22" fmla="*/ 1505519 w 1505519"/>
                <a:gd name="connsiteY22" fmla="*/ 600075 h 1714499"/>
                <a:gd name="connsiteX23" fmla="*/ 1505519 w 1505519"/>
                <a:gd name="connsiteY23" fmla="*/ 419100 h 1714499"/>
                <a:gd name="connsiteX24" fmla="*/ 1505519 w 1505519"/>
                <a:gd name="connsiteY24" fmla="*/ 314325 h 1714499"/>
                <a:gd name="connsiteX25" fmla="*/ 1410269 w 1505519"/>
                <a:gd name="connsiteY25" fmla="*/ 304800 h 1714499"/>
                <a:gd name="connsiteX26" fmla="*/ 1295969 w 1505519"/>
                <a:gd name="connsiteY26" fmla="*/ 419100 h 1714499"/>
                <a:gd name="connsiteX27" fmla="*/ 1191194 w 1505519"/>
                <a:gd name="connsiteY27" fmla="*/ 447675 h 1714499"/>
                <a:gd name="connsiteX0" fmla="*/ 1191194 w 1505519"/>
                <a:gd name="connsiteY0" fmla="*/ 447675 h 1714499"/>
                <a:gd name="connsiteX1" fmla="*/ 876869 w 1505519"/>
                <a:gd name="connsiteY1" fmla="*/ 447675 h 1714499"/>
                <a:gd name="connsiteX2" fmla="*/ 848294 w 1505519"/>
                <a:gd name="connsiteY2" fmla="*/ 457200 h 1714499"/>
                <a:gd name="connsiteX3" fmla="*/ 753044 w 1505519"/>
                <a:gd name="connsiteY3" fmla="*/ 257175 h 1714499"/>
                <a:gd name="connsiteX4" fmla="*/ 733994 w 1505519"/>
                <a:gd name="connsiteY4" fmla="*/ 247650 h 1714499"/>
                <a:gd name="connsiteX5" fmla="*/ 714944 w 1505519"/>
                <a:gd name="connsiteY5" fmla="*/ 104775 h 1714499"/>
                <a:gd name="connsiteX6" fmla="*/ 543494 w 1505519"/>
                <a:gd name="connsiteY6" fmla="*/ 295275 h 1714499"/>
                <a:gd name="connsiteX7" fmla="*/ 352994 w 1505519"/>
                <a:gd name="connsiteY7" fmla="*/ 266700 h 1714499"/>
                <a:gd name="connsiteX8" fmla="*/ 248219 w 1505519"/>
                <a:gd name="connsiteY8" fmla="*/ 133350 h 1714499"/>
                <a:gd name="connsiteX9" fmla="*/ 276794 w 1505519"/>
                <a:gd name="connsiteY9" fmla="*/ 0 h 1714499"/>
                <a:gd name="connsiteX10" fmla="*/ 67244 w 1505519"/>
                <a:gd name="connsiteY10" fmla="*/ 114300 h 1714499"/>
                <a:gd name="connsiteX11" fmla="*/ 569 w 1505519"/>
                <a:gd name="connsiteY11" fmla="*/ 342900 h 1714499"/>
                <a:gd name="connsiteX12" fmla="*/ 95819 w 1505519"/>
                <a:gd name="connsiteY12" fmla="*/ 561975 h 1714499"/>
                <a:gd name="connsiteX13" fmla="*/ 105344 w 1505519"/>
                <a:gd name="connsiteY13" fmla="*/ 771525 h 1714499"/>
                <a:gd name="connsiteX14" fmla="*/ 76769 w 1505519"/>
                <a:gd name="connsiteY14" fmla="*/ 1104899 h 1714499"/>
                <a:gd name="connsiteX15" fmla="*/ 381569 w 1505519"/>
                <a:gd name="connsiteY15" fmla="*/ 1485899 h 1714499"/>
                <a:gd name="connsiteX16" fmla="*/ 914969 w 1505519"/>
                <a:gd name="connsiteY16" fmla="*/ 1714499 h 1714499"/>
                <a:gd name="connsiteX17" fmla="*/ 1310256 w 1505519"/>
                <a:gd name="connsiteY17" fmla="*/ 1484565 h 1714499"/>
                <a:gd name="connsiteX18" fmla="*/ 1372169 w 1505519"/>
                <a:gd name="connsiteY18" fmla="*/ 1257300 h 1714499"/>
                <a:gd name="connsiteX19" fmla="*/ 1372169 w 1505519"/>
                <a:gd name="connsiteY19" fmla="*/ 1009650 h 1714499"/>
                <a:gd name="connsiteX20" fmla="*/ 1343594 w 1505519"/>
                <a:gd name="connsiteY20" fmla="*/ 733425 h 1714499"/>
                <a:gd name="connsiteX21" fmla="*/ 1353119 w 1505519"/>
                <a:gd name="connsiteY21" fmla="*/ 600075 h 1714499"/>
                <a:gd name="connsiteX22" fmla="*/ 1505519 w 1505519"/>
                <a:gd name="connsiteY22" fmla="*/ 600075 h 1714499"/>
                <a:gd name="connsiteX23" fmla="*/ 1505519 w 1505519"/>
                <a:gd name="connsiteY23" fmla="*/ 419100 h 1714499"/>
                <a:gd name="connsiteX24" fmla="*/ 1505519 w 1505519"/>
                <a:gd name="connsiteY24" fmla="*/ 314325 h 1714499"/>
                <a:gd name="connsiteX25" fmla="*/ 1410269 w 1505519"/>
                <a:gd name="connsiteY25" fmla="*/ 304800 h 1714499"/>
                <a:gd name="connsiteX26" fmla="*/ 1295969 w 1505519"/>
                <a:gd name="connsiteY26" fmla="*/ 419100 h 1714499"/>
                <a:gd name="connsiteX27" fmla="*/ 1191194 w 1505519"/>
                <a:gd name="connsiteY27" fmla="*/ 447675 h 1714499"/>
                <a:gd name="connsiteX0" fmla="*/ 1191194 w 1505519"/>
                <a:gd name="connsiteY0" fmla="*/ 447675 h 1714499"/>
                <a:gd name="connsiteX1" fmla="*/ 876869 w 1505519"/>
                <a:gd name="connsiteY1" fmla="*/ 447675 h 1714499"/>
                <a:gd name="connsiteX2" fmla="*/ 848294 w 1505519"/>
                <a:gd name="connsiteY2" fmla="*/ 457200 h 1714499"/>
                <a:gd name="connsiteX3" fmla="*/ 753044 w 1505519"/>
                <a:gd name="connsiteY3" fmla="*/ 257175 h 1714499"/>
                <a:gd name="connsiteX4" fmla="*/ 733994 w 1505519"/>
                <a:gd name="connsiteY4" fmla="*/ 247650 h 1714499"/>
                <a:gd name="connsiteX5" fmla="*/ 714944 w 1505519"/>
                <a:gd name="connsiteY5" fmla="*/ 104775 h 1714499"/>
                <a:gd name="connsiteX6" fmla="*/ 543494 w 1505519"/>
                <a:gd name="connsiteY6" fmla="*/ 295275 h 1714499"/>
                <a:gd name="connsiteX7" fmla="*/ 352994 w 1505519"/>
                <a:gd name="connsiteY7" fmla="*/ 266700 h 1714499"/>
                <a:gd name="connsiteX8" fmla="*/ 248219 w 1505519"/>
                <a:gd name="connsiteY8" fmla="*/ 133350 h 1714499"/>
                <a:gd name="connsiteX9" fmla="*/ 276794 w 1505519"/>
                <a:gd name="connsiteY9" fmla="*/ 0 h 1714499"/>
                <a:gd name="connsiteX10" fmla="*/ 67244 w 1505519"/>
                <a:gd name="connsiteY10" fmla="*/ 114300 h 1714499"/>
                <a:gd name="connsiteX11" fmla="*/ 569 w 1505519"/>
                <a:gd name="connsiteY11" fmla="*/ 342900 h 1714499"/>
                <a:gd name="connsiteX12" fmla="*/ 95819 w 1505519"/>
                <a:gd name="connsiteY12" fmla="*/ 561975 h 1714499"/>
                <a:gd name="connsiteX13" fmla="*/ 105344 w 1505519"/>
                <a:gd name="connsiteY13" fmla="*/ 771525 h 1714499"/>
                <a:gd name="connsiteX14" fmla="*/ 76769 w 1505519"/>
                <a:gd name="connsiteY14" fmla="*/ 1104899 h 1714499"/>
                <a:gd name="connsiteX15" fmla="*/ 381569 w 1505519"/>
                <a:gd name="connsiteY15" fmla="*/ 1485899 h 1714499"/>
                <a:gd name="connsiteX16" fmla="*/ 914969 w 1505519"/>
                <a:gd name="connsiteY16" fmla="*/ 1714499 h 1714499"/>
                <a:gd name="connsiteX17" fmla="*/ 1310256 w 1505519"/>
                <a:gd name="connsiteY17" fmla="*/ 1484565 h 1714499"/>
                <a:gd name="connsiteX18" fmla="*/ 1372169 w 1505519"/>
                <a:gd name="connsiteY18" fmla="*/ 1257300 h 1714499"/>
                <a:gd name="connsiteX19" fmla="*/ 1372169 w 1505519"/>
                <a:gd name="connsiteY19" fmla="*/ 1009650 h 1714499"/>
                <a:gd name="connsiteX20" fmla="*/ 1343594 w 1505519"/>
                <a:gd name="connsiteY20" fmla="*/ 733425 h 1714499"/>
                <a:gd name="connsiteX21" fmla="*/ 1353119 w 1505519"/>
                <a:gd name="connsiteY21" fmla="*/ 600075 h 1714499"/>
                <a:gd name="connsiteX22" fmla="*/ 1505519 w 1505519"/>
                <a:gd name="connsiteY22" fmla="*/ 600075 h 1714499"/>
                <a:gd name="connsiteX23" fmla="*/ 1505519 w 1505519"/>
                <a:gd name="connsiteY23" fmla="*/ 419100 h 1714499"/>
                <a:gd name="connsiteX24" fmla="*/ 1505519 w 1505519"/>
                <a:gd name="connsiteY24" fmla="*/ 314325 h 1714499"/>
                <a:gd name="connsiteX25" fmla="*/ 1410269 w 1505519"/>
                <a:gd name="connsiteY25" fmla="*/ 304800 h 1714499"/>
                <a:gd name="connsiteX26" fmla="*/ 1295969 w 1505519"/>
                <a:gd name="connsiteY26" fmla="*/ 419100 h 1714499"/>
                <a:gd name="connsiteX27" fmla="*/ 1191194 w 1505519"/>
                <a:gd name="connsiteY27" fmla="*/ 447675 h 1714499"/>
                <a:gd name="connsiteX0" fmla="*/ 1191194 w 1505519"/>
                <a:gd name="connsiteY0" fmla="*/ 447675 h 1714499"/>
                <a:gd name="connsiteX1" fmla="*/ 876869 w 1505519"/>
                <a:gd name="connsiteY1" fmla="*/ 447675 h 1714499"/>
                <a:gd name="connsiteX2" fmla="*/ 848294 w 1505519"/>
                <a:gd name="connsiteY2" fmla="*/ 457200 h 1714499"/>
                <a:gd name="connsiteX3" fmla="*/ 753044 w 1505519"/>
                <a:gd name="connsiteY3" fmla="*/ 257175 h 1714499"/>
                <a:gd name="connsiteX4" fmla="*/ 733994 w 1505519"/>
                <a:gd name="connsiteY4" fmla="*/ 247650 h 1714499"/>
                <a:gd name="connsiteX5" fmla="*/ 714944 w 1505519"/>
                <a:gd name="connsiteY5" fmla="*/ 104775 h 1714499"/>
                <a:gd name="connsiteX6" fmla="*/ 543494 w 1505519"/>
                <a:gd name="connsiteY6" fmla="*/ 295275 h 1714499"/>
                <a:gd name="connsiteX7" fmla="*/ 352994 w 1505519"/>
                <a:gd name="connsiteY7" fmla="*/ 266700 h 1714499"/>
                <a:gd name="connsiteX8" fmla="*/ 248219 w 1505519"/>
                <a:gd name="connsiteY8" fmla="*/ 133350 h 1714499"/>
                <a:gd name="connsiteX9" fmla="*/ 276794 w 1505519"/>
                <a:gd name="connsiteY9" fmla="*/ 0 h 1714499"/>
                <a:gd name="connsiteX10" fmla="*/ 67244 w 1505519"/>
                <a:gd name="connsiteY10" fmla="*/ 114300 h 1714499"/>
                <a:gd name="connsiteX11" fmla="*/ 569 w 1505519"/>
                <a:gd name="connsiteY11" fmla="*/ 342900 h 1714499"/>
                <a:gd name="connsiteX12" fmla="*/ 95819 w 1505519"/>
                <a:gd name="connsiteY12" fmla="*/ 561975 h 1714499"/>
                <a:gd name="connsiteX13" fmla="*/ 105344 w 1505519"/>
                <a:gd name="connsiteY13" fmla="*/ 771525 h 1714499"/>
                <a:gd name="connsiteX14" fmla="*/ 76769 w 1505519"/>
                <a:gd name="connsiteY14" fmla="*/ 1104899 h 1714499"/>
                <a:gd name="connsiteX15" fmla="*/ 381569 w 1505519"/>
                <a:gd name="connsiteY15" fmla="*/ 1485899 h 1714499"/>
                <a:gd name="connsiteX16" fmla="*/ 914969 w 1505519"/>
                <a:gd name="connsiteY16" fmla="*/ 1714499 h 1714499"/>
                <a:gd name="connsiteX17" fmla="*/ 1310256 w 1505519"/>
                <a:gd name="connsiteY17" fmla="*/ 1484565 h 1714499"/>
                <a:gd name="connsiteX18" fmla="*/ 1372169 w 1505519"/>
                <a:gd name="connsiteY18" fmla="*/ 1257300 h 1714499"/>
                <a:gd name="connsiteX19" fmla="*/ 1372169 w 1505519"/>
                <a:gd name="connsiteY19" fmla="*/ 1009650 h 1714499"/>
                <a:gd name="connsiteX20" fmla="*/ 1343594 w 1505519"/>
                <a:gd name="connsiteY20" fmla="*/ 733425 h 1714499"/>
                <a:gd name="connsiteX21" fmla="*/ 1353119 w 1505519"/>
                <a:gd name="connsiteY21" fmla="*/ 600075 h 1714499"/>
                <a:gd name="connsiteX22" fmla="*/ 1505519 w 1505519"/>
                <a:gd name="connsiteY22" fmla="*/ 600075 h 1714499"/>
                <a:gd name="connsiteX23" fmla="*/ 1505519 w 1505519"/>
                <a:gd name="connsiteY23" fmla="*/ 419100 h 1714499"/>
                <a:gd name="connsiteX24" fmla="*/ 1505519 w 1505519"/>
                <a:gd name="connsiteY24" fmla="*/ 314325 h 1714499"/>
                <a:gd name="connsiteX25" fmla="*/ 1410269 w 1505519"/>
                <a:gd name="connsiteY25" fmla="*/ 304800 h 1714499"/>
                <a:gd name="connsiteX26" fmla="*/ 1295969 w 1505519"/>
                <a:gd name="connsiteY26" fmla="*/ 419100 h 1714499"/>
                <a:gd name="connsiteX27" fmla="*/ 1191194 w 1505519"/>
                <a:gd name="connsiteY27" fmla="*/ 447675 h 1714499"/>
                <a:gd name="connsiteX0" fmla="*/ 1191194 w 1505519"/>
                <a:gd name="connsiteY0" fmla="*/ 447675 h 1714499"/>
                <a:gd name="connsiteX1" fmla="*/ 876869 w 1505519"/>
                <a:gd name="connsiteY1" fmla="*/ 447675 h 1714499"/>
                <a:gd name="connsiteX2" fmla="*/ 848294 w 1505519"/>
                <a:gd name="connsiteY2" fmla="*/ 457200 h 1714499"/>
                <a:gd name="connsiteX3" fmla="*/ 753044 w 1505519"/>
                <a:gd name="connsiteY3" fmla="*/ 257175 h 1714499"/>
                <a:gd name="connsiteX4" fmla="*/ 733994 w 1505519"/>
                <a:gd name="connsiteY4" fmla="*/ 247650 h 1714499"/>
                <a:gd name="connsiteX5" fmla="*/ 714944 w 1505519"/>
                <a:gd name="connsiteY5" fmla="*/ 104775 h 1714499"/>
                <a:gd name="connsiteX6" fmla="*/ 543494 w 1505519"/>
                <a:gd name="connsiteY6" fmla="*/ 295275 h 1714499"/>
                <a:gd name="connsiteX7" fmla="*/ 352994 w 1505519"/>
                <a:gd name="connsiteY7" fmla="*/ 266700 h 1714499"/>
                <a:gd name="connsiteX8" fmla="*/ 248219 w 1505519"/>
                <a:gd name="connsiteY8" fmla="*/ 133350 h 1714499"/>
                <a:gd name="connsiteX9" fmla="*/ 276794 w 1505519"/>
                <a:gd name="connsiteY9" fmla="*/ 0 h 1714499"/>
                <a:gd name="connsiteX10" fmla="*/ 67244 w 1505519"/>
                <a:gd name="connsiteY10" fmla="*/ 114300 h 1714499"/>
                <a:gd name="connsiteX11" fmla="*/ 569 w 1505519"/>
                <a:gd name="connsiteY11" fmla="*/ 342900 h 1714499"/>
                <a:gd name="connsiteX12" fmla="*/ 95819 w 1505519"/>
                <a:gd name="connsiteY12" fmla="*/ 561975 h 1714499"/>
                <a:gd name="connsiteX13" fmla="*/ 105344 w 1505519"/>
                <a:gd name="connsiteY13" fmla="*/ 771525 h 1714499"/>
                <a:gd name="connsiteX14" fmla="*/ 76769 w 1505519"/>
                <a:gd name="connsiteY14" fmla="*/ 1104899 h 1714499"/>
                <a:gd name="connsiteX15" fmla="*/ 381569 w 1505519"/>
                <a:gd name="connsiteY15" fmla="*/ 1485899 h 1714499"/>
                <a:gd name="connsiteX16" fmla="*/ 914969 w 1505519"/>
                <a:gd name="connsiteY16" fmla="*/ 1714499 h 1714499"/>
                <a:gd name="connsiteX17" fmla="*/ 1310256 w 1505519"/>
                <a:gd name="connsiteY17" fmla="*/ 1484565 h 1714499"/>
                <a:gd name="connsiteX18" fmla="*/ 1372169 w 1505519"/>
                <a:gd name="connsiteY18" fmla="*/ 1257300 h 1714499"/>
                <a:gd name="connsiteX19" fmla="*/ 1372169 w 1505519"/>
                <a:gd name="connsiteY19" fmla="*/ 1009650 h 1714499"/>
                <a:gd name="connsiteX20" fmla="*/ 1343594 w 1505519"/>
                <a:gd name="connsiteY20" fmla="*/ 733425 h 1714499"/>
                <a:gd name="connsiteX21" fmla="*/ 1353119 w 1505519"/>
                <a:gd name="connsiteY21" fmla="*/ 600075 h 1714499"/>
                <a:gd name="connsiteX22" fmla="*/ 1505519 w 1505519"/>
                <a:gd name="connsiteY22" fmla="*/ 600075 h 1714499"/>
                <a:gd name="connsiteX23" fmla="*/ 1505519 w 1505519"/>
                <a:gd name="connsiteY23" fmla="*/ 419100 h 1714499"/>
                <a:gd name="connsiteX24" fmla="*/ 1505519 w 1505519"/>
                <a:gd name="connsiteY24" fmla="*/ 314325 h 1714499"/>
                <a:gd name="connsiteX25" fmla="*/ 1410269 w 1505519"/>
                <a:gd name="connsiteY25" fmla="*/ 304800 h 1714499"/>
                <a:gd name="connsiteX26" fmla="*/ 1295969 w 1505519"/>
                <a:gd name="connsiteY26" fmla="*/ 419100 h 1714499"/>
                <a:gd name="connsiteX27" fmla="*/ 1191194 w 1505519"/>
                <a:gd name="connsiteY27" fmla="*/ 447675 h 1714499"/>
                <a:gd name="connsiteX0" fmla="*/ 1191194 w 1505519"/>
                <a:gd name="connsiteY0" fmla="*/ 343261 h 1610085"/>
                <a:gd name="connsiteX1" fmla="*/ 876869 w 1505519"/>
                <a:gd name="connsiteY1" fmla="*/ 343261 h 1610085"/>
                <a:gd name="connsiteX2" fmla="*/ 848294 w 1505519"/>
                <a:gd name="connsiteY2" fmla="*/ 352786 h 1610085"/>
                <a:gd name="connsiteX3" fmla="*/ 753044 w 1505519"/>
                <a:gd name="connsiteY3" fmla="*/ 152761 h 1610085"/>
                <a:gd name="connsiteX4" fmla="*/ 733994 w 1505519"/>
                <a:gd name="connsiteY4" fmla="*/ 143236 h 1610085"/>
                <a:gd name="connsiteX5" fmla="*/ 714944 w 1505519"/>
                <a:gd name="connsiteY5" fmla="*/ 361 h 1610085"/>
                <a:gd name="connsiteX6" fmla="*/ 543494 w 1505519"/>
                <a:gd name="connsiteY6" fmla="*/ 190861 h 1610085"/>
                <a:gd name="connsiteX7" fmla="*/ 352994 w 1505519"/>
                <a:gd name="connsiteY7" fmla="*/ 162286 h 1610085"/>
                <a:gd name="connsiteX8" fmla="*/ 248219 w 1505519"/>
                <a:gd name="connsiteY8" fmla="*/ 28936 h 1610085"/>
                <a:gd name="connsiteX9" fmla="*/ 67244 w 1505519"/>
                <a:gd name="connsiteY9" fmla="*/ 9886 h 1610085"/>
                <a:gd name="connsiteX10" fmla="*/ 569 w 1505519"/>
                <a:gd name="connsiteY10" fmla="*/ 238486 h 1610085"/>
                <a:gd name="connsiteX11" fmla="*/ 95819 w 1505519"/>
                <a:gd name="connsiteY11" fmla="*/ 457561 h 1610085"/>
                <a:gd name="connsiteX12" fmla="*/ 105344 w 1505519"/>
                <a:gd name="connsiteY12" fmla="*/ 667111 h 1610085"/>
                <a:gd name="connsiteX13" fmla="*/ 76769 w 1505519"/>
                <a:gd name="connsiteY13" fmla="*/ 1000485 h 1610085"/>
                <a:gd name="connsiteX14" fmla="*/ 381569 w 1505519"/>
                <a:gd name="connsiteY14" fmla="*/ 1381485 h 1610085"/>
                <a:gd name="connsiteX15" fmla="*/ 914969 w 1505519"/>
                <a:gd name="connsiteY15" fmla="*/ 1610085 h 1610085"/>
                <a:gd name="connsiteX16" fmla="*/ 1310256 w 1505519"/>
                <a:gd name="connsiteY16" fmla="*/ 1380151 h 1610085"/>
                <a:gd name="connsiteX17" fmla="*/ 1372169 w 1505519"/>
                <a:gd name="connsiteY17" fmla="*/ 1152886 h 1610085"/>
                <a:gd name="connsiteX18" fmla="*/ 1372169 w 1505519"/>
                <a:gd name="connsiteY18" fmla="*/ 905236 h 1610085"/>
                <a:gd name="connsiteX19" fmla="*/ 1343594 w 1505519"/>
                <a:gd name="connsiteY19" fmla="*/ 629011 h 1610085"/>
                <a:gd name="connsiteX20" fmla="*/ 1353119 w 1505519"/>
                <a:gd name="connsiteY20" fmla="*/ 495661 h 1610085"/>
                <a:gd name="connsiteX21" fmla="*/ 1505519 w 1505519"/>
                <a:gd name="connsiteY21" fmla="*/ 495661 h 1610085"/>
                <a:gd name="connsiteX22" fmla="*/ 1505519 w 1505519"/>
                <a:gd name="connsiteY22" fmla="*/ 314686 h 1610085"/>
                <a:gd name="connsiteX23" fmla="*/ 1505519 w 1505519"/>
                <a:gd name="connsiteY23" fmla="*/ 209911 h 1610085"/>
                <a:gd name="connsiteX24" fmla="*/ 1410269 w 1505519"/>
                <a:gd name="connsiteY24" fmla="*/ 200386 h 1610085"/>
                <a:gd name="connsiteX25" fmla="*/ 1295969 w 1505519"/>
                <a:gd name="connsiteY25" fmla="*/ 314686 h 1610085"/>
                <a:gd name="connsiteX26" fmla="*/ 1191194 w 1505519"/>
                <a:gd name="connsiteY26" fmla="*/ 343261 h 1610085"/>
                <a:gd name="connsiteX0" fmla="*/ 1191194 w 1505519"/>
                <a:gd name="connsiteY0" fmla="*/ 343261 h 1610085"/>
                <a:gd name="connsiteX1" fmla="*/ 876869 w 1505519"/>
                <a:gd name="connsiteY1" fmla="*/ 343261 h 1610085"/>
                <a:gd name="connsiteX2" fmla="*/ 848294 w 1505519"/>
                <a:gd name="connsiteY2" fmla="*/ 352786 h 1610085"/>
                <a:gd name="connsiteX3" fmla="*/ 753044 w 1505519"/>
                <a:gd name="connsiteY3" fmla="*/ 152761 h 1610085"/>
                <a:gd name="connsiteX4" fmla="*/ 733994 w 1505519"/>
                <a:gd name="connsiteY4" fmla="*/ 143236 h 1610085"/>
                <a:gd name="connsiteX5" fmla="*/ 714944 w 1505519"/>
                <a:gd name="connsiteY5" fmla="*/ 361 h 1610085"/>
                <a:gd name="connsiteX6" fmla="*/ 543494 w 1505519"/>
                <a:gd name="connsiteY6" fmla="*/ 190861 h 1610085"/>
                <a:gd name="connsiteX7" fmla="*/ 352994 w 1505519"/>
                <a:gd name="connsiteY7" fmla="*/ 162286 h 1610085"/>
                <a:gd name="connsiteX8" fmla="*/ 248219 w 1505519"/>
                <a:gd name="connsiteY8" fmla="*/ 28936 h 1610085"/>
                <a:gd name="connsiteX9" fmla="*/ 67244 w 1505519"/>
                <a:gd name="connsiteY9" fmla="*/ 9886 h 1610085"/>
                <a:gd name="connsiteX10" fmla="*/ 569 w 1505519"/>
                <a:gd name="connsiteY10" fmla="*/ 238486 h 1610085"/>
                <a:gd name="connsiteX11" fmla="*/ 95819 w 1505519"/>
                <a:gd name="connsiteY11" fmla="*/ 457561 h 1610085"/>
                <a:gd name="connsiteX12" fmla="*/ 105344 w 1505519"/>
                <a:gd name="connsiteY12" fmla="*/ 667111 h 1610085"/>
                <a:gd name="connsiteX13" fmla="*/ 76769 w 1505519"/>
                <a:gd name="connsiteY13" fmla="*/ 1000485 h 1610085"/>
                <a:gd name="connsiteX14" fmla="*/ 381569 w 1505519"/>
                <a:gd name="connsiteY14" fmla="*/ 1381485 h 1610085"/>
                <a:gd name="connsiteX15" fmla="*/ 914969 w 1505519"/>
                <a:gd name="connsiteY15" fmla="*/ 1610085 h 1610085"/>
                <a:gd name="connsiteX16" fmla="*/ 1310256 w 1505519"/>
                <a:gd name="connsiteY16" fmla="*/ 1380151 h 1610085"/>
                <a:gd name="connsiteX17" fmla="*/ 1372169 w 1505519"/>
                <a:gd name="connsiteY17" fmla="*/ 1152886 h 1610085"/>
                <a:gd name="connsiteX18" fmla="*/ 1372169 w 1505519"/>
                <a:gd name="connsiteY18" fmla="*/ 905236 h 1610085"/>
                <a:gd name="connsiteX19" fmla="*/ 1343594 w 1505519"/>
                <a:gd name="connsiteY19" fmla="*/ 629011 h 1610085"/>
                <a:gd name="connsiteX20" fmla="*/ 1353119 w 1505519"/>
                <a:gd name="connsiteY20" fmla="*/ 495661 h 1610085"/>
                <a:gd name="connsiteX21" fmla="*/ 1505519 w 1505519"/>
                <a:gd name="connsiteY21" fmla="*/ 495661 h 1610085"/>
                <a:gd name="connsiteX22" fmla="*/ 1505519 w 1505519"/>
                <a:gd name="connsiteY22" fmla="*/ 314686 h 1610085"/>
                <a:gd name="connsiteX23" fmla="*/ 1505519 w 1505519"/>
                <a:gd name="connsiteY23" fmla="*/ 209911 h 1610085"/>
                <a:gd name="connsiteX24" fmla="*/ 1410269 w 1505519"/>
                <a:gd name="connsiteY24" fmla="*/ 200386 h 1610085"/>
                <a:gd name="connsiteX25" fmla="*/ 1295969 w 1505519"/>
                <a:gd name="connsiteY25" fmla="*/ 314686 h 1610085"/>
                <a:gd name="connsiteX26" fmla="*/ 1191194 w 1505519"/>
                <a:gd name="connsiteY26" fmla="*/ 343261 h 1610085"/>
                <a:gd name="connsiteX0" fmla="*/ 1191194 w 1505519"/>
                <a:gd name="connsiteY0" fmla="*/ 343261 h 1610085"/>
                <a:gd name="connsiteX1" fmla="*/ 876869 w 1505519"/>
                <a:gd name="connsiteY1" fmla="*/ 343261 h 1610085"/>
                <a:gd name="connsiteX2" fmla="*/ 848294 w 1505519"/>
                <a:gd name="connsiteY2" fmla="*/ 352786 h 1610085"/>
                <a:gd name="connsiteX3" fmla="*/ 753044 w 1505519"/>
                <a:gd name="connsiteY3" fmla="*/ 152761 h 1610085"/>
                <a:gd name="connsiteX4" fmla="*/ 733994 w 1505519"/>
                <a:gd name="connsiteY4" fmla="*/ 143236 h 1610085"/>
                <a:gd name="connsiteX5" fmla="*/ 714944 w 1505519"/>
                <a:gd name="connsiteY5" fmla="*/ 361 h 1610085"/>
                <a:gd name="connsiteX6" fmla="*/ 543494 w 1505519"/>
                <a:gd name="connsiteY6" fmla="*/ 190861 h 1610085"/>
                <a:gd name="connsiteX7" fmla="*/ 352994 w 1505519"/>
                <a:gd name="connsiteY7" fmla="*/ 162286 h 1610085"/>
                <a:gd name="connsiteX8" fmla="*/ 248219 w 1505519"/>
                <a:gd name="connsiteY8" fmla="*/ 28936 h 1610085"/>
                <a:gd name="connsiteX9" fmla="*/ 67244 w 1505519"/>
                <a:gd name="connsiteY9" fmla="*/ 9886 h 1610085"/>
                <a:gd name="connsiteX10" fmla="*/ 569 w 1505519"/>
                <a:gd name="connsiteY10" fmla="*/ 238486 h 1610085"/>
                <a:gd name="connsiteX11" fmla="*/ 95819 w 1505519"/>
                <a:gd name="connsiteY11" fmla="*/ 457561 h 1610085"/>
                <a:gd name="connsiteX12" fmla="*/ 105344 w 1505519"/>
                <a:gd name="connsiteY12" fmla="*/ 667111 h 1610085"/>
                <a:gd name="connsiteX13" fmla="*/ 76769 w 1505519"/>
                <a:gd name="connsiteY13" fmla="*/ 1000485 h 1610085"/>
                <a:gd name="connsiteX14" fmla="*/ 381569 w 1505519"/>
                <a:gd name="connsiteY14" fmla="*/ 1381485 h 1610085"/>
                <a:gd name="connsiteX15" fmla="*/ 914969 w 1505519"/>
                <a:gd name="connsiteY15" fmla="*/ 1610085 h 1610085"/>
                <a:gd name="connsiteX16" fmla="*/ 1310256 w 1505519"/>
                <a:gd name="connsiteY16" fmla="*/ 1380151 h 1610085"/>
                <a:gd name="connsiteX17" fmla="*/ 1372169 w 1505519"/>
                <a:gd name="connsiteY17" fmla="*/ 1152886 h 1610085"/>
                <a:gd name="connsiteX18" fmla="*/ 1372169 w 1505519"/>
                <a:gd name="connsiteY18" fmla="*/ 905236 h 1610085"/>
                <a:gd name="connsiteX19" fmla="*/ 1343594 w 1505519"/>
                <a:gd name="connsiteY19" fmla="*/ 629011 h 1610085"/>
                <a:gd name="connsiteX20" fmla="*/ 1353119 w 1505519"/>
                <a:gd name="connsiteY20" fmla="*/ 495661 h 1610085"/>
                <a:gd name="connsiteX21" fmla="*/ 1505519 w 1505519"/>
                <a:gd name="connsiteY21" fmla="*/ 495661 h 1610085"/>
                <a:gd name="connsiteX22" fmla="*/ 1505519 w 1505519"/>
                <a:gd name="connsiteY22" fmla="*/ 314686 h 1610085"/>
                <a:gd name="connsiteX23" fmla="*/ 1505519 w 1505519"/>
                <a:gd name="connsiteY23" fmla="*/ 209911 h 1610085"/>
                <a:gd name="connsiteX24" fmla="*/ 1410269 w 1505519"/>
                <a:gd name="connsiteY24" fmla="*/ 200386 h 1610085"/>
                <a:gd name="connsiteX25" fmla="*/ 1295969 w 1505519"/>
                <a:gd name="connsiteY25" fmla="*/ 314686 h 1610085"/>
                <a:gd name="connsiteX26" fmla="*/ 1191194 w 1505519"/>
                <a:gd name="connsiteY26" fmla="*/ 343261 h 1610085"/>
                <a:gd name="connsiteX0" fmla="*/ 1191194 w 1505519"/>
                <a:gd name="connsiteY0" fmla="*/ 343261 h 1610085"/>
                <a:gd name="connsiteX1" fmla="*/ 876869 w 1505519"/>
                <a:gd name="connsiteY1" fmla="*/ 343261 h 1610085"/>
                <a:gd name="connsiteX2" fmla="*/ 848294 w 1505519"/>
                <a:gd name="connsiteY2" fmla="*/ 352786 h 1610085"/>
                <a:gd name="connsiteX3" fmla="*/ 753044 w 1505519"/>
                <a:gd name="connsiteY3" fmla="*/ 152761 h 1610085"/>
                <a:gd name="connsiteX4" fmla="*/ 733994 w 1505519"/>
                <a:gd name="connsiteY4" fmla="*/ 143236 h 1610085"/>
                <a:gd name="connsiteX5" fmla="*/ 714944 w 1505519"/>
                <a:gd name="connsiteY5" fmla="*/ 361 h 1610085"/>
                <a:gd name="connsiteX6" fmla="*/ 543494 w 1505519"/>
                <a:gd name="connsiteY6" fmla="*/ 190861 h 1610085"/>
                <a:gd name="connsiteX7" fmla="*/ 352994 w 1505519"/>
                <a:gd name="connsiteY7" fmla="*/ 162286 h 1610085"/>
                <a:gd name="connsiteX8" fmla="*/ 248219 w 1505519"/>
                <a:gd name="connsiteY8" fmla="*/ 28936 h 1610085"/>
                <a:gd name="connsiteX9" fmla="*/ 67244 w 1505519"/>
                <a:gd name="connsiteY9" fmla="*/ 9886 h 1610085"/>
                <a:gd name="connsiteX10" fmla="*/ 569 w 1505519"/>
                <a:gd name="connsiteY10" fmla="*/ 238486 h 1610085"/>
                <a:gd name="connsiteX11" fmla="*/ 95819 w 1505519"/>
                <a:gd name="connsiteY11" fmla="*/ 457561 h 1610085"/>
                <a:gd name="connsiteX12" fmla="*/ 105344 w 1505519"/>
                <a:gd name="connsiteY12" fmla="*/ 667111 h 1610085"/>
                <a:gd name="connsiteX13" fmla="*/ 76769 w 1505519"/>
                <a:gd name="connsiteY13" fmla="*/ 1000485 h 1610085"/>
                <a:gd name="connsiteX14" fmla="*/ 381569 w 1505519"/>
                <a:gd name="connsiteY14" fmla="*/ 1381485 h 1610085"/>
                <a:gd name="connsiteX15" fmla="*/ 914969 w 1505519"/>
                <a:gd name="connsiteY15" fmla="*/ 1610085 h 1610085"/>
                <a:gd name="connsiteX16" fmla="*/ 1310256 w 1505519"/>
                <a:gd name="connsiteY16" fmla="*/ 1380151 h 1610085"/>
                <a:gd name="connsiteX17" fmla="*/ 1372169 w 1505519"/>
                <a:gd name="connsiteY17" fmla="*/ 1152886 h 1610085"/>
                <a:gd name="connsiteX18" fmla="*/ 1372169 w 1505519"/>
                <a:gd name="connsiteY18" fmla="*/ 905236 h 1610085"/>
                <a:gd name="connsiteX19" fmla="*/ 1343594 w 1505519"/>
                <a:gd name="connsiteY19" fmla="*/ 629011 h 1610085"/>
                <a:gd name="connsiteX20" fmla="*/ 1353119 w 1505519"/>
                <a:gd name="connsiteY20" fmla="*/ 495661 h 1610085"/>
                <a:gd name="connsiteX21" fmla="*/ 1505519 w 1505519"/>
                <a:gd name="connsiteY21" fmla="*/ 495661 h 1610085"/>
                <a:gd name="connsiteX22" fmla="*/ 1505519 w 1505519"/>
                <a:gd name="connsiteY22" fmla="*/ 314686 h 1610085"/>
                <a:gd name="connsiteX23" fmla="*/ 1505519 w 1505519"/>
                <a:gd name="connsiteY23" fmla="*/ 209911 h 1610085"/>
                <a:gd name="connsiteX24" fmla="*/ 1410269 w 1505519"/>
                <a:gd name="connsiteY24" fmla="*/ 200386 h 1610085"/>
                <a:gd name="connsiteX25" fmla="*/ 1295969 w 1505519"/>
                <a:gd name="connsiteY25" fmla="*/ 314686 h 1610085"/>
                <a:gd name="connsiteX26" fmla="*/ 1191194 w 1505519"/>
                <a:gd name="connsiteY26" fmla="*/ 343261 h 1610085"/>
                <a:gd name="connsiteX0" fmla="*/ 1191194 w 1505519"/>
                <a:gd name="connsiteY0" fmla="*/ 343261 h 1610085"/>
                <a:gd name="connsiteX1" fmla="*/ 876869 w 1505519"/>
                <a:gd name="connsiteY1" fmla="*/ 343261 h 1610085"/>
                <a:gd name="connsiteX2" fmla="*/ 848294 w 1505519"/>
                <a:gd name="connsiteY2" fmla="*/ 352786 h 1610085"/>
                <a:gd name="connsiteX3" fmla="*/ 753044 w 1505519"/>
                <a:gd name="connsiteY3" fmla="*/ 152761 h 1610085"/>
                <a:gd name="connsiteX4" fmla="*/ 733994 w 1505519"/>
                <a:gd name="connsiteY4" fmla="*/ 143236 h 1610085"/>
                <a:gd name="connsiteX5" fmla="*/ 714944 w 1505519"/>
                <a:gd name="connsiteY5" fmla="*/ 361 h 1610085"/>
                <a:gd name="connsiteX6" fmla="*/ 543494 w 1505519"/>
                <a:gd name="connsiteY6" fmla="*/ 190861 h 1610085"/>
                <a:gd name="connsiteX7" fmla="*/ 352994 w 1505519"/>
                <a:gd name="connsiteY7" fmla="*/ 162286 h 1610085"/>
                <a:gd name="connsiteX8" fmla="*/ 248219 w 1505519"/>
                <a:gd name="connsiteY8" fmla="*/ 28936 h 1610085"/>
                <a:gd name="connsiteX9" fmla="*/ 67244 w 1505519"/>
                <a:gd name="connsiteY9" fmla="*/ 9886 h 1610085"/>
                <a:gd name="connsiteX10" fmla="*/ 569 w 1505519"/>
                <a:gd name="connsiteY10" fmla="*/ 238486 h 1610085"/>
                <a:gd name="connsiteX11" fmla="*/ 95819 w 1505519"/>
                <a:gd name="connsiteY11" fmla="*/ 457561 h 1610085"/>
                <a:gd name="connsiteX12" fmla="*/ 105344 w 1505519"/>
                <a:gd name="connsiteY12" fmla="*/ 667111 h 1610085"/>
                <a:gd name="connsiteX13" fmla="*/ 76769 w 1505519"/>
                <a:gd name="connsiteY13" fmla="*/ 1000485 h 1610085"/>
                <a:gd name="connsiteX14" fmla="*/ 381569 w 1505519"/>
                <a:gd name="connsiteY14" fmla="*/ 1381485 h 1610085"/>
                <a:gd name="connsiteX15" fmla="*/ 914969 w 1505519"/>
                <a:gd name="connsiteY15" fmla="*/ 1610085 h 1610085"/>
                <a:gd name="connsiteX16" fmla="*/ 1310256 w 1505519"/>
                <a:gd name="connsiteY16" fmla="*/ 1380151 h 1610085"/>
                <a:gd name="connsiteX17" fmla="*/ 1372169 w 1505519"/>
                <a:gd name="connsiteY17" fmla="*/ 1152886 h 1610085"/>
                <a:gd name="connsiteX18" fmla="*/ 1372169 w 1505519"/>
                <a:gd name="connsiteY18" fmla="*/ 905236 h 1610085"/>
                <a:gd name="connsiteX19" fmla="*/ 1343594 w 1505519"/>
                <a:gd name="connsiteY19" fmla="*/ 629011 h 1610085"/>
                <a:gd name="connsiteX20" fmla="*/ 1353119 w 1505519"/>
                <a:gd name="connsiteY20" fmla="*/ 495661 h 1610085"/>
                <a:gd name="connsiteX21" fmla="*/ 1505519 w 1505519"/>
                <a:gd name="connsiteY21" fmla="*/ 495661 h 1610085"/>
                <a:gd name="connsiteX22" fmla="*/ 1505519 w 1505519"/>
                <a:gd name="connsiteY22" fmla="*/ 314686 h 1610085"/>
                <a:gd name="connsiteX23" fmla="*/ 1505519 w 1505519"/>
                <a:gd name="connsiteY23" fmla="*/ 209911 h 1610085"/>
                <a:gd name="connsiteX24" fmla="*/ 1410269 w 1505519"/>
                <a:gd name="connsiteY24" fmla="*/ 200386 h 1610085"/>
                <a:gd name="connsiteX25" fmla="*/ 1295969 w 1505519"/>
                <a:gd name="connsiteY25" fmla="*/ 314686 h 1610085"/>
                <a:gd name="connsiteX26" fmla="*/ 1191194 w 1505519"/>
                <a:gd name="connsiteY26" fmla="*/ 343261 h 1610085"/>
                <a:gd name="connsiteX0" fmla="*/ 1191194 w 1505519"/>
                <a:gd name="connsiteY0" fmla="*/ 343261 h 1610085"/>
                <a:gd name="connsiteX1" fmla="*/ 876869 w 1505519"/>
                <a:gd name="connsiteY1" fmla="*/ 343261 h 1610085"/>
                <a:gd name="connsiteX2" fmla="*/ 848294 w 1505519"/>
                <a:gd name="connsiteY2" fmla="*/ 352786 h 1610085"/>
                <a:gd name="connsiteX3" fmla="*/ 753044 w 1505519"/>
                <a:gd name="connsiteY3" fmla="*/ 152761 h 1610085"/>
                <a:gd name="connsiteX4" fmla="*/ 733994 w 1505519"/>
                <a:gd name="connsiteY4" fmla="*/ 143236 h 1610085"/>
                <a:gd name="connsiteX5" fmla="*/ 714944 w 1505519"/>
                <a:gd name="connsiteY5" fmla="*/ 361 h 1610085"/>
                <a:gd name="connsiteX6" fmla="*/ 543494 w 1505519"/>
                <a:gd name="connsiteY6" fmla="*/ 190861 h 1610085"/>
                <a:gd name="connsiteX7" fmla="*/ 352994 w 1505519"/>
                <a:gd name="connsiteY7" fmla="*/ 162286 h 1610085"/>
                <a:gd name="connsiteX8" fmla="*/ 248219 w 1505519"/>
                <a:gd name="connsiteY8" fmla="*/ 28936 h 1610085"/>
                <a:gd name="connsiteX9" fmla="*/ 67244 w 1505519"/>
                <a:gd name="connsiteY9" fmla="*/ 9886 h 1610085"/>
                <a:gd name="connsiteX10" fmla="*/ 569 w 1505519"/>
                <a:gd name="connsiteY10" fmla="*/ 238486 h 1610085"/>
                <a:gd name="connsiteX11" fmla="*/ 95819 w 1505519"/>
                <a:gd name="connsiteY11" fmla="*/ 457561 h 1610085"/>
                <a:gd name="connsiteX12" fmla="*/ 105344 w 1505519"/>
                <a:gd name="connsiteY12" fmla="*/ 667111 h 1610085"/>
                <a:gd name="connsiteX13" fmla="*/ 76769 w 1505519"/>
                <a:gd name="connsiteY13" fmla="*/ 1000485 h 1610085"/>
                <a:gd name="connsiteX14" fmla="*/ 381569 w 1505519"/>
                <a:gd name="connsiteY14" fmla="*/ 1381485 h 1610085"/>
                <a:gd name="connsiteX15" fmla="*/ 914969 w 1505519"/>
                <a:gd name="connsiteY15" fmla="*/ 1610085 h 1610085"/>
                <a:gd name="connsiteX16" fmla="*/ 1310256 w 1505519"/>
                <a:gd name="connsiteY16" fmla="*/ 1380151 h 1610085"/>
                <a:gd name="connsiteX17" fmla="*/ 1372169 w 1505519"/>
                <a:gd name="connsiteY17" fmla="*/ 1152886 h 1610085"/>
                <a:gd name="connsiteX18" fmla="*/ 1372169 w 1505519"/>
                <a:gd name="connsiteY18" fmla="*/ 905236 h 1610085"/>
                <a:gd name="connsiteX19" fmla="*/ 1343594 w 1505519"/>
                <a:gd name="connsiteY19" fmla="*/ 629011 h 1610085"/>
                <a:gd name="connsiteX20" fmla="*/ 1353119 w 1505519"/>
                <a:gd name="connsiteY20" fmla="*/ 495661 h 1610085"/>
                <a:gd name="connsiteX21" fmla="*/ 1505519 w 1505519"/>
                <a:gd name="connsiteY21" fmla="*/ 495661 h 1610085"/>
                <a:gd name="connsiteX22" fmla="*/ 1505519 w 1505519"/>
                <a:gd name="connsiteY22" fmla="*/ 314686 h 1610085"/>
                <a:gd name="connsiteX23" fmla="*/ 1505519 w 1505519"/>
                <a:gd name="connsiteY23" fmla="*/ 209911 h 1610085"/>
                <a:gd name="connsiteX24" fmla="*/ 1410269 w 1505519"/>
                <a:gd name="connsiteY24" fmla="*/ 200386 h 1610085"/>
                <a:gd name="connsiteX25" fmla="*/ 1295969 w 1505519"/>
                <a:gd name="connsiteY25" fmla="*/ 314686 h 1610085"/>
                <a:gd name="connsiteX26" fmla="*/ 1191194 w 1505519"/>
                <a:gd name="connsiteY26" fmla="*/ 343261 h 1610085"/>
                <a:gd name="connsiteX0" fmla="*/ 1191194 w 1505519"/>
                <a:gd name="connsiteY0" fmla="*/ 343261 h 1610085"/>
                <a:gd name="connsiteX1" fmla="*/ 876869 w 1505519"/>
                <a:gd name="connsiteY1" fmla="*/ 343261 h 1610085"/>
                <a:gd name="connsiteX2" fmla="*/ 848294 w 1505519"/>
                <a:gd name="connsiteY2" fmla="*/ 352786 h 1610085"/>
                <a:gd name="connsiteX3" fmla="*/ 753044 w 1505519"/>
                <a:gd name="connsiteY3" fmla="*/ 152761 h 1610085"/>
                <a:gd name="connsiteX4" fmla="*/ 733994 w 1505519"/>
                <a:gd name="connsiteY4" fmla="*/ 143236 h 1610085"/>
                <a:gd name="connsiteX5" fmla="*/ 714944 w 1505519"/>
                <a:gd name="connsiteY5" fmla="*/ 361 h 1610085"/>
                <a:gd name="connsiteX6" fmla="*/ 543494 w 1505519"/>
                <a:gd name="connsiteY6" fmla="*/ 190861 h 1610085"/>
                <a:gd name="connsiteX7" fmla="*/ 352994 w 1505519"/>
                <a:gd name="connsiteY7" fmla="*/ 162286 h 1610085"/>
                <a:gd name="connsiteX8" fmla="*/ 248219 w 1505519"/>
                <a:gd name="connsiteY8" fmla="*/ 28936 h 1610085"/>
                <a:gd name="connsiteX9" fmla="*/ 67244 w 1505519"/>
                <a:gd name="connsiteY9" fmla="*/ 9886 h 1610085"/>
                <a:gd name="connsiteX10" fmla="*/ 569 w 1505519"/>
                <a:gd name="connsiteY10" fmla="*/ 238486 h 1610085"/>
                <a:gd name="connsiteX11" fmla="*/ 95819 w 1505519"/>
                <a:gd name="connsiteY11" fmla="*/ 457561 h 1610085"/>
                <a:gd name="connsiteX12" fmla="*/ 105344 w 1505519"/>
                <a:gd name="connsiteY12" fmla="*/ 667111 h 1610085"/>
                <a:gd name="connsiteX13" fmla="*/ 76769 w 1505519"/>
                <a:gd name="connsiteY13" fmla="*/ 1000485 h 1610085"/>
                <a:gd name="connsiteX14" fmla="*/ 381569 w 1505519"/>
                <a:gd name="connsiteY14" fmla="*/ 1381485 h 1610085"/>
                <a:gd name="connsiteX15" fmla="*/ 914969 w 1505519"/>
                <a:gd name="connsiteY15" fmla="*/ 1610085 h 1610085"/>
                <a:gd name="connsiteX16" fmla="*/ 1310256 w 1505519"/>
                <a:gd name="connsiteY16" fmla="*/ 1380151 h 1610085"/>
                <a:gd name="connsiteX17" fmla="*/ 1372169 w 1505519"/>
                <a:gd name="connsiteY17" fmla="*/ 1152886 h 1610085"/>
                <a:gd name="connsiteX18" fmla="*/ 1372169 w 1505519"/>
                <a:gd name="connsiteY18" fmla="*/ 905236 h 1610085"/>
                <a:gd name="connsiteX19" fmla="*/ 1343594 w 1505519"/>
                <a:gd name="connsiteY19" fmla="*/ 629011 h 1610085"/>
                <a:gd name="connsiteX20" fmla="*/ 1353119 w 1505519"/>
                <a:gd name="connsiteY20" fmla="*/ 495661 h 1610085"/>
                <a:gd name="connsiteX21" fmla="*/ 1505519 w 1505519"/>
                <a:gd name="connsiteY21" fmla="*/ 495661 h 1610085"/>
                <a:gd name="connsiteX22" fmla="*/ 1505519 w 1505519"/>
                <a:gd name="connsiteY22" fmla="*/ 314686 h 1610085"/>
                <a:gd name="connsiteX23" fmla="*/ 1505519 w 1505519"/>
                <a:gd name="connsiteY23" fmla="*/ 209911 h 1610085"/>
                <a:gd name="connsiteX24" fmla="*/ 1410269 w 1505519"/>
                <a:gd name="connsiteY24" fmla="*/ 200386 h 1610085"/>
                <a:gd name="connsiteX25" fmla="*/ 1295969 w 1505519"/>
                <a:gd name="connsiteY25" fmla="*/ 314686 h 1610085"/>
                <a:gd name="connsiteX26" fmla="*/ 1191194 w 1505519"/>
                <a:gd name="connsiteY26" fmla="*/ 343261 h 1610085"/>
                <a:gd name="connsiteX0" fmla="*/ 1191194 w 1505519"/>
                <a:gd name="connsiteY0" fmla="*/ 343261 h 1610085"/>
                <a:gd name="connsiteX1" fmla="*/ 876869 w 1505519"/>
                <a:gd name="connsiteY1" fmla="*/ 343261 h 1610085"/>
                <a:gd name="connsiteX2" fmla="*/ 848294 w 1505519"/>
                <a:gd name="connsiteY2" fmla="*/ 352786 h 1610085"/>
                <a:gd name="connsiteX3" fmla="*/ 753044 w 1505519"/>
                <a:gd name="connsiteY3" fmla="*/ 152761 h 1610085"/>
                <a:gd name="connsiteX4" fmla="*/ 733994 w 1505519"/>
                <a:gd name="connsiteY4" fmla="*/ 143236 h 1610085"/>
                <a:gd name="connsiteX5" fmla="*/ 714944 w 1505519"/>
                <a:gd name="connsiteY5" fmla="*/ 361 h 1610085"/>
                <a:gd name="connsiteX6" fmla="*/ 543494 w 1505519"/>
                <a:gd name="connsiteY6" fmla="*/ 190861 h 1610085"/>
                <a:gd name="connsiteX7" fmla="*/ 352994 w 1505519"/>
                <a:gd name="connsiteY7" fmla="*/ 162286 h 1610085"/>
                <a:gd name="connsiteX8" fmla="*/ 248219 w 1505519"/>
                <a:gd name="connsiteY8" fmla="*/ 28936 h 1610085"/>
                <a:gd name="connsiteX9" fmla="*/ 67244 w 1505519"/>
                <a:gd name="connsiteY9" fmla="*/ 9886 h 1610085"/>
                <a:gd name="connsiteX10" fmla="*/ 569 w 1505519"/>
                <a:gd name="connsiteY10" fmla="*/ 238486 h 1610085"/>
                <a:gd name="connsiteX11" fmla="*/ 95819 w 1505519"/>
                <a:gd name="connsiteY11" fmla="*/ 457561 h 1610085"/>
                <a:gd name="connsiteX12" fmla="*/ 105344 w 1505519"/>
                <a:gd name="connsiteY12" fmla="*/ 667111 h 1610085"/>
                <a:gd name="connsiteX13" fmla="*/ 76769 w 1505519"/>
                <a:gd name="connsiteY13" fmla="*/ 1000485 h 1610085"/>
                <a:gd name="connsiteX14" fmla="*/ 381569 w 1505519"/>
                <a:gd name="connsiteY14" fmla="*/ 1381485 h 1610085"/>
                <a:gd name="connsiteX15" fmla="*/ 914969 w 1505519"/>
                <a:gd name="connsiteY15" fmla="*/ 1610085 h 1610085"/>
                <a:gd name="connsiteX16" fmla="*/ 1310256 w 1505519"/>
                <a:gd name="connsiteY16" fmla="*/ 1380151 h 1610085"/>
                <a:gd name="connsiteX17" fmla="*/ 1372169 w 1505519"/>
                <a:gd name="connsiteY17" fmla="*/ 1152886 h 1610085"/>
                <a:gd name="connsiteX18" fmla="*/ 1372169 w 1505519"/>
                <a:gd name="connsiteY18" fmla="*/ 905236 h 1610085"/>
                <a:gd name="connsiteX19" fmla="*/ 1343594 w 1505519"/>
                <a:gd name="connsiteY19" fmla="*/ 629011 h 1610085"/>
                <a:gd name="connsiteX20" fmla="*/ 1353119 w 1505519"/>
                <a:gd name="connsiteY20" fmla="*/ 495661 h 1610085"/>
                <a:gd name="connsiteX21" fmla="*/ 1505519 w 1505519"/>
                <a:gd name="connsiteY21" fmla="*/ 495661 h 1610085"/>
                <a:gd name="connsiteX22" fmla="*/ 1505519 w 1505519"/>
                <a:gd name="connsiteY22" fmla="*/ 314686 h 1610085"/>
                <a:gd name="connsiteX23" fmla="*/ 1505519 w 1505519"/>
                <a:gd name="connsiteY23" fmla="*/ 209911 h 1610085"/>
                <a:gd name="connsiteX24" fmla="*/ 1410269 w 1505519"/>
                <a:gd name="connsiteY24" fmla="*/ 200386 h 1610085"/>
                <a:gd name="connsiteX25" fmla="*/ 1295969 w 1505519"/>
                <a:gd name="connsiteY25" fmla="*/ 314686 h 1610085"/>
                <a:gd name="connsiteX26" fmla="*/ 1191194 w 1505519"/>
                <a:gd name="connsiteY26" fmla="*/ 343261 h 1610085"/>
                <a:gd name="connsiteX0" fmla="*/ 1191194 w 1505519"/>
                <a:gd name="connsiteY0" fmla="*/ 343261 h 1610085"/>
                <a:gd name="connsiteX1" fmla="*/ 876869 w 1505519"/>
                <a:gd name="connsiteY1" fmla="*/ 343261 h 1610085"/>
                <a:gd name="connsiteX2" fmla="*/ 848294 w 1505519"/>
                <a:gd name="connsiteY2" fmla="*/ 352786 h 1610085"/>
                <a:gd name="connsiteX3" fmla="*/ 753044 w 1505519"/>
                <a:gd name="connsiteY3" fmla="*/ 152761 h 1610085"/>
                <a:gd name="connsiteX4" fmla="*/ 733994 w 1505519"/>
                <a:gd name="connsiteY4" fmla="*/ 143236 h 1610085"/>
                <a:gd name="connsiteX5" fmla="*/ 714944 w 1505519"/>
                <a:gd name="connsiteY5" fmla="*/ 361 h 1610085"/>
                <a:gd name="connsiteX6" fmla="*/ 543494 w 1505519"/>
                <a:gd name="connsiteY6" fmla="*/ 190861 h 1610085"/>
                <a:gd name="connsiteX7" fmla="*/ 352994 w 1505519"/>
                <a:gd name="connsiteY7" fmla="*/ 162286 h 1610085"/>
                <a:gd name="connsiteX8" fmla="*/ 248219 w 1505519"/>
                <a:gd name="connsiteY8" fmla="*/ 28936 h 1610085"/>
                <a:gd name="connsiteX9" fmla="*/ 67244 w 1505519"/>
                <a:gd name="connsiteY9" fmla="*/ 9886 h 1610085"/>
                <a:gd name="connsiteX10" fmla="*/ 569 w 1505519"/>
                <a:gd name="connsiteY10" fmla="*/ 238486 h 1610085"/>
                <a:gd name="connsiteX11" fmla="*/ 95819 w 1505519"/>
                <a:gd name="connsiteY11" fmla="*/ 457561 h 1610085"/>
                <a:gd name="connsiteX12" fmla="*/ 105344 w 1505519"/>
                <a:gd name="connsiteY12" fmla="*/ 667111 h 1610085"/>
                <a:gd name="connsiteX13" fmla="*/ 76769 w 1505519"/>
                <a:gd name="connsiteY13" fmla="*/ 1000485 h 1610085"/>
                <a:gd name="connsiteX14" fmla="*/ 381569 w 1505519"/>
                <a:gd name="connsiteY14" fmla="*/ 1381485 h 1610085"/>
                <a:gd name="connsiteX15" fmla="*/ 914969 w 1505519"/>
                <a:gd name="connsiteY15" fmla="*/ 1610085 h 1610085"/>
                <a:gd name="connsiteX16" fmla="*/ 1310256 w 1505519"/>
                <a:gd name="connsiteY16" fmla="*/ 1380151 h 1610085"/>
                <a:gd name="connsiteX17" fmla="*/ 1372169 w 1505519"/>
                <a:gd name="connsiteY17" fmla="*/ 1152886 h 1610085"/>
                <a:gd name="connsiteX18" fmla="*/ 1372169 w 1505519"/>
                <a:gd name="connsiteY18" fmla="*/ 905236 h 1610085"/>
                <a:gd name="connsiteX19" fmla="*/ 1343594 w 1505519"/>
                <a:gd name="connsiteY19" fmla="*/ 629011 h 1610085"/>
                <a:gd name="connsiteX20" fmla="*/ 1353119 w 1505519"/>
                <a:gd name="connsiteY20" fmla="*/ 495661 h 1610085"/>
                <a:gd name="connsiteX21" fmla="*/ 1505519 w 1505519"/>
                <a:gd name="connsiteY21" fmla="*/ 495661 h 1610085"/>
                <a:gd name="connsiteX22" fmla="*/ 1505519 w 1505519"/>
                <a:gd name="connsiteY22" fmla="*/ 314686 h 1610085"/>
                <a:gd name="connsiteX23" fmla="*/ 1505519 w 1505519"/>
                <a:gd name="connsiteY23" fmla="*/ 209911 h 1610085"/>
                <a:gd name="connsiteX24" fmla="*/ 1410269 w 1505519"/>
                <a:gd name="connsiteY24" fmla="*/ 200386 h 1610085"/>
                <a:gd name="connsiteX25" fmla="*/ 1295969 w 1505519"/>
                <a:gd name="connsiteY25" fmla="*/ 314686 h 1610085"/>
                <a:gd name="connsiteX26" fmla="*/ 1191194 w 1505519"/>
                <a:gd name="connsiteY26" fmla="*/ 343261 h 1610085"/>
                <a:gd name="connsiteX0" fmla="*/ 1190972 w 1505297"/>
                <a:gd name="connsiteY0" fmla="*/ 343261 h 1610085"/>
                <a:gd name="connsiteX1" fmla="*/ 876647 w 1505297"/>
                <a:gd name="connsiteY1" fmla="*/ 343261 h 1610085"/>
                <a:gd name="connsiteX2" fmla="*/ 848072 w 1505297"/>
                <a:gd name="connsiteY2" fmla="*/ 352786 h 1610085"/>
                <a:gd name="connsiteX3" fmla="*/ 752822 w 1505297"/>
                <a:gd name="connsiteY3" fmla="*/ 152761 h 1610085"/>
                <a:gd name="connsiteX4" fmla="*/ 733772 w 1505297"/>
                <a:gd name="connsiteY4" fmla="*/ 143236 h 1610085"/>
                <a:gd name="connsiteX5" fmla="*/ 714722 w 1505297"/>
                <a:gd name="connsiteY5" fmla="*/ 361 h 1610085"/>
                <a:gd name="connsiteX6" fmla="*/ 543272 w 1505297"/>
                <a:gd name="connsiteY6" fmla="*/ 190861 h 1610085"/>
                <a:gd name="connsiteX7" fmla="*/ 352772 w 1505297"/>
                <a:gd name="connsiteY7" fmla="*/ 162286 h 1610085"/>
                <a:gd name="connsiteX8" fmla="*/ 247997 w 1505297"/>
                <a:gd name="connsiteY8" fmla="*/ 28936 h 1610085"/>
                <a:gd name="connsiteX9" fmla="*/ 72102 w 1505297"/>
                <a:gd name="connsiteY9" fmla="*/ 14966 h 1610085"/>
                <a:gd name="connsiteX10" fmla="*/ 347 w 1505297"/>
                <a:gd name="connsiteY10" fmla="*/ 238486 h 1610085"/>
                <a:gd name="connsiteX11" fmla="*/ 95597 w 1505297"/>
                <a:gd name="connsiteY11" fmla="*/ 457561 h 1610085"/>
                <a:gd name="connsiteX12" fmla="*/ 105122 w 1505297"/>
                <a:gd name="connsiteY12" fmla="*/ 667111 h 1610085"/>
                <a:gd name="connsiteX13" fmla="*/ 76547 w 1505297"/>
                <a:gd name="connsiteY13" fmla="*/ 1000485 h 1610085"/>
                <a:gd name="connsiteX14" fmla="*/ 381347 w 1505297"/>
                <a:gd name="connsiteY14" fmla="*/ 1381485 h 1610085"/>
                <a:gd name="connsiteX15" fmla="*/ 914747 w 1505297"/>
                <a:gd name="connsiteY15" fmla="*/ 1610085 h 1610085"/>
                <a:gd name="connsiteX16" fmla="*/ 1310034 w 1505297"/>
                <a:gd name="connsiteY16" fmla="*/ 1380151 h 1610085"/>
                <a:gd name="connsiteX17" fmla="*/ 1371947 w 1505297"/>
                <a:gd name="connsiteY17" fmla="*/ 1152886 h 1610085"/>
                <a:gd name="connsiteX18" fmla="*/ 1371947 w 1505297"/>
                <a:gd name="connsiteY18" fmla="*/ 905236 h 1610085"/>
                <a:gd name="connsiteX19" fmla="*/ 1343372 w 1505297"/>
                <a:gd name="connsiteY19" fmla="*/ 629011 h 1610085"/>
                <a:gd name="connsiteX20" fmla="*/ 1352897 w 1505297"/>
                <a:gd name="connsiteY20" fmla="*/ 495661 h 1610085"/>
                <a:gd name="connsiteX21" fmla="*/ 1505297 w 1505297"/>
                <a:gd name="connsiteY21" fmla="*/ 495661 h 1610085"/>
                <a:gd name="connsiteX22" fmla="*/ 1505297 w 1505297"/>
                <a:gd name="connsiteY22" fmla="*/ 314686 h 1610085"/>
                <a:gd name="connsiteX23" fmla="*/ 1505297 w 1505297"/>
                <a:gd name="connsiteY23" fmla="*/ 209911 h 1610085"/>
                <a:gd name="connsiteX24" fmla="*/ 1410047 w 1505297"/>
                <a:gd name="connsiteY24" fmla="*/ 200386 h 1610085"/>
                <a:gd name="connsiteX25" fmla="*/ 1295747 w 1505297"/>
                <a:gd name="connsiteY25" fmla="*/ 314686 h 1610085"/>
                <a:gd name="connsiteX26" fmla="*/ 1190972 w 1505297"/>
                <a:gd name="connsiteY26" fmla="*/ 343261 h 1610085"/>
                <a:gd name="connsiteX0" fmla="*/ 1190972 w 1505297"/>
                <a:gd name="connsiteY0" fmla="*/ 343261 h 1610085"/>
                <a:gd name="connsiteX1" fmla="*/ 876647 w 1505297"/>
                <a:gd name="connsiteY1" fmla="*/ 343261 h 1610085"/>
                <a:gd name="connsiteX2" fmla="*/ 848072 w 1505297"/>
                <a:gd name="connsiteY2" fmla="*/ 352786 h 1610085"/>
                <a:gd name="connsiteX3" fmla="*/ 752822 w 1505297"/>
                <a:gd name="connsiteY3" fmla="*/ 152761 h 1610085"/>
                <a:gd name="connsiteX4" fmla="*/ 733772 w 1505297"/>
                <a:gd name="connsiteY4" fmla="*/ 143236 h 1610085"/>
                <a:gd name="connsiteX5" fmla="*/ 714722 w 1505297"/>
                <a:gd name="connsiteY5" fmla="*/ 361 h 1610085"/>
                <a:gd name="connsiteX6" fmla="*/ 543272 w 1505297"/>
                <a:gd name="connsiteY6" fmla="*/ 190861 h 1610085"/>
                <a:gd name="connsiteX7" fmla="*/ 352772 w 1505297"/>
                <a:gd name="connsiteY7" fmla="*/ 162286 h 1610085"/>
                <a:gd name="connsiteX8" fmla="*/ 247997 w 1505297"/>
                <a:gd name="connsiteY8" fmla="*/ 28936 h 1610085"/>
                <a:gd name="connsiteX9" fmla="*/ 72102 w 1505297"/>
                <a:gd name="connsiteY9" fmla="*/ 14966 h 1610085"/>
                <a:gd name="connsiteX10" fmla="*/ 347 w 1505297"/>
                <a:gd name="connsiteY10" fmla="*/ 238486 h 1610085"/>
                <a:gd name="connsiteX11" fmla="*/ 95597 w 1505297"/>
                <a:gd name="connsiteY11" fmla="*/ 457561 h 1610085"/>
                <a:gd name="connsiteX12" fmla="*/ 105122 w 1505297"/>
                <a:gd name="connsiteY12" fmla="*/ 667111 h 1610085"/>
                <a:gd name="connsiteX13" fmla="*/ 76547 w 1505297"/>
                <a:gd name="connsiteY13" fmla="*/ 1000485 h 1610085"/>
                <a:gd name="connsiteX14" fmla="*/ 381347 w 1505297"/>
                <a:gd name="connsiteY14" fmla="*/ 1381485 h 1610085"/>
                <a:gd name="connsiteX15" fmla="*/ 914747 w 1505297"/>
                <a:gd name="connsiteY15" fmla="*/ 1610085 h 1610085"/>
                <a:gd name="connsiteX16" fmla="*/ 1310034 w 1505297"/>
                <a:gd name="connsiteY16" fmla="*/ 1380151 h 1610085"/>
                <a:gd name="connsiteX17" fmla="*/ 1371947 w 1505297"/>
                <a:gd name="connsiteY17" fmla="*/ 1152886 h 1610085"/>
                <a:gd name="connsiteX18" fmla="*/ 1371947 w 1505297"/>
                <a:gd name="connsiteY18" fmla="*/ 905236 h 1610085"/>
                <a:gd name="connsiteX19" fmla="*/ 1343372 w 1505297"/>
                <a:gd name="connsiteY19" fmla="*/ 629011 h 1610085"/>
                <a:gd name="connsiteX20" fmla="*/ 1352897 w 1505297"/>
                <a:gd name="connsiteY20" fmla="*/ 495661 h 1610085"/>
                <a:gd name="connsiteX21" fmla="*/ 1505297 w 1505297"/>
                <a:gd name="connsiteY21" fmla="*/ 495661 h 1610085"/>
                <a:gd name="connsiteX22" fmla="*/ 1505297 w 1505297"/>
                <a:gd name="connsiteY22" fmla="*/ 314686 h 1610085"/>
                <a:gd name="connsiteX23" fmla="*/ 1505297 w 1505297"/>
                <a:gd name="connsiteY23" fmla="*/ 209911 h 1610085"/>
                <a:gd name="connsiteX24" fmla="*/ 1410047 w 1505297"/>
                <a:gd name="connsiteY24" fmla="*/ 200386 h 1610085"/>
                <a:gd name="connsiteX25" fmla="*/ 1295747 w 1505297"/>
                <a:gd name="connsiteY25" fmla="*/ 314686 h 1610085"/>
                <a:gd name="connsiteX26" fmla="*/ 1190972 w 1505297"/>
                <a:gd name="connsiteY26" fmla="*/ 343261 h 1610085"/>
                <a:gd name="connsiteX0" fmla="*/ 1190625 w 1504950"/>
                <a:gd name="connsiteY0" fmla="*/ 343261 h 1610085"/>
                <a:gd name="connsiteX1" fmla="*/ 876300 w 1504950"/>
                <a:gd name="connsiteY1" fmla="*/ 343261 h 1610085"/>
                <a:gd name="connsiteX2" fmla="*/ 847725 w 1504950"/>
                <a:gd name="connsiteY2" fmla="*/ 352786 h 1610085"/>
                <a:gd name="connsiteX3" fmla="*/ 752475 w 1504950"/>
                <a:gd name="connsiteY3" fmla="*/ 152761 h 1610085"/>
                <a:gd name="connsiteX4" fmla="*/ 733425 w 1504950"/>
                <a:gd name="connsiteY4" fmla="*/ 143236 h 1610085"/>
                <a:gd name="connsiteX5" fmla="*/ 714375 w 1504950"/>
                <a:gd name="connsiteY5" fmla="*/ 361 h 1610085"/>
                <a:gd name="connsiteX6" fmla="*/ 542925 w 1504950"/>
                <a:gd name="connsiteY6" fmla="*/ 190861 h 1610085"/>
                <a:gd name="connsiteX7" fmla="*/ 352425 w 1504950"/>
                <a:gd name="connsiteY7" fmla="*/ 162286 h 1610085"/>
                <a:gd name="connsiteX8" fmla="*/ 247650 w 1504950"/>
                <a:gd name="connsiteY8" fmla="*/ 28936 h 1610085"/>
                <a:gd name="connsiteX9" fmla="*/ 0 w 1504950"/>
                <a:gd name="connsiteY9" fmla="*/ 238486 h 1610085"/>
                <a:gd name="connsiteX10" fmla="*/ 95250 w 1504950"/>
                <a:gd name="connsiteY10" fmla="*/ 457561 h 1610085"/>
                <a:gd name="connsiteX11" fmla="*/ 104775 w 1504950"/>
                <a:gd name="connsiteY11" fmla="*/ 667111 h 1610085"/>
                <a:gd name="connsiteX12" fmla="*/ 76200 w 1504950"/>
                <a:gd name="connsiteY12" fmla="*/ 1000485 h 1610085"/>
                <a:gd name="connsiteX13" fmla="*/ 381000 w 1504950"/>
                <a:gd name="connsiteY13" fmla="*/ 1381485 h 1610085"/>
                <a:gd name="connsiteX14" fmla="*/ 914400 w 1504950"/>
                <a:gd name="connsiteY14" fmla="*/ 1610085 h 1610085"/>
                <a:gd name="connsiteX15" fmla="*/ 1309687 w 1504950"/>
                <a:gd name="connsiteY15" fmla="*/ 1380151 h 1610085"/>
                <a:gd name="connsiteX16" fmla="*/ 1371600 w 1504950"/>
                <a:gd name="connsiteY16" fmla="*/ 1152886 h 1610085"/>
                <a:gd name="connsiteX17" fmla="*/ 1371600 w 1504950"/>
                <a:gd name="connsiteY17" fmla="*/ 905236 h 1610085"/>
                <a:gd name="connsiteX18" fmla="*/ 1343025 w 1504950"/>
                <a:gd name="connsiteY18" fmla="*/ 629011 h 1610085"/>
                <a:gd name="connsiteX19" fmla="*/ 1352550 w 1504950"/>
                <a:gd name="connsiteY19" fmla="*/ 495661 h 1610085"/>
                <a:gd name="connsiteX20" fmla="*/ 1504950 w 1504950"/>
                <a:gd name="connsiteY20" fmla="*/ 495661 h 1610085"/>
                <a:gd name="connsiteX21" fmla="*/ 1504950 w 1504950"/>
                <a:gd name="connsiteY21" fmla="*/ 314686 h 1610085"/>
                <a:gd name="connsiteX22" fmla="*/ 1504950 w 1504950"/>
                <a:gd name="connsiteY22" fmla="*/ 209911 h 1610085"/>
                <a:gd name="connsiteX23" fmla="*/ 1409700 w 1504950"/>
                <a:gd name="connsiteY23" fmla="*/ 200386 h 1610085"/>
                <a:gd name="connsiteX24" fmla="*/ 1295400 w 1504950"/>
                <a:gd name="connsiteY24" fmla="*/ 314686 h 1610085"/>
                <a:gd name="connsiteX25" fmla="*/ 1190625 w 1504950"/>
                <a:gd name="connsiteY25" fmla="*/ 343261 h 1610085"/>
                <a:gd name="connsiteX0" fmla="*/ 1194259 w 1508584"/>
                <a:gd name="connsiteY0" fmla="*/ 343261 h 1610085"/>
                <a:gd name="connsiteX1" fmla="*/ 879934 w 1508584"/>
                <a:gd name="connsiteY1" fmla="*/ 343261 h 1610085"/>
                <a:gd name="connsiteX2" fmla="*/ 851359 w 1508584"/>
                <a:gd name="connsiteY2" fmla="*/ 352786 h 1610085"/>
                <a:gd name="connsiteX3" fmla="*/ 756109 w 1508584"/>
                <a:gd name="connsiteY3" fmla="*/ 152761 h 1610085"/>
                <a:gd name="connsiteX4" fmla="*/ 737059 w 1508584"/>
                <a:gd name="connsiteY4" fmla="*/ 143236 h 1610085"/>
                <a:gd name="connsiteX5" fmla="*/ 718009 w 1508584"/>
                <a:gd name="connsiteY5" fmla="*/ 361 h 1610085"/>
                <a:gd name="connsiteX6" fmla="*/ 546559 w 1508584"/>
                <a:gd name="connsiteY6" fmla="*/ 190861 h 1610085"/>
                <a:gd name="connsiteX7" fmla="*/ 356059 w 1508584"/>
                <a:gd name="connsiteY7" fmla="*/ 162286 h 1610085"/>
                <a:gd name="connsiteX8" fmla="*/ 251284 w 1508584"/>
                <a:gd name="connsiteY8" fmla="*/ 28936 h 1610085"/>
                <a:gd name="connsiteX9" fmla="*/ 3634 w 1508584"/>
                <a:gd name="connsiteY9" fmla="*/ 238486 h 1610085"/>
                <a:gd name="connsiteX10" fmla="*/ 98884 w 1508584"/>
                <a:gd name="connsiteY10" fmla="*/ 457561 h 1610085"/>
                <a:gd name="connsiteX11" fmla="*/ 108409 w 1508584"/>
                <a:gd name="connsiteY11" fmla="*/ 667111 h 1610085"/>
                <a:gd name="connsiteX12" fmla="*/ 79834 w 1508584"/>
                <a:gd name="connsiteY12" fmla="*/ 1000485 h 1610085"/>
                <a:gd name="connsiteX13" fmla="*/ 384634 w 1508584"/>
                <a:gd name="connsiteY13" fmla="*/ 1381485 h 1610085"/>
                <a:gd name="connsiteX14" fmla="*/ 918034 w 1508584"/>
                <a:gd name="connsiteY14" fmla="*/ 1610085 h 1610085"/>
                <a:gd name="connsiteX15" fmla="*/ 1313321 w 1508584"/>
                <a:gd name="connsiteY15" fmla="*/ 1380151 h 1610085"/>
                <a:gd name="connsiteX16" fmla="*/ 1375234 w 1508584"/>
                <a:gd name="connsiteY16" fmla="*/ 1152886 h 1610085"/>
                <a:gd name="connsiteX17" fmla="*/ 1375234 w 1508584"/>
                <a:gd name="connsiteY17" fmla="*/ 905236 h 1610085"/>
                <a:gd name="connsiteX18" fmla="*/ 1346659 w 1508584"/>
                <a:gd name="connsiteY18" fmla="*/ 629011 h 1610085"/>
                <a:gd name="connsiteX19" fmla="*/ 1356184 w 1508584"/>
                <a:gd name="connsiteY19" fmla="*/ 495661 h 1610085"/>
                <a:gd name="connsiteX20" fmla="*/ 1508584 w 1508584"/>
                <a:gd name="connsiteY20" fmla="*/ 495661 h 1610085"/>
                <a:gd name="connsiteX21" fmla="*/ 1508584 w 1508584"/>
                <a:gd name="connsiteY21" fmla="*/ 314686 h 1610085"/>
                <a:gd name="connsiteX22" fmla="*/ 1508584 w 1508584"/>
                <a:gd name="connsiteY22" fmla="*/ 209911 h 1610085"/>
                <a:gd name="connsiteX23" fmla="*/ 1413334 w 1508584"/>
                <a:gd name="connsiteY23" fmla="*/ 200386 h 1610085"/>
                <a:gd name="connsiteX24" fmla="*/ 1299034 w 1508584"/>
                <a:gd name="connsiteY24" fmla="*/ 314686 h 1610085"/>
                <a:gd name="connsiteX25" fmla="*/ 1194259 w 1508584"/>
                <a:gd name="connsiteY25" fmla="*/ 343261 h 1610085"/>
                <a:gd name="connsiteX0" fmla="*/ 1194387 w 1508712"/>
                <a:gd name="connsiteY0" fmla="*/ 343261 h 1610085"/>
                <a:gd name="connsiteX1" fmla="*/ 880062 w 1508712"/>
                <a:gd name="connsiteY1" fmla="*/ 343261 h 1610085"/>
                <a:gd name="connsiteX2" fmla="*/ 851487 w 1508712"/>
                <a:gd name="connsiteY2" fmla="*/ 352786 h 1610085"/>
                <a:gd name="connsiteX3" fmla="*/ 756237 w 1508712"/>
                <a:gd name="connsiteY3" fmla="*/ 152761 h 1610085"/>
                <a:gd name="connsiteX4" fmla="*/ 737187 w 1508712"/>
                <a:gd name="connsiteY4" fmla="*/ 143236 h 1610085"/>
                <a:gd name="connsiteX5" fmla="*/ 718137 w 1508712"/>
                <a:gd name="connsiteY5" fmla="*/ 361 h 1610085"/>
                <a:gd name="connsiteX6" fmla="*/ 546687 w 1508712"/>
                <a:gd name="connsiteY6" fmla="*/ 190861 h 1610085"/>
                <a:gd name="connsiteX7" fmla="*/ 356187 w 1508712"/>
                <a:gd name="connsiteY7" fmla="*/ 162286 h 1610085"/>
                <a:gd name="connsiteX8" fmla="*/ 254587 w 1508712"/>
                <a:gd name="connsiteY8" fmla="*/ 28936 h 1610085"/>
                <a:gd name="connsiteX9" fmla="*/ 3762 w 1508712"/>
                <a:gd name="connsiteY9" fmla="*/ 238486 h 1610085"/>
                <a:gd name="connsiteX10" fmla="*/ 99012 w 1508712"/>
                <a:gd name="connsiteY10" fmla="*/ 457561 h 1610085"/>
                <a:gd name="connsiteX11" fmla="*/ 108537 w 1508712"/>
                <a:gd name="connsiteY11" fmla="*/ 667111 h 1610085"/>
                <a:gd name="connsiteX12" fmla="*/ 79962 w 1508712"/>
                <a:gd name="connsiteY12" fmla="*/ 1000485 h 1610085"/>
                <a:gd name="connsiteX13" fmla="*/ 384762 w 1508712"/>
                <a:gd name="connsiteY13" fmla="*/ 1381485 h 1610085"/>
                <a:gd name="connsiteX14" fmla="*/ 918162 w 1508712"/>
                <a:gd name="connsiteY14" fmla="*/ 1610085 h 1610085"/>
                <a:gd name="connsiteX15" fmla="*/ 1313449 w 1508712"/>
                <a:gd name="connsiteY15" fmla="*/ 1380151 h 1610085"/>
                <a:gd name="connsiteX16" fmla="*/ 1375362 w 1508712"/>
                <a:gd name="connsiteY16" fmla="*/ 1152886 h 1610085"/>
                <a:gd name="connsiteX17" fmla="*/ 1375362 w 1508712"/>
                <a:gd name="connsiteY17" fmla="*/ 905236 h 1610085"/>
                <a:gd name="connsiteX18" fmla="*/ 1346787 w 1508712"/>
                <a:gd name="connsiteY18" fmla="*/ 629011 h 1610085"/>
                <a:gd name="connsiteX19" fmla="*/ 1356312 w 1508712"/>
                <a:gd name="connsiteY19" fmla="*/ 495661 h 1610085"/>
                <a:gd name="connsiteX20" fmla="*/ 1508712 w 1508712"/>
                <a:gd name="connsiteY20" fmla="*/ 495661 h 1610085"/>
                <a:gd name="connsiteX21" fmla="*/ 1508712 w 1508712"/>
                <a:gd name="connsiteY21" fmla="*/ 314686 h 1610085"/>
                <a:gd name="connsiteX22" fmla="*/ 1508712 w 1508712"/>
                <a:gd name="connsiteY22" fmla="*/ 209911 h 1610085"/>
                <a:gd name="connsiteX23" fmla="*/ 1413462 w 1508712"/>
                <a:gd name="connsiteY23" fmla="*/ 200386 h 1610085"/>
                <a:gd name="connsiteX24" fmla="*/ 1299162 w 1508712"/>
                <a:gd name="connsiteY24" fmla="*/ 314686 h 1610085"/>
                <a:gd name="connsiteX25" fmla="*/ 1194387 w 1508712"/>
                <a:gd name="connsiteY25" fmla="*/ 343261 h 1610085"/>
                <a:gd name="connsiteX0" fmla="*/ 1194387 w 1508712"/>
                <a:gd name="connsiteY0" fmla="*/ 343261 h 1610085"/>
                <a:gd name="connsiteX1" fmla="*/ 880062 w 1508712"/>
                <a:gd name="connsiteY1" fmla="*/ 343261 h 1610085"/>
                <a:gd name="connsiteX2" fmla="*/ 851487 w 1508712"/>
                <a:gd name="connsiteY2" fmla="*/ 352786 h 1610085"/>
                <a:gd name="connsiteX3" fmla="*/ 756237 w 1508712"/>
                <a:gd name="connsiteY3" fmla="*/ 152761 h 1610085"/>
                <a:gd name="connsiteX4" fmla="*/ 737187 w 1508712"/>
                <a:gd name="connsiteY4" fmla="*/ 143236 h 1610085"/>
                <a:gd name="connsiteX5" fmla="*/ 718137 w 1508712"/>
                <a:gd name="connsiteY5" fmla="*/ 361 h 1610085"/>
                <a:gd name="connsiteX6" fmla="*/ 546687 w 1508712"/>
                <a:gd name="connsiteY6" fmla="*/ 190861 h 1610085"/>
                <a:gd name="connsiteX7" fmla="*/ 356187 w 1508712"/>
                <a:gd name="connsiteY7" fmla="*/ 162286 h 1610085"/>
                <a:gd name="connsiteX8" fmla="*/ 254587 w 1508712"/>
                <a:gd name="connsiteY8" fmla="*/ 28936 h 1610085"/>
                <a:gd name="connsiteX9" fmla="*/ 3762 w 1508712"/>
                <a:gd name="connsiteY9" fmla="*/ 238486 h 1610085"/>
                <a:gd name="connsiteX10" fmla="*/ 99012 w 1508712"/>
                <a:gd name="connsiteY10" fmla="*/ 457561 h 1610085"/>
                <a:gd name="connsiteX11" fmla="*/ 108537 w 1508712"/>
                <a:gd name="connsiteY11" fmla="*/ 667111 h 1610085"/>
                <a:gd name="connsiteX12" fmla="*/ 79962 w 1508712"/>
                <a:gd name="connsiteY12" fmla="*/ 1000485 h 1610085"/>
                <a:gd name="connsiteX13" fmla="*/ 384762 w 1508712"/>
                <a:gd name="connsiteY13" fmla="*/ 1381485 h 1610085"/>
                <a:gd name="connsiteX14" fmla="*/ 918162 w 1508712"/>
                <a:gd name="connsiteY14" fmla="*/ 1610085 h 1610085"/>
                <a:gd name="connsiteX15" fmla="*/ 1313449 w 1508712"/>
                <a:gd name="connsiteY15" fmla="*/ 1380151 h 1610085"/>
                <a:gd name="connsiteX16" fmla="*/ 1375362 w 1508712"/>
                <a:gd name="connsiteY16" fmla="*/ 1152886 h 1610085"/>
                <a:gd name="connsiteX17" fmla="*/ 1375362 w 1508712"/>
                <a:gd name="connsiteY17" fmla="*/ 905236 h 1610085"/>
                <a:gd name="connsiteX18" fmla="*/ 1346787 w 1508712"/>
                <a:gd name="connsiteY18" fmla="*/ 629011 h 1610085"/>
                <a:gd name="connsiteX19" fmla="*/ 1356312 w 1508712"/>
                <a:gd name="connsiteY19" fmla="*/ 495661 h 1610085"/>
                <a:gd name="connsiteX20" fmla="*/ 1508712 w 1508712"/>
                <a:gd name="connsiteY20" fmla="*/ 495661 h 1610085"/>
                <a:gd name="connsiteX21" fmla="*/ 1508712 w 1508712"/>
                <a:gd name="connsiteY21" fmla="*/ 314686 h 1610085"/>
                <a:gd name="connsiteX22" fmla="*/ 1508712 w 1508712"/>
                <a:gd name="connsiteY22" fmla="*/ 209911 h 1610085"/>
                <a:gd name="connsiteX23" fmla="*/ 1413462 w 1508712"/>
                <a:gd name="connsiteY23" fmla="*/ 200386 h 1610085"/>
                <a:gd name="connsiteX24" fmla="*/ 1299162 w 1508712"/>
                <a:gd name="connsiteY24" fmla="*/ 314686 h 1610085"/>
                <a:gd name="connsiteX25" fmla="*/ 1194387 w 1508712"/>
                <a:gd name="connsiteY25" fmla="*/ 343261 h 1610085"/>
                <a:gd name="connsiteX0" fmla="*/ 1194387 w 1508712"/>
                <a:gd name="connsiteY0" fmla="*/ 343261 h 1610085"/>
                <a:gd name="connsiteX1" fmla="*/ 880062 w 1508712"/>
                <a:gd name="connsiteY1" fmla="*/ 343261 h 1610085"/>
                <a:gd name="connsiteX2" fmla="*/ 851487 w 1508712"/>
                <a:gd name="connsiteY2" fmla="*/ 352786 h 1610085"/>
                <a:gd name="connsiteX3" fmla="*/ 756237 w 1508712"/>
                <a:gd name="connsiteY3" fmla="*/ 152761 h 1610085"/>
                <a:gd name="connsiteX4" fmla="*/ 737187 w 1508712"/>
                <a:gd name="connsiteY4" fmla="*/ 143236 h 1610085"/>
                <a:gd name="connsiteX5" fmla="*/ 718137 w 1508712"/>
                <a:gd name="connsiteY5" fmla="*/ 361 h 1610085"/>
                <a:gd name="connsiteX6" fmla="*/ 546687 w 1508712"/>
                <a:gd name="connsiteY6" fmla="*/ 190861 h 1610085"/>
                <a:gd name="connsiteX7" fmla="*/ 356187 w 1508712"/>
                <a:gd name="connsiteY7" fmla="*/ 162286 h 1610085"/>
                <a:gd name="connsiteX8" fmla="*/ 254587 w 1508712"/>
                <a:gd name="connsiteY8" fmla="*/ 28936 h 1610085"/>
                <a:gd name="connsiteX9" fmla="*/ 3762 w 1508712"/>
                <a:gd name="connsiteY9" fmla="*/ 238486 h 1610085"/>
                <a:gd name="connsiteX10" fmla="*/ 99012 w 1508712"/>
                <a:gd name="connsiteY10" fmla="*/ 457561 h 1610085"/>
                <a:gd name="connsiteX11" fmla="*/ 108537 w 1508712"/>
                <a:gd name="connsiteY11" fmla="*/ 667111 h 1610085"/>
                <a:gd name="connsiteX12" fmla="*/ 79962 w 1508712"/>
                <a:gd name="connsiteY12" fmla="*/ 1000485 h 1610085"/>
                <a:gd name="connsiteX13" fmla="*/ 384762 w 1508712"/>
                <a:gd name="connsiteY13" fmla="*/ 1381485 h 1610085"/>
                <a:gd name="connsiteX14" fmla="*/ 918162 w 1508712"/>
                <a:gd name="connsiteY14" fmla="*/ 1610085 h 1610085"/>
                <a:gd name="connsiteX15" fmla="*/ 1313449 w 1508712"/>
                <a:gd name="connsiteY15" fmla="*/ 1380151 h 1610085"/>
                <a:gd name="connsiteX16" fmla="*/ 1375362 w 1508712"/>
                <a:gd name="connsiteY16" fmla="*/ 1152886 h 1610085"/>
                <a:gd name="connsiteX17" fmla="*/ 1375362 w 1508712"/>
                <a:gd name="connsiteY17" fmla="*/ 905236 h 1610085"/>
                <a:gd name="connsiteX18" fmla="*/ 1346787 w 1508712"/>
                <a:gd name="connsiteY18" fmla="*/ 629011 h 1610085"/>
                <a:gd name="connsiteX19" fmla="*/ 1356312 w 1508712"/>
                <a:gd name="connsiteY19" fmla="*/ 495661 h 1610085"/>
                <a:gd name="connsiteX20" fmla="*/ 1508712 w 1508712"/>
                <a:gd name="connsiteY20" fmla="*/ 495661 h 1610085"/>
                <a:gd name="connsiteX21" fmla="*/ 1508712 w 1508712"/>
                <a:gd name="connsiteY21" fmla="*/ 314686 h 1610085"/>
                <a:gd name="connsiteX22" fmla="*/ 1508712 w 1508712"/>
                <a:gd name="connsiteY22" fmla="*/ 209911 h 1610085"/>
                <a:gd name="connsiteX23" fmla="*/ 1413462 w 1508712"/>
                <a:gd name="connsiteY23" fmla="*/ 200386 h 1610085"/>
                <a:gd name="connsiteX24" fmla="*/ 1299162 w 1508712"/>
                <a:gd name="connsiteY24" fmla="*/ 314686 h 1610085"/>
                <a:gd name="connsiteX25" fmla="*/ 1194387 w 1508712"/>
                <a:gd name="connsiteY25" fmla="*/ 343261 h 1610085"/>
                <a:gd name="connsiteX0" fmla="*/ 1194387 w 1508712"/>
                <a:gd name="connsiteY0" fmla="*/ 343261 h 1610085"/>
                <a:gd name="connsiteX1" fmla="*/ 880062 w 1508712"/>
                <a:gd name="connsiteY1" fmla="*/ 343261 h 1610085"/>
                <a:gd name="connsiteX2" fmla="*/ 851487 w 1508712"/>
                <a:gd name="connsiteY2" fmla="*/ 352786 h 1610085"/>
                <a:gd name="connsiteX3" fmla="*/ 756237 w 1508712"/>
                <a:gd name="connsiteY3" fmla="*/ 152761 h 1610085"/>
                <a:gd name="connsiteX4" fmla="*/ 737187 w 1508712"/>
                <a:gd name="connsiteY4" fmla="*/ 143236 h 1610085"/>
                <a:gd name="connsiteX5" fmla="*/ 718137 w 1508712"/>
                <a:gd name="connsiteY5" fmla="*/ 361 h 1610085"/>
                <a:gd name="connsiteX6" fmla="*/ 546687 w 1508712"/>
                <a:gd name="connsiteY6" fmla="*/ 190861 h 1610085"/>
                <a:gd name="connsiteX7" fmla="*/ 356187 w 1508712"/>
                <a:gd name="connsiteY7" fmla="*/ 162286 h 1610085"/>
                <a:gd name="connsiteX8" fmla="*/ 254587 w 1508712"/>
                <a:gd name="connsiteY8" fmla="*/ 28936 h 1610085"/>
                <a:gd name="connsiteX9" fmla="*/ 3762 w 1508712"/>
                <a:gd name="connsiteY9" fmla="*/ 238486 h 1610085"/>
                <a:gd name="connsiteX10" fmla="*/ 99012 w 1508712"/>
                <a:gd name="connsiteY10" fmla="*/ 457561 h 1610085"/>
                <a:gd name="connsiteX11" fmla="*/ 108537 w 1508712"/>
                <a:gd name="connsiteY11" fmla="*/ 667111 h 1610085"/>
                <a:gd name="connsiteX12" fmla="*/ 79962 w 1508712"/>
                <a:gd name="connsiteY12" fmla="*/ 1000485 h 1610085"/>
                <a:gd name="connsiteX13" fmla="*/ 384762 w 1508712"/>
                <a:gd name="connsiteY13" fmla="*/ 1381485 h 1610085"/>
                <a:gd name="connsiteX14" fmla="*/ 918162 w 1508712"/>
                <a:gd name="connsiteY14" fmla="*/ 1610085 h 1610085"/>
                <a:gd name="connsiteX15" fmla="*/ 1313449 w 1508712"/>
                <a:gd name="connsiteY15" fmla="*/ 1380151 h 1610085"/>
                <a:gd name="connsiteX16" fmla="*/ 1375362 w 1508712"/>
                <a:gd name="connsiteY16" fmla="*/ 1152886 h 1610085"/>
                <a:gd name="connsiteX17" fmla="*/ 1375362 w 1508712"/>
                <a:gd name="connsiteY17" fmla="*/ 905236 h 1610085"/>
                <a:gd name="connsiteX18" fmla="*/ 1346787 w 1508712"/>
                <a:gd name="connsiteY18" fmla="*/ 629011 h 1610085"/>
                <a:gd name="connsiteX19" fmla="*/ 1356312 w 1508712"/>
                <a:gd name="connsiteY19" fmla="*/ 495661 h 1610085"/>
                <a:gd name="connsiteX20" fmla="*/ 1508712 w 1508712"/>
                <a:gd name="connsiteY20" fmla="*/ 495661 h 1610085"/>
                <a:gd name="connsiteX21" fmla="*/ 1508712 w 1508712"/>
                <a:gd name="connsiteY21" fmla="*/ 314686 h 1610085"/>
                <a:gd name="connsiteX22" fmla="*/ 1508712 w 1508712"/>
                <a:gd name="connsiteY22" fmla="*/ 209911 h 1610085"/>
                <a:gd name="connsiteX23" fmla="*/ 1413462 w 1508712"/>
                <a:gd name="connsiteY23" fmla="*/ 200386 h 1610085"/>
                <a:gd name="connsiteX24" fmla="*/ 1299162 w 1508712"/>
                <a:gd name="connsiteY24" fmla="*/ 314686 h 1610085"/>
                <a:gd name="connsiteX25" fmla="*/ 1194387 w 1508712"/>
                <a:gd name="connsiteY25" fmla="*/ 343261 h 1610085"/>
                <a:gd name="connsiteX0" fmla="*/ 1194387 w 1508712"/>
                <a:gd name="connsiteY0" fmla="*/ 314325 h 1581149"/>
                <a:gd name="connsiteX1" fmla="*/ 880062 w 1508712"/>
                <a:gd name="connsiteY1" fmla="*/ 314325 h 1581149"/>
                <a:gd name="connsiteX2" fmla="*/ 851487 w 1508712"/>
                <a:gd name="connsiteY2" fmla="*/ 323850 h 1581149"/>
                <a:gd name="connsiteX3" fmla="*/ 756237 w 1508712"/>
                <a:gd name="connsiteY3" fmla="*/ 123825 h 1581149"/>
                <a:gd name="connsiteX4" fmla="*/ 737187 w 1508712"/>
                <a:gd name="connsiteY4" fmla="*/ 114300 h 1581149"/>
                <a:gd name="connsiteX5" fmla="*/ 546687 w 1508712"/>
                <a:gd name="connsiteY5" fmla="*/ 161925 h 1581149"/>
                <a:gd name="connsiteX6" fmla="*/ 356187 w 1508712"/>
                <a:gd name="connsiteY6" fmla="*/ 133350 h 1581149"/>
                <a:gd name="connsiteX7" fmla="*/ 254587 w 1508712"/>
                <a:gd name="connsiteY7" fmla="*/ 0 h 1581149"/>
                <a:gd name="connsiteX8" fmla="*/ 3762 w 1508712"/>
                <a:gd name="connsiteY8" fmla="*/ 209550 h 1581149"/>
                <a:gd name="connsiteX9" fmla="*/ 99012 w 1508712"/>
                <a:gd name="connsiteY9" fmla="*/ 428625 h 1581149"/>
                <a:gd name="connsiteX10" fmla="*/ 108537 w 1508712"/>
                <a:gd name="connsiteY10" fmla="*/ 638175 h 1581149"/>
                <a:gd name="connsiteX11" fmla="*/ 79962 w 1508712"/>
                <a:gd name="connsiteY11" fmla="*/ 971549 h 1581149"/>
                <a:gd name="connsiteX12" fmla="*/ 384762 w 1508712"/>
                <a:gd name="connsiteY12" fmla="*/ 1352549 h 1581149"/>
                <a:gd name="connsiteX13" fmla="*/ 918162 w 1508712"/>
                <a:gd name="connsiteY13" fmla="*/ 1581149 h 1581149"/>
                <a:gd name="connsiteX14" fmla="*/ 1313449 w 1508712"/>
                <a:gd name="connsiteY14" fmla="*/ 1351215 h 1581149"/>
                <a:gd name="connsiteX15" fmla="*/ 1375362 w 1508712"/>
                <a:gd name="connsiteY15" fmla="*/ 1123950 h 1581149"/>
                <a:gd name="connsiteX16" fmla="*/ 1375362 w 1508712"/>
                <a:gd name="connsiteY16" fmla="*/ 876300 h 1581149"/>
                <a:gd name="connsiteX17" fmla="*/ 1346787 w 1508712"/>
                <a:gd name="connsiteY17" fmla="*/ 600075 h 1581149"/>
                <a:gd name="connsiteX18" fmla="*/ 1356312 w 1508712"/>
                <a:gd name="connsiteY18" fmla="*/ 466725 h 1581149"/>
                <a:gd name="connsiteX19" fmla="*/ 1508712 w 1508712"/>
                <a:gd name="connsiteY19" fmla="*/ 466725 h 1581149"/>
                <a:gd name="connsiteX20" fmla="*/ 1508712 w 1508712"/>
                <a:gd name="connsiteY20" fmla="*/ 285750 h 1581149"/>
                <a:gd name="connsiteX21" fmla="*/ 1508712 w 1508712"/>
                <a:gd name="connsiteY21" fmla="*/ 180975 h 1581149"/>
                <a:gd name="connsiteX22" fmla="*/ 1413462 w 1508712"/>
                <a:gd name="connsiteY22" fmla="*/ 171450 h 1581149"/>
                <a:gd name="connsiteX23" fmla="*/ 1299162 w 1508712"/>
                <a:gd name="connsiteY23" fmla="*/ 285750 h 1581149"/>
                <a:gd name="connsiteX24" fmla="*/ 1194387 w 1508712"/>
                <a:gd name="connsiteY24" fmla="*/ 314325 h 1581149"/>
                <a:gd name="connsiteX0" fmla="*/ 1194387 w 1508712"/>
                <a:gd name="connsiteY0" fmla="*/ 200025 h 1466849"/>
                <a:gd name="connsiteX1" fmla="*/ 880062 w 1508712"/>
                <a:gd name="connsiteY1" fmla="*/ 200025 h 1466849"/>
                <a:gd name="connsiteX2" fmla="*/ 851487 w 1508712"/>
                <a:gd name="connsiteY2" fmla="*/ 209550 h 1466849"/>
                <a:gd name="connsiteX3" fmla="*/ 756237 w 1508712"/>
                <a:gd name="connsiteY3" fmla="*/ 9525 h 1466849"/>
                <a:gd name="connsiteX4" fmla="*/ 737187 w 1508712"/>
                <a:gd name="connsiteY4" fmla="*/ 0 h 1466849"/>
                <a:gd name="connsiteX5" fmla="*/ 546687 w 1508712"/>
                <a:gd name="connsiteY5" fmla="*/ 47625 h 1466849"/>
                <a:gd name="connsiteX6" fmla="*/ 356187 w 1508712"/>
                <a:gd name="connsiteY6" fmla="*/ 19050 h 1466849"/>
                <a:gd name="connsiteX7" fmla="*/ 3762 w 1508712"/>
                <a:gd name="connsiteY7" fmla="*/ 95250 h 1466849"/>
                <a:gd name="connsiteX8" fmla="*/ 99012 w 1508712"/>
                <a:gd name="connsiteY8" fmla="*/ 314325 h 1466849"/>
                <a:gd name="connsiteX9" fmla="*/ 108537 w 1508712"/>
                <a:gd name="connsiteY9" fmla="*/ 523875 h 1466849"/>
                <a:gd name="connsiteX10" fmla="*/ 79962 w 1508712"/>
                <a:gd name="connsiteY10" fmla="*/ 857249 h 1466849"/>
                <a:gd name="connsiteX11" fmla="*/ 384762 w 1508712"/>
                <a:gd name="connsiteY11" fmla="*/ 1238249 h 1466849"/>
                <a:gd name="connsiteX12" fmla="*/ 918162 w 1508712"/>
                <a:gd name="connsiteY12" fmla="*/ 1466849 h 1466849"/>
                <a:gd name="connsiteX13" fmla="*/ 1313449 w 1508712"/>
                <a:gd name="connsiteY13" fmla="*/ 1236915 h 1466849"/>
                <a:gd name="connsiteX14" fmla="*/ 1375362 w 1508712"/>
                <a:gd name="connsiteY14" fmla="*/ 1009650 h 1466849"/>
                <a:gd name="connsiteX15" fmla="*/ 1375362 w 1508712"/>
                <a:gd name="connsiteY15" fmla="*/ 762000 h 1466849"/>
                <a:gd name="connsiteX16" fmla="*/ 1346787 w 1508712"/>
                <a:gd name="connsiteY16" fmla="*/ 485775 h 1466849"/>
                <a:gd name="connsiteX17" fmla="*/ 1356312 w 1508712"/>
                <a:gd name="connsiteY17" fmla="*/ 352425 h 1466849"/>
                <a:gd name="connsiteX18" fmla="*/ 1508712 w 1508712"/>
                <a:gd name="connsiteY18" fmla="*/ 352425 h 1466849"/>
                <a:gd name="connsiteX19" fmla="*/ 1508712 w 1508712"/>
                <a:gd name="connsiteY19" fmla="*/ 171450 h 1466849"/>
                <a:gd name="connsiteX20" fmla="*/ 1508712 w 1508712"/>
                <a:gd name="connsiteY20" fmla="*/ 66675 h 1466849"/>
                <a:gd name="connsiteX21" fmla="*/ 1413462 w 1508712"/>
                <a:gd name="connsiteY21" fmla="*/ 57150 h 1466849"/>
                <a:gd name="connsiteX22" fmla="*/ 1299162 w 1508712"/>
                <a:gd name="connsiteY22" fmla="*/ 171450 h 1466849"/>
                <a:gd name="connsiteX23" fmla="*/ 1194387 w 1508712"/>
                <a:gd name="connsiteY23" fmla="*/ 200025 h 1466849"/>
                <a:gd name="connsiteX0" fmla="*/ 1146829 w 1461154"/>
                <a:gd name="connsiteY0" fmla="*/ 200025 h 1466849"/>
                <a:gd name="connsiteX1" fmla="*/ 832504 w 1461154"/>
                <a:gd name="connsiteY1" fmla="*/ 200025 h 1466849"/>
                <a:gd name="connsiteX2" fmla="*/ 803929 w 1461154"/>
                <a:gd name="connsiteY2" fmla="*/ 209550 h 1466849"/>
                <a:gd name="connsiteX3" fmla="*/ 708679 w 1461154"/>
                <a:gd name="connsiteY3" fmla="*/ 9525 h 1466849"/>
                <a:gd name="connsiteX4" fmla="*/ 689629 w 1461154"/>
                <a:gd name="connsiteY4" fmla="*/ 0 h 1466849"/>
                <a:gd name="connsiteX5" fmla="*/ 499129 w 1461154"/>
                <a:gd name="connsiteY5" fmla="*/ 47625 h 1466849"/>
                <a:gd name="connsiteX6" fmla="*/ 308629 w 1461154"/>
                <a:gd name="connsiteY6" fmla="*/ 19050 h 1466849"/>
                <a:gd name="connsiteX7" fmla="*/ 99079 w 1461154"/>
                <a:gd name="connsiteY7" fmla="*/ 130175 h 1466849"/>
                <a:gd name="connsiteX8" fmla="*/ 51454 w 1461154"/>
                <a:gd name="connsiteY8" fmla="*/ 314325 h 1466849"/>
                <a:gd name="connsiteX9" fmla="*/ 60979 w 1461154"/>
                <a:gd name="connsiteY9" fmla="*/ 523875 h 1466849"/>
                <a:gd name="connsiteX10" fmla="*/ 32404 w 1461154"/>
                <a:gd name="connsiteY10" fmla="*/ 857249 h 1466849"/>
                <a:gd name="connsiteX11" fmla="*/ 337204 w 1461154"/>
                <a:gd name="connsiteY11" fmla="*/ 1238249 h 1466849"/>
                <a:gd name="connsiteX12" fmla="*/ 870604 w 1461154"/>
                <a:gd name="connsiteY12" fmla="*/ 1466849 h 1466849"/>
                <a:gd name="connsiteX13" fmla="*/ 1265891 w 1461154"/>
                <a:gd name="connsiteY13" fmla="*/ 1236915 h 1466849"/>
                <a:gd name="connsiteX14" fmla="*/ 1327804 w 1461154"/>
                <a:gd name="connsiteY14" fmla="*/ 1009650 h 1466849"/>
                <a:gd name="connsiteX15" fmla="*/ 1327804 w 1461154"/>
                <a:gd name="connsiteY15" fmla="*/ 762000 h 1466849"/>
                <a:gd name="connsiteX16" fmla="*/ 1299229 w 1461154"/>
                <a:gd name="connsiteY16" fmla="*/ 485775 h 1466849"/>
                <a:gd name="connsiteX17" fmla="*/ 1308754 w 1461154"/>
                <a:gd name="connsiteY17" fmla="*/ 352425 h 1466849"/>
                <a:gd name="connsiteX18" fmla="*/ 1461154 w 1461154"/>
                <a:gd name="connsiteY18" fmla="*/ 352425 h 1466849"/>
                <a:gd name="connsiteX19" fmla="*/ 1461154 w 1461154"/>
                <a:gd name="connsiteY19" fmla="*/ 171450 h 1466849"/>
                <a:gd name="connsiteX20" fmla="*/ 1461154 w 1461154"/>
                <a:gd name="connsiteY20" fmla="*/ 66675 h 1466849"/>
                <a:gd name="connsiteX21" fmla="*/ 1365904 w 1461154"/>
                <a:gd name="connsiteY21" fmla="*/ 57150 h 1466849"/>
                <a:gd name="connsiteX22" fmla="*/ 1251604 w 1461154"/>
                <a:gd name="connsiteY22" fmla="*/ 171450 h 1466849"/>
                <a:gd name="connsiteX23" fmla="*/ 1146829 w 1461154"/>
                <a:gd name="connsiteY23" fmla="*/ 200025 h 1466849"/>
                <a:gd name="connsiteX0" fmla="*/ 1146829 w 1461154"/>
                <a:gd name="connsiteY0" fmla="*/ 190500 h 1457324"/>
                <a:gd name="connsiteX1" fmla="*/ 832504 w 1461154"/>
                <a:gd name="connsiteY1" fmla="*/ 190500 h 1457324"/>
                <a:gd name="connsiteX2" fmla="*/ 803929 w 1461154"/>
                <a:gd name="connsiteY2" fmla="*/ 200025 h 1457324"/>
                <a:gd name="connsiteX3" fmla="*/ 708679 w 1461154"/>
                <a:gd name="connsiteY3" fmla="*/ 0 h 1457324"/>
                <a:gd name="connsiteX4" fmla="*/ 594379 w 1461154"/>
                <a:gd name="connsiteY4" fmla="*/ 38100 h 1457324"/>
                <a:gd name="connsiteX5" fmla="*/ 499129 w 1461154"/>
                <a:gd name="connsiteY5" fmla="*/ 38100 h 1457324"/>
                <a:gd name="connsiteX6" fmla="*/ 308629 w 1461154"/>
                <a:gd name="connsiteY6" fmla="*/ 9525 h 1457324"/>
                <a:gd name="connsiteX7" fmla="*/ 99079 w 1461154"/>
                <a:gd name="connsiteY7" fmla="*/ 120650 h 1457324"/>
                <a:gd name="connsiteX8" fmla="*/ 51454 w 1461154"/>
                <a:gd name="connsiteY8" fmla="*/ 304800 h 1457324"/>
                <a:gd name="connsiteX9" fmla="*/ 60979 w 1461154"/>
                <a:gd name="connsiteY9" fmla="*/ 514350 h 1457324"/>
                <a:gd name="connsiteX10" fmla="*/ 32404 w 1461154"/>
                <a:gd name="connsiteY10" fmla="*/ 847724 h 1457324"/>
                <a:gd name="connsiteX11" fmla="*/ 337204 w 1461154"/>
                <a:gd name="connsiteY11" fmla="*/ 1228724 h 1457324"/>
                <a:gd name="connsiteX12" fmla="*/ 870604 w 1461154"/>
                <a:gd name="connsiteY12" fmla="*/ 1457324 h 1457324"/>
                <a:gd name="connsiteX13" fmla="*/ 1265891 w 1461154"/>
                <a:gd name="connsiteY13" fmla="*/ 1227390 h 1457324"/>
                <a:gd name="connsiteX14" fmla="*/ 1327804 w 1461154"/>
                <a:gd name="connsiteY14" fmla="*/ 1000125 h 1457324"/>
                <a:gd name="connsiteX15" fmla="*/ 1327804 w 1461154"/>
                <a:gd name="connsiteY15" fmla="*/ 752475 h 1457324"/>
                <a:gd name="connsiteX16" fmla="*/ 1299229 w 1461154"/>
                <a:gd name="connsiteY16" fmla="*/ 476250 h 1457324"/>
                <a:gd name="connsiteX17" fmla="*/ 1308754 w 1461154"/>
                <a:gd name="connsiteY17" fmla="*/ 342900 h 1457324"/>
                <a:gd name="connsiteX18" fmla="*/ 1461154 w 1461154"/>
                <a:gd name="connsiteY18" fmla="*/ 342900 h 1457324"/>
                <a:gd name="connsiteX19" fmla="*/ 1461154 w 1461154"/>
                <a:gd name="connsiteY19" fmla="*/ 161925 h 1457324"/>
                <a:gd name="connsiteX20" fmla="*/ 1461154 w 1461154"/>
                <a:gd name="connsiteY20" fmla="*/ 57150 h 1457324"/>
                <a:gd name="connsiteX21" fmla="*/ 1365904 w 1461154"/>
                <a:gd name="connsiteY21" fmla="*/ 47625 h 1457324"/>
                <a:gd name="connsiteX22" fmla="*/ 1251604 w 1461154"/>
                <a:gd name="connsiteY22" fmla="*/ 161925 h 1457324"/>
                <a:gd name="connsiteX23" fmla="*/ 1146829 w 1461154"/>
                <a:gd name="connsiteY23" fmla="*/ 190500 h 1457324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0637 h 1450811"/>
                <a:gd name="connsiteX21" fmla="*/ 1365904 w 1461154"/>
                <a:gd name="connsiteY21" fmla="*/ 41112 h 1450811"/>
                <a:gd name="connsiteX22" fmla="*/ 1251604 w 1461154"/>
                <a:gd name="connsiteY22" fmla="*/ 1554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0637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0637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0637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0637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365904 w 1461154"/>
                <a:gd name="connsiteY21" fmla="*/ 41112 h 1450811"/>
                <a:gd name="connsiteX22" fmla="*/ 1296054 w 1461154"/>
                <a:gd name="connsiteY22" fmla="*/ 244312 h 1450811"/>
                <a:gd name="connsiteX23" fmla="*/ 1146829 w 1461154"/>
                <a:gd name="connsiteY23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296054 w 1461154"/>
                <a:gd name="connsiteY21" fmla="*/ 244312 h 1450811"/>
                <a:gd name="connsiteX22" fmla="*/ 1146829 w 1461154"/>
                <a:gd name="connsiteY22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296054 w 1461154"/>
                <a:gd name="connsiteY21" fmla="*/ 244312 h 1450811"/>
                <a:gd name="connsiteX22" fmla="*/ 1146829 w 1461154"/>
                <a:gd name="connsiteY22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296054 w 1461154"/>
                <a:gd name="connsiteY21" fmla="*/ 244312 h 1450811"/>
                <a:gd name="connsiteX22" fmla="*/ 1146829 w 1461154"/>
                <a:gd name="connsiteY22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461154 w 1461154"/>
                <a:gd name="connsiteY20" fmla="*/ 53812 h 1450811"/>
                <a:gd name="connsiteX21" fmla="*/ 1296054 w 1461154"/>
                <a:gd name="connsiteY21" fmla="*/ 244312 h 1450811"/>
                <a:gd name="connsiteX22" fmla="*/ 1146829 w 1461154"/>
                <a:gd name="connsiteY22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296054 w 1461154"/>
                <a:gd name="connsiteY20" fmla="*/ 244312 h 1450811"/>
                <a:gd name="connsiteX21" fmla="*/ 1146829 w 1461154"/>
                <a:gd name="connsiteY21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296054 w 1461154"/>
                <a:gd name="connsiteY20" fmla="*/ 244312 h 1450811"/>
                <a:gd name="connsiteX21" fmla="*/ 1146829 w 1461154"/>
                <a:gd name="connsiteY21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296054 w 1461154"/>
                <a:gd name="connsiteY20" fmla="*/ 244312 h 1450811"/>
                <a:gd name="connsiteX21" fmla="*/ 1146829 w 1461154"/>
                <a:gd name="connsiteY21" fmla="*/ 183987 h 1450811"/>
                <a:gd name="connsiteX0" fmla="*/ 1146829 w 1461154"/>
                <a:gd name="connsiteY0" fmla="*/ 183987 h 1450811"/>
                <a:gd name="connsiteX1" fmla="*/ 832504 w 1461154"/>
                <a:gd name="connsiteY1" fmla="*/ 183987 h 1450811"/>
                <a:gd name="connsiteX2" fmla="*/ 803929 w 1461154"/>
                <a:gd name="connsiteY2" fmla="*/ 193512 h 1450811"/>
                <a:gd name="connsiteX3" fmla="*/ 651529 w 1461154"/>
                <a:gd name="connsiteY3" fmla="*/ 101437 h 1450811"/>
                <a:gd name="connsiteX4" fmla="*/ 594379 w 1461154"/>
                <a:gd name="connsiteY4" fmla="*/ 31587 h 1450811"/>
                <a:gd name="connsiteX5" fmla="*/ 499129 w 1461154"/>
                <a:gd name="connsiteY5" fmla="*/ 31587 h 1450811"/>
                <a:gd name="connsiteX6" fmla="*/ 308629 w 1461154"/>
                <a:gd name="connsiteY6" fmla="*/ 3012 h 1450811"/>
                <a:gd name="connsiteX7" fmla="*/ 99079 w 1461154"/>
                <a:gd name="connsiteY7" fmla="*/ 114137 h 1450811"/>
                <a:gd name="connsiteX8" fmla="*/ 51454 w 1461154"/>
                <a:gd name="connsiteY8" fmla="*/ 298287 h 1450811"/>
                <a:gd name="connsiteX9" fmla="*/ 60979 w 1461154"/>
                <a:gd name="connsiteY9" fmla="*/ 507837 h 1450811"/>
                <a:gd name="connsiteX10" fmla="*/ 32404 w 1461154"/>
                <a:gd name="connsiteY10" fmla="*/ 841211 h 1450811"/>
                <a:gd name="connsiteX11" fmla="*/ 337204 w 1461154"/>
                <a:gd name="connsiteY11" fmla="*/ 1222211 h 1450811"/>
                <a:gd name="connsiteX12" fmla="*/ 870604 w 1461154"/>
                <a:gd name="connsiteY12" fmla="*/ 1450811 h 1450811"/>
                <a:gd name="connsiteX13" fmla="*/ 1265891 w 1461154"/>
                <a:gd name="connsiteY13" fmla="*/ 1220877 h 1450811"/>
                <a:gd name="connsiteX14" fmla="*/ 1327804 w 1461154"/>
                <a:gd name="connsiteY14" fmla="*/ 993612 h 1450811"/>
                <a:gd name="connsiteX15" fmla="*/ 1327804 w 1461154"/>
                <a:gd name="connsiteY15" fmla="*/ 745962 h 1450811"/>
                <a:gd name="connsiteX16" fmla="*/ 1299229 w 1461154"/>
                <a:gd name="connsiteY16" fmla="*/ 469737 h 1450811"/>
                <a:gd name="connsiteX17" fmla="*/ 1308754 w 1461154"/>
                <a:gd name="connsiteY17" fmla="*/ 336387 h 1450811"/>
                <a:gd name="connsiteX18" fmla="*/ 1461154 w 1461154"/>
                <a:gd name="connsiteY18" fmla="*/ 336387 h 1450811"/>
                <a:gd name="connsiteX19" fmla="*/ 1461154 w 1461154"/>
                <a:gd name="connsiteY19" fmla="*/ 155412 h 1450811"/>
                <a:gd name="connsiteX20" fmla="*/ 1296054 w 1461154"/>
                <a:gd name="connsiteY20" fmla="*/ 244312 h 1450811"/>
                <a:gd name="connsiteX21" fmla="*/ 1146829 w 1461154"/>
                <a:gd name="connsiteY21" fmla="*/ 183987 h 1450811"/>
                <a:gd name="connsiteX0" fmla="*/ 1146829 w 1495020"/>
                <a:gd name="connsiteY0" fmla="*/ 183987 h 1450811"/>
                <a:gd name="connsiteX1" fmla="*/ 832504 w 1495020"/>
                <a:gd name="connsiteY1" fmla="*/ 183987 h 1450811"/>
                <a:gd name="connsiteX2" fmla="*/ 803929 w 1495020"/>
                <a:gd name="connsiteY2" fmla="*/ 193512 h 1450811"/>
                <a:gd name="connsiteX3" fmla="*/ 651529 w 1495020"/>
                <a:gd name="connsiteY3" fmla="*/ 101437 h 1450811"/>
                <a:gd name="connsiteX4" fmla="*/ 594379 w 1495020"/>
                <a:gd name="connsiteY4" fmla="*/ 31587 h 1450811"/>
                <a:gd name="connsiteX5" fmla="*/ 499129 w 1495020"/>
                <a:gd name="connsiteY5" fmla="*/ 31587 h 1450811"/>
                <a:gd name="connsiteX6" fmla="*/ 308629 w 1495020"/>
                <a:gd name="connsiteY6" fmla="*/ 3012 h 1450811"/>
                <a:gd name="connsiteX7" fmla="*/ 99079 w 1495020"/>
                <a:gd name="connsiteY7" fmla="*/ 114137 h 1450811"/>
                <a:gd name="connsiteX8" fmla="*/ 51454 w 1495020"/>
                <a:gd name="connsiteY8" fmla="*/ 298287 h 1450811"/>
                <a:gd name="connsiteX9" fmla="*/ 60979 w 1495020"/>
                <a:gd name="connsiteY9" fmla="*/ 507837 h 1450811"/>
                <a:gd name="connsiteX10" fmla="*/ 32404 w 1495020"/>
                <a:gd name="connsiteY10" fmla="*/ 841211 h 1450811"/>
                <a:gd name="connsiteX11" fmla="*/ 337204 w 1495020"/>
                <a:gd name="connsiteY11" fmla="*/ 1222211 h 1450811"/>
                <a:gd name="connsiteX12" fmla="*/ 870604 w 1495020"/>
                <a:gd name="connsiteY12" fmla="*/ 1450811 h 1450811"/>
                <a:gd name="connsiteX13" fmla="*/ 1265891 w 1495020"/>
                <a:gd name="connsiteY13" fmla="*/ 1220877 h 1450811"/>
                <a:gd name="connsiteX14" fmla="*/ 1327804 w 1495020"/>
                <a:gd name="connsiteY14" fmla="*/ 993612 h 1450811"/>
                <a:gd name="connsiteX15" fmla="*/ 1327804 w 1495020"/>
                <a:gd name="connsiteY15" fmla="*/ 745962 h 1450811"/>
                <a:gd name="connsiteX16" fmla="*/ 1299229 w 1495020"/>
                <a:gd name="connsiteY16" fmla="*/ 469737 h 1450811"/>
                <a:gd name="connsiteX17" fmla="*/ 1308754 w 1495020"/>
                <a:gd name="connsiteY17" fmla="*/ 336387 h 1450811"/>
                <a:gd name="connsiteX18" fmla="*/ 1461154 w 1495020"/>
                <a:gd name="connsiteY18" fmla="*/ 336387 h 1450811"/>
                <a:gd name="connsiteX19" fmla="*/ 1461154 w 1495020"/>
                <a:gd name="connsiteY19" fmla="*/ 155412 h 1450811"/>
                <a:gd name="connsiteX20" fmla="*/ 1296054 w 1495020"/>
                <a:gd name="connsiteY20" fmla="*/ 244312 h 1450811"/>
                <a:gd name="connsiteX21" fmla="*/ 1146829 w 1495020"/>
                <a:gd name="connsiteY21" fmla="*/ 183987 h 1450811"/>
                <a:gd name="connsiteX0" fmla="*/ 1146829 w 1471972"/>
                <a:gd name="connsiteY0" fmla="*/ 183987 h 1450811"/>
                <a:gd name="connsiteX1" fmla="*/ 832504 w 1471972"/>
                <a:gd name="connsiteY1" fmla="*/ 183987 h 1450811"/>
                <a:gd name="connsiteX2" fmla="*/ 803929 w 1471972"/>
                <a:gd name="connsiteY2" fmla="*/ 193512 h 1450811"/>
                <a:gd name="connsiteX3" fmla="*/ 651529 w 1471972"/>
                <a:gd name="connsiteY3" fmla="*/ 101437 h 1450811"/>
                <a:gd name="connsiteX4" fmla="*/ 594379 w 1471972"/>
                <a:gd name="connsiteY4" fmla="*/ 31587 h 1450811"/>
                <a:gd name="connsiteX5" fmla="*/ 499129 w 1471972"/>
                <a:gd name="connsiteY5" fmla="*/ 31587 h 1450811"/>
                <a:gd name="connsiteX6" fmla="*/ 308629 w 1471972"/>
                <a:gd name="connsiteY6" fmla="*/ 3012 h 1450811"/>
                <a:gd name="connsiteX7" fmla="*/ 99079 w 1471972"/>
                <a:gd name="connsiteY7" fmla="*/ 114137 h 1450811"/>
                <a:gd name="connsiteX8" fmla="*/ 51454 w 1471972"/>
                <a:gd name="connsiteY8" fmla="*/ 298287 h 1450811"/>
                <a:gd name="connsiteX9" fmla="*/ 60979 w 1471972"/>
                <a:gd name="connsiteY9" fmla="*/ 507837 h 1450811"/>
                <a:gd name="connsiteX10" fmla="*/ 32404 w 1471972"/>
                <a:gd name="connsiteY10" fmla="*/ 841211 h 1450811"/>
                <a:gd name="connsiteX11" fmla="*/ 337204 w 1471972"/>
                <a:gd name="connsiteY11" fmla="*/ 1222211 h 1450811"/>
                <a:gd name="connsiteX12" fmla="*/ 870604 w 1471972"/>
                <a:gd name="connsiteY12" fmla="*/ 1450811 h 1450811"/>
                <a:gd name="connsiteX13" fmla="*/ 1265891 w 1471972"/>
                <a:gd name="connsiteY13" fmla="*/ 1220877 h 1450811"/>
                <a:gd name="connsiteX14" fmla="*/ 1327804 w 1471972"/>
                <a:gd name="connsiteY14" fmla="*/ 993612 h 1450811"/>
                <a:gd name="connsiteX15" fmla="*/ 1327804 w 1471972"/>
                <a:gd name="connsiteY15" fmla="*/ 745962 h 1450811"/>
                <a:gd name="connsiteX16" fmla="*/ 1299229 w 1471972"/>
                <a:gd name="connsiteY16" fmla="*/ 469737 h 1450811"/>
                <a:gd name="connsiteX17" fmla="*/ 1308754 w 1471972"/>
                <a:gd name="connsiteY17" fmla="*/ 336387 h 1450811"/>
                <a:gd name="connsiteX18" fmla="*/ 1461154 w 1471972"/>
                <a:gd name="connsiteY18" fmla="*/ 336387 h 1450811"/>
                <a:gd name="connsiteX19" fmla="*/ 1461154 w 1471972"/>
                <a:gd name="connsiteY19" fmla="*/ 155412 h 1450811"/>
                <a:gd name="connsiteX20" fmla="*/ 1315104 w 1471972"/>
                <a:gd name="connsiteY20" fmla="*/ 199862 h 1450811"/>
                <a:gd name="connsiteX21" fmla="*/ 1146829 w 1471972"/>
                <a:gd name="connsiteY21" fmla="*/ 183987 h 1450811"/>
                <a:gd name="connsiteX0" fmla="*/ 1146829 w 1471972"/>
                <a:gd name="connsiteY0" fmla="*/ 183987 h 1450811"/>
                <a:gd name="connsiteX1" fmla="*/ 832504 w 1471972"/>
                <a:gd name="connsiteY1" fmla="*/ 183987 h 1450811"/>
                <a:gd name="connsiteX2" fmla="*/ 803929 w 1471972"/>
                <a:gd name="connsiteY2" fmla="*/ 193512 h 1450811"/>
                <a:gd name="connsiteX3" fmla="*/ 651529 w 1471972"/>
                <a:gd name="connsiteY3" fmla="*/ 101437 h 1450811"/>
                <a:gd name="connsiteX4" fmla="*/ 594379 w 1471972"/>
                <a:gd name="connsiteY4" fmla="*/ 31587 h 1450811"/>
                <a:gd name="connsiteX5" fmla="*/ 499129 w 1471972"/>
                <a:gd name="connsiteY5" fmla="*/ 31587 h 1450811"/>
                <a:gd name="connsiteX6" fmla="*/ 308629 w 1471972"/>
                <a:gd name="connsiteY6" fmla="*/ 3012 h 1450811"/>
                <a:gd name="connsiteX7" fmla="*/ 99079 w 1471972"/>
                <a:gd name="connsiteY7" fmla="*/ 114137 h 1450811"/>
                <a:gd name="connsiteX8" fmla="*/ 51454 w 1471972"/>
                <a:gd name="connsiteY8" fmla="*/ 298287 h 1450811"/>
                <a:gd name="connsiteX9" fmla="*/ 60979 w 1471972"/>
                <a:gd name="connsiteY9" fmla="*/ 507837 h 1450811"/>
                <a:gd name="connsiteX10" fmla="*/ 32404 w 1471972"/>
                <a:gd name="connsiteY10" fmla="*/ 841211 h 1450811"/>
                <a:gd name="connsiteX11" fmla="*/ 337204 w 1471972"/>
                <a:gd name="connsiteY11" fmla="*/ 1222211 h 1450811"/>
                <a:gd name="connsiteX12" fmla="*/ 870604 w 1471972"/>
                <a:gd name="connsiteY12" fmla="*/ 1450811 h 1450811"/>
                <a:gd name="connsiteX13" fmla="*/ 1265891 w 1471972"/>
                <a:gd name="connsiteY13" fmla="*/ 1220877 h 1450811"/>
                <a:gd name="connsiteX14" fmla="*/ 1327804 w 1471972"/>
                <a:gd name="connsiteY14" fmla="*/ 993612 h 1450811"/>
                <a:gd name="connsiteX15" fmla="*/ 1327804 w 1471972"/>
                <a:gd name="connsiteY15" fmla="*/ 745962 h 1450811"/>
                <a:gd name="connsiteX16" fmla="*/ 1299229 w 1471972"/>
                <a:gd name="connsiteY16" fmla="*/ 469737 h 1450811"/>
                <a:gd name="connsiteX17" fmla="*/ 1308754 w 1471972"/>
                <a:gd name="connsiteY17" fmla="*/ 336387 h 1450811"/>
                <a:gd name="connsiteX18" fmla="*/ 1461154 w 1471972"/>
                <a:gd name="connsiteY18" fmla="*/ 336387 h 1450811"/>
                <a:gd name="connsiteX19" fmla="*/ 1461154 w 1471972"/>
                <a:gd name="connsiteY19" fmla="*/ 155412 h 1450811"/>
                <a:gd name="connsiteX20" fmla="*/ 1315104 w 1471972"/>
                <a:gd name="connsiteY20" fmla="*/ 199862 h 1450811"/>
                <a:gd name="connsiteX21" fmla="*/ 1146829 w 1471972"/>
                <a:gd name="connsiteY21" fmla="*/ 183987 h 1450811"/>
                <a:gd name="connsiteX0" fmla="*/ 1146829 w 1475796"/>
                <a:gd name="connsiteY0" fmla="*/ 183987 h 1450811"/>
                <a:gd name="connsiteX1" fmla="*/ 832504 w 1475796"/>
                <a:gd name="connsiteY1" fmla="*/ 183987 h 1450811"/>
                <a:gd name="connsiteX2" fmla="*/ 803929 w 1475796"/>
                <a:gd name="connsiteY2" fmla="*/ 193512 h 1450811"/>
                <a:gd name="connsiteX3" fmla="*/ 651529 w 1475796"/>
                <a:gd name="connsiteY3" fmla="*/ 101437 h 1450811"/>
                <a:gd name="connsiteX4" fmla="*/ 594379 w 1475796"/>
                <a:gd name="connsiteY4" fmla="*/ 31587 h 1450811"/>
                <a:gd name="connsiteX5" fmla="*/ 499129 w 1475796"/>
                <a:gd name="connsiteY5" fmla="*/ 31587 h 1450811"/>
                <a:gd name="connsiteX6" fmla="*/ 308629 w 1475796"/>
                <a:gd name="connsiteY6" fmla="*/ 3012 h 1450811"/>
                <a:gd name="connsiteX7" fmla="*/ 99079 w 1475796"/>
                <a:gd name="connsiteY7" fmla="*/ 114137 h 1450811"/>
                <a:gd name="connsiteX8" fmla="*/ 51454 w 1475796"/>
                <a:gd name="connsiteY8" fmla="*/ 298287 h 1450811"/>
                <a:gd name="connsiteX9" fmla="*/ 60979 w 1475796"/>
                <a:gd name="connsiteY9" fmla="*/ 507837 h 1450811"/>
                <a:gd name="connsiteX10" fmla="*/ 32404 w 1475796"/>
                <a:gd name="connsiteY10" fmla="*/ 841211 h 1450811"/>
                <a:gd name="connsiteX11" fmla="*/ 337204 w 1475796"/>
                <a:gd name="connsiteY11" fmla="*/ 1222211 h 1450811"/>
                <a:gd name="connsiteX12" fmla="*/ 870604 w 1475796"/>
                <a:gd name="connsiteY12" fmla="*/ 1450811 h 1450811"/>
                <a:gd name="connsiteX13" fmla="*/ 1265891 w 1475796"/>
                <a:gd name="connsiteY13" fmla="*/ 1220877 h 1450811"/>
                <a:gd name="connsiteX14" fmla="*/ 1327804 w 1475796"/>
                <a:gd name="connsiteY14" fmla="*/ 993612 h 1450811"/>
                <a:gd name="connsiteX15" fmla="*/ 1327804 w 1475796"/>
                <a:gd name="connsiteY15" fmla="*/ 745962 h 1450811"/>
                <a:gd name="connsiteX16" fmla="*/ 1299229 w 1475796"/>
                <a:gd name="connsiteY16" fmla="*/ 469737 h 1450811"/>
                <a:gd name="connsiteX17" fmla="*/ 1308754 w 1475796"/>
                <a:gd name="connsiteY17" fmla="*/ 336387 h 1450811"/>
                <a:gd name="connsiteX18" fmla="*/ 1470679 w 1475796"/>
                <a:gd name="connsiteY18" fmla="*/ 336387 h 1450811"/>
                <a:gd name="connsiteX19" fmla="*/ 1461154 w 1475796"/>
                <a:gd name="connsiteY19" fmla="*/ 155412 h 1450811"/>
                <a:gd name="connsiteX20" fmla="*/ 1315104 w 1475796"/>
                <a:gd name="connsiteY20" fmla="*/ 199862 h 1450811"/>
                <a:gd name="connsiteX21" fmla="*/ 1146829 w 1475796"/>
                <a:gd name="connsiteY21" fmla="*/ 183987 h 1450811"/>
                <a:gd name="connsiteX0" fmla="*/ 1146829 w 1475796"/>
                <a:gd name="connsiteY0" fmla="*/ 183987 h 1450811"/>
                <a:gd name="connsiteX1" fmla="*/ 832504 w 1475796"/>
                <a:gd name="connsiteY1" fmla="*/ 183987 h 1450811"/>
                <a:gd name="connsiteX2" fmla="*/ 803929 w 1475796"/>
                <a:gd name="connsiteY2" fmla="*/ 193512 h 1450811"/>
                <a:gd name="connsiteX3" fmla="*/ 651529 w 1475796"/>
                <a:gd name="connsiteY3" fmla="*/ 101437 h 1450811"/>
                <a:gd name="connsiteX4" fmla="*/ 594379 w 1475796"/>
                <a:gd name="connsiteY4" fmla="*/ 31587 h 1450811"/>
                <a:gd name="connsiteX5" fmla="*/ 499129 w 1475796"/>
                <a:gd name="connsiteY5" fmla="*/ 31587 h 1450811"/>
                <a:gd name="connsiteX6" fmla="*/ 308629 w 1475796"/>
                <a:gd name="connsiteY6" fmla="*/ 3012 h 1450811"/>
                <a:gd name="connsiteX7" fmla="*/ 99079 w 1475796"/>
                <a:gd name="connsiteY7" fmla="*/ 114137 h 1450811"/>
                <a:gd name="connsiteX8" fmla="*/ 51454 w 1475796"/>
                <a:gd name="connsiteY8" fmla="*/ 298287 h 1450811"/>
                <a:gd name="connsiteX9" fmla="*/ 60979 w 1475796"/>
                <a:gd name="connsiteY9" fmla="*/ 507837 h 1450811"/>
                <a:gd name="connsiteX10" fmla="*/ 32404 w 1475796"/>
                <a:gd name="connsiteY10" fmla="*/ 841211 h 1450811"/>
                <a:gd name="connsiteX11" fmla="*/ 337204 w 1475796"/>
                <a:gd name="connsiteY11" fmla="*/ 1222211 h 1450811"/>
                <a:gd name="connsiteX12" fmla="*/ 870604 w 1475796"/>
                <a:gd name="connsiteY12" fmla="*/ 1450811 h 1450811"/>
                <a:gd name="connsiteX13" fmla="*/ 1265891 w 1475796"/>
                <a:gd name="connsiteY13" fmla="*/ 1220877 h 1450811"/>
                <a:gd name="connsiteX14" fmla="*/ 1327804 w 1475796"/>
                <a:gd name="connsiteY14" fmla="*/ 993612 h 1450811"/>
                <a:gd name="connsiteX15" fmla="*/ 1327804 w 1475796"/>
                <a:gd name="connsiteY15" fmla="*/ 745962 h 1450811"/>
                <a:gd name="connsiteX16" fmla="*/ 1299229 w 1475796"/>
                <a:gd name="connsiteY16" fmla="*/ 469737 h 1450811"/>
                <a:gd name="connsiteX17" fmla="*/ 1308754 w 1475796"/>
                <a:gd name="connsiteY17" fmla="*/ 336387 h 1450811"/>
                <a:gd name="connsiteX18" fmla="*/ 1470679 w 1475796"/>
                <a:gd name="connsiteY18" fmla="*/ 336387 h 1450811"/>
                <a:gd name="connsiteX19" fmla="*/ 1461154 w 1475796"/>
                <a:gd name="connsiteY19" fmla="*/ 155412 h 1450811"/>
                <a:gd name="connsiteX20" fmla="*/ 1315104 w 1475796"/>
                <a:gd name="connsiteY20" fmla="*/ 199862 h 1450811"/>
                <a:gd name="connsiteX21" fmla="*/ 1146829 w 1475796"/>
                <a:gd name="connsiteY21" fmla="*/ 183987 h 1450811"/>
                <a:gd name="connsiteX0" fmla="*/ 1146829 w 1475796"/>
                <a:gd name="connsiteY0" fmla="*/ 183987 h 1450811"/>
                <a:gd name="connsiteX1" fmla="*/ 832504 w 1475796"/>
                <a:gd name="connsiteY1" fmla="*/ 183987 h 1450811"/>
                <a:gd name="connsiteX2" fmla="*/ 803929 w 1475796"/>
                <a:gd name="connsiteY2" fmla="*/ 193512 h 1450811"/>
                <a:gd name="connsiteX3" fmla="*/ 651529 w 1475796"/>
                <a:gd name="connsiteY3" fmla="*/ 101437 h 1450811"/>
                <a:gd name="connsiteX4" fmla="*/ 594379 w 1475796"/>
                <a:gd name="connsiteY4" fmla="*/ 31587 h 1450811"/>
                <a:gd name="connsiteX5" fmla="*/ 499129 w 1475796"/>
                <a:gd name="connsiteY5" fmla="*/ 31587 h 1450811"/>
                <a:gd name="connsiteX6" fmla="*/ 308629 w 1475796"/>
                <a:gd name="connsiteY6" fmla="*/ 3012 h 1450811"/>
                <a:gd name="connsiteX7" fmla="*/ 99079 w 1475796"/>
                <a:gd name="connsiteY7" fmla="*/ 114137 h 1450811"/>
                <a:gd name="connsiteX8" fmla="*/ 51454 w 1475796"/>
                <a:gd name="connsiteY8" fmla="*/ 298287 h 1450811"/>
                <a:gd name="connsiteX9" fmla="*/ 60979 w 1475796"/>
                <a:gd name="connsiteY9" fmla="*/ 507837 h 1450811"/>
                <a:gd name="connsiteX10" fmla="*/ 32404 w 1475796"/>
                <a:gd name="connsiteY10" fmla="*/ 841211 h 1450811"/>
                <a:gd name="connsiteX11" fmla="*/ 337204 w 1475796"/>
                <a:gd name="connsiteY11" fmla="*/ 1222211 h 1450811"/>
                <a:gd name="connsiteX12" fmla="*/ 870604 w 1475796"/>
                <a:gd name="connsiteY12" fmla="*/ 1450811 h 1450811"/>
                <a:gd name="connsiteX13" fmla="*/ 1265891 w 1475796"/>
                <a:gd name="connsiteY13" fmla="*/ 1220877 h 1450811"/>
                <a:gd name="connsiteX14" fmla="*/ 1327804 w 1475796"/>
                <a:gd name="connsiteY14" fmla="*/ 993612 h 1450811"/>
                <a:gd name="connsiteX15" fmla="*/ 1327804 w 1475796"/>
                <a:gd name="connsiteY15" fmla="*/ 745962 h 1450811"/>
                <a:gd name="connsiteX16" fmla="*/ 1299229 w 1475796"/>
                <a:gd name="connsiteY16" fmla="*/ 469737 h 1450811"/>
                <a:gd name="connsiteX17" fmla="*/ 1308754 w 1475796"/>
                <a:gd name="connsiteY17" fmla="*/ 336387 h 1450811"/>
                <a:gd name="connsiteX18" fmla="*/ 1470679 w 1475796"/>
                <a:gd name="connsiteY18" fmla="*/ 336387 h 1450811"/>
                <a:gd name="connsiteX19" fmla="*/ 1461154 w 1475796"/>
                <a:gd name="connsiteY19" fmla="*/ 155412 h 1450811"/>
                <a:gd name="connsiteX20" fmla="*/ 1315104 w 1475796"/>
                <a:gd name="connsiteY20" fmla="*/ 199862 h 1450811"/>
                <a:gd name="connsiteX21" fmla="*/ 1146829 w 1475796"/>
                <a:gd name="connsiteY21" fmla="*/ 183987 h 1450811"/>
                <a:gd name="connsiteX0" fmla="*/ 1146829 w 1475796"/>
                <a:gd name="connsiteY0" fmla="*/ 183987 h 1450811"/>
                <a:gd name="connsiteX1" fmla="*/ 832504 w 1475796"/>
                <a:gd name="connsiteY1" fmla="*/ 183987 h 1450811"/>
                <a:gd name="connsiteX2" fmla="*/ 803929 w 1475796"/>
                <a:gd name="connsiteY2" fmla="*/ 193512 h 1450811"/>
                <a:gd name="connsiteX3" fmla="*/ 651529 w 1475796"/>
                <a:gd name="connsiteY3" fmla="*/ 101437 h 1450811"/>
                <a:gd name="connsiteX4" fmla="*/ 594379 w 1475796"/>
                <a:gd name="connsiteY4" fmla="*/ 31587 h 1450811"/>
                <a:gd name="connsiteX5" fmla="*/ 499129 w 1475796"/>
                <a:gd name="connsiteY5" fmla="*/ 31587 h 1450811"/>
                <a:gd name="connsiteX6" fmla="*/ 308629 w 1475796"/>
                <a:gd name="connsiteY6" fmla="*/ 3012 h 1450811"/>
                <a:gd name="connsiteX7" fmla="*/ 99079 w 1475796"/>
                <a:gd name="connsiteY7" fmla="*/ 114137 h 1450811"/>
                <a:gd name="connsiteX8" fmla="*/ 51454 w 1475796"/>
                <a:gd name="connsiteY8" fmla="*/ 298287 h 1450811"/>
                <a:gd name="connsiteX9" fmla="*/ 60979 w 1475796"/>
                <a:gd name="connsiteY9" fmla="*/ 507837 h 1450811"/>
                <a:gd name="connsiteX10" fmla="*/ 32404 w 1475796"/>
                <a:gd name="connsiteY10" fmla="*/ 841211 h 1450811"/>
                <a:gd name="connsiteX11" fmla="*/ 337204 w 1475796"/>
                <a:gd name="connsiteY11" fmla="*/ 1222211 h 1450811"/>
                <a:gd name="connsiteX12" fmla="*/ 870604 w 1475796"/>
                <a:gd name="connsiteY12" fmla="*/ 1450811 h 1450811"/>
                <a:gd name="connsiteX13" fmla="*/ 1265891 w 1475796"/>
                <a:gd name="connsiteY13" fmla="*/ 1220877 h 1450811"/>
                <a:gd name="connsiteX14" fmla="*/ 1327804 w 1475796"/>
                <a:gd name="connsiteY14" fmla="*/ 993612 h 1450811"/>
                <a:gd name="connsiteX15" fmla="*/ 1327804 w 1475796"/>
                <a:gd name="connsiteY15" fmla="*/ 745962 h 1450811"/>
                <a:gd name="connsiteX16" fmla="*/ 1299229 w 1475796"/>
                <a:gd name="connsiteY16" fmla="*/ 469737 h 1450811"/>
                <a:gd name="connsiteX17" fmla="*/ 1308754 w 1475796"/>
                <a:gd name="connsiteY17" fmla="*/ 336387 h 1450811"/>
                <a:gd name="connsiteX18" fmla="*/ 1470679 w 1475796"/>
                <a:gd name="connsiteY18" fmla="*/ 336387 h 1450811"/>
                <a:gd name="connsiteX19" fmla="*/ 1461154 w 1475796"/>
                <a:gd name="connsiteY19" fmla="*/ 155412 h 1450811"/>
                <a:gd name="connsiteX20" fmla="*/ 1315104 w 1475796"/>
                <a:gd name="connsiteY20" fmla="*/ 199862 h 1450811"/>
                <a:gd name="connsiteX21" fmla="*/ 1146829 w 1475796"/>
                <a:gd name="connsiteY21" fmla="*/ 183987 h 1450811"/>
                <a:gd name="connsiteX0" fmla="*/ 1146829 w 1475796"/>
                <a:gd name="connsiteY0" fmla="*/ 183987 h 1450811"/>
                <a:gd name="connsiteX1" fmla="*/ 832504 w 1475796"/>
                <a:gd name="connsiteY1" fmla="*/ 183987 h 1450811"/>
                <a:gd name="connsiteX2" fmla="*/ 803929 w 1475796"/>
                <a:gd name="connsiteY2" fmla="*/ 193512 h 1450811"/>
                <a:gd name="connsiteX3" fmla="*/ 651529 w 1475796"/>
                <a:gd name="connsiteY3" fmla="*/ 101437 h 1450811"/>
                <a:gd name="connsiteX4" fmla="*/ 594379 w 1475796"/>
                <a:gd name="connsiteY4" fmla="*/ 31587 h 1450811"/>
                <a:gd name="connsiteX5" fmla="*/ 499129 w 1475796"/>
                <a:gd name="connsiteY5" fmla="*/ 31587 h 1450811"/>
                <a:gd name="connsiteX6" fmla="*/ 308629 w 1475796"/>
                <a:gd name="connsiteY6" fmla="*/ 3012 h 1450811"/>
                <a:gd name="connsiteX7" fmla="*/ 99079 w 1475796"/>
                <a:gd name="connsiteY7" fmla="*/ 114137 h 1450811"/>
                <a:gd name="connsiteX8" fmla="*/ 51454 w 1475796"/>
                <a:gd name="connsiteY8" fmla="*/ 298287 h 1450811"/>
                <a:gd name="connsiteX9" fmla="*/ 60979 w 1475796"/>
                <a:gd name="connsiteY9" fmla="*/ 507837 h 1450811"/>
                <a:gd name="connsiteX10" fmla="*/ 32404 w 1475796"/>
                <a:gd name="connsiteY10" fmla="*/ 841211 h 1450811"/>
                <a:gd name="connsiteX11" fmla="*/ 337204 w 1475796"/>
                <a:gd name="connsiteY11" fmla="*/ 1222211 h 1450811"/>
                <a:gd name="connsiteX12" fmla="*/ 870604 w 1475796"/>
                <a:gd name="connsiteY12" fmla="*/ 1450811 h 1450811"/>
                <a:gd name="connsiteX13" fmla="*/ 1265891 w 1475796"/>
                <a:gd name="connsiteY13" fmla="*/ 1220877 h 1450811"/>
                <a:gd name="connsiteX14" fmla="*/ 1327804 w 1475796"/>
                <a:gd name="connsiteY14" fmla="*/ 993612 h 1450811"/>
                <a:gd name="connsiteX15" fmla="*/ 1327804 w 1475796"/>
                <a:gd name="connsiteY15" fmla="*/ 745962 h 1450811"/>
                <a:gd name="connsiteX16" fmla="*/ 1299229 w 1475796"/>
                <a:gd name="connsiteY16" fmla="*/ 469737 h 1450811"/>
                <a:gd name="connsiteX17" fmla="*/ 1308754 w 1475796"/>
                <a:gd name="connsiteY17" fmla="*/ 336387 h 1450811"/>
                <a:gd name="connsiteX18" fmla="*/ 1470679 w 1475796"/>
                <a:gd name="connsiteY18" fmla="*/ 336387 h 1450811"/>
                <a:gd name="connsiteX19" fmla="*/ 1461154 w 1475796"/>
                <a:gd name="connsiteY19" fmla="*/ 155412 h 1450811"/>
                <a:gd name="connsiteX20" fmla="*/ 1315104 w 1475796"/>
                <a:gd name="connsiteY20" fmla="*/ 199862 h 1450811"/>
                <a:gd name="connsiteX21" fmla="*/ 1146829 w 1475796"/>
                <a:gd name="connsiteY21" fmla="*/ 183987 h 1450811"/>
                <a:gd name="connsiteX0" fmla="*/ 1146829 w 1475796"/>
                <a:gd name="connsiteY0" fmla="*/ 183987 h 1450811"/>
                <a:gd name="connsiteX1" fmla="*/ 832504 w 1475796"/>
                <a:gd name="connsiteY1" fmla="*/ 183987 h 1450811"/>
                <a:gd name="connsiteX2" fmla="*/ 803929 w 1475796"/>
                <a:gd name="connsiteY2" fmla="*/ 193512 h 1450811"/>
                <a:gd name="connsiteX3" fmla="*/ 651529 w 1475796"/>
                <a:gd name="connsiteY3" fmla="*/ 101437 h 1450811"/>
                <a:gd name="connsiteX4" fmla="*/ 594379 w 1475796"/>
                <a:gd name="connsiteY4" fmla="*/ 31587 h 1450811"/>
                <a:gd name="connsiteX5" fmla="*/ 499129 w 1475796"/>
                <a:gd name="connsiteY5" fmla="*/ 31587 h 1450811"/>
                <a:gd name="connsiteX6" fmla="*/ 308629 w 1475796"/>
                <a:gd name="connsiteY6" fmla="*/ 3012 h 1450811"/>
                <a:gd name="connsiteX7" fmla="*/ 99079 w 1475796"/>
                <a:gd name="connsiteY7" fmla="*/ 114137 h 1450811"/>
                <a:gd name="connsiteX8" fmla="*/ 51454 w 1475796"/>
                <a:gd name="connsiteY8" fmla="*/ 298287 h 1450811"/>
                <a:gd name="connsiteX9" fmla="*/ 60979 w 1475796"/>
                <a:gd name="connsiteY9" fmla="*/ 507837 h 1450811"/>
                <a:gd name="connsiteX10" fmla="*/ 32404 w 1475796"/>
                <a:gd name="connsiteY10" fmla="*/ 841211 h 1450811"/>
                <a:gd name="connsiteX11" fmla="*/ 337204 w 1475796"/>
                <a:gd name="connsiteY11" fmla="*/ 1222211 h 1450811"/>
                <a:gd name="connsiteX12" fmla="*/ 870604 w 1475796"/>
                <a:gd name="connsiteY12" fmla="*/ 1450811 h 1450811"/>
                <a:gd name="connsiteX13" fmla="*/ 1265891 w 1475796"/>
                <a:gd name="connsiteY13" fmla="*/ 1220877 h 1450811"/>
                <a:gd name="connsiteX14" fmla="*/ 1327804 w 1475796"/>
                <a:gd name="connsiteY14" fmla="*/ 993612 h 1450811"/>
                <a:gd name="connsiteX15" fmla="*/ 1327804 w 1475796"/>
                <a:gd name="connsiteY15" fmla="*/ 745962 h 1450811"/>
                <a:gd name="connsiteX16" fmla="*/ 1299229 w 1475796"/>
                <a:gd name="connsiteY16" fmla="*/ 469737 h 1450811"/>
                <a:gd name="connsiteX17" fmla="*/ 1372254 w 1475796"/>
                <a:gd name="connsiteY17" fmla="*/ 437987 h 1450811"/>
                <a:gd name="connsiteX18" fmla="*/ 1470679 w 1475796"/>
                <a:gd name="connsiteY18" fmla="*/ 336387 h 1450811"/>
                <a:gd name="connsiteX19" fmla="*/ 1461154 w 1475796"/>
                <a:gd name="connsiteY19" fmla="*/ 155412 h 1450811"/>
                <a:gd name="connsiteX20" fmla="*/ 1315104 w 1475796"/>
                <a:gd name="connsiteY20" fmla="*/ 199862 h 1450811"/>
                <a:gd name="connsiteX21" fmla="*/ 1146829 w 1475796"/>
                <a:gd name="connsiteY21" fmla="*/ 183987 h 1450811"/>
                <a:gd name="connsiteX0" fmla="*/ 1146829 w 1475796"/>
                <a:gd name="connsiteY0" fmla="*/ 183987 h 1450811"/>
                <a:gd name="connsiteX1" fmla="*/ 832504 w 1475796"/>
                <a:gd name="connsiteY1" fmla="*/ 183987 h 1450811"/>
                <a:gd name="connsiteX2" fmla="*/ 803929 w 1475796"/>
                <a:gd name="connsiteY2" fmla="*/ 193512 h 1450811"/>
                <a:gd name="connsiteX3" fmla="*/ 651529 w 1475796"/>
                <a:gd name="connsiteY3" fmla="*/ 101437 h 1450811"/>
                <a:gd name="connsiteX4" fmla="*/ 594379 w 1475796"/>
                <a:gd name="connsiteY4" fmla="*/ 31587 h 1450811"/>
                <a:gd name="connsiteX5" fmla="*/ 499129 w 1475796"/>
                <a:gd name="connsiteY5" fmla="*/ 31587 h 1450811"/>
                <a:gd name="connsiteX6" fmla="*/ 308629 w 1475796"/>
                <a:gd name="connsiteY6" fmla="*/ 3012 h 1450811"/>
                <a:gd name="connsiteX7" fmla="*/ 99079 w 1475796"/>
                <a:gd name="connsiteY7" fmla="*/ 114137 h 1450811"/>
                <a:gd name="connsiteX8" fmla="*/ 51454 w 1475796"/>
                <a:gd name="connsiteY8" fmla="*/ 298287 h 1450811"/>
                <a:gd name="connsiteX9" fmla="*/ 60979 w 1475796"/>
                <a:gd name="connsiteY9" fmla="*/ 507837 h 1450811"/>
                <a:gd name="connsiteX10" fmla="*/ 32404 w 1475796"/>
                <a:gd name="connsiteY10" fmla="*/ 841211 h 1450811"/>
                <a:gd name="connsiteX11" fmla="*/ 337204 w 1475796"/>
                <a:gd name="connsiteY11" fmla="*/ 1222211 h 1450811"/>
                <a:gd name="connsiteX12" fmla="*/ 870604 w 1475796"/>
                <a:gd name="connsiteY12" fmla="*/ 1450811 h 1450811"/>
                <a:gd name="connsiteX13" fmla="*/ 1265891 w 1475796"/>
                <a:gd name="connsiteY13" fmla="*/ 1220877 h 1450811"/>
                <a:gd name="connsiteX14" fmla="*/ 1327804 w 1475796"/>
                <a:gd name="connsiteY14" fmla="*/ 993612 h 1450811"/>
                <a:gd name="connsiteX15" fmla="*/ 1327804 w 1475796"/>
                <a:gd name="connsiteY15" fmla="*/ 745962 h 1450811"/>
                <a:gd name="connsiteX16" fmla="*/ 1330979 w 1475796"/>
                <a:gd name="connsiteY16" fmla="*/ 618962 h 1450811"/>
                <a:gd name="connsiteX17" fmla="*/ 1372254 w 1475796"/>
                <a:gd name="connsiteY17" fmla="*/ 437987 h 1450811"/>
                <a:gd name="connsiteX18" fmla="*/ 1470679 w 1475796"/>
                <a:gd name="connsiteY18" fmla="*/ 336387 h 1450811"/>
                <a:gd name="connsiteX19" fmla="*/ 1461154 w 1475796"/>
                <a:gd name="connsiteY19" fmla="*/ 155412 h 1450811"/>
                <a:gd name="connsiteX20" fmla="*/ 1315104 w 1475796"/>
                <a:gd name="connsiteY20" fmla="*/ 199862 h 1450811"/>
                <a:gd name="connsiteX21" fmla="*/ 1146829 w 1475796"/>
                <a:gd name="connsiteY21" fmla="*/ 183987 h 1450811"/>
                <a:gd name="connsiteX0" fmla="*/ 1146829 w 1475796"/>
                <a:gd name="connsiteY0" fmla="*/ 367943 h 1634767"/>
                <a:gd name="connsiteX1" fmla="*/ 832504 w 1475796"/>
                <a:gd name="connsiteY1" fmla="*/ 367943 h 1634767"/>
                <a:gd name="connsiteX2" fmla="*/ 803929 w 1475796"/>
                <a:gd name="connsiteY2" fmla="*/ 377468 h 1634767"/>
                <a:gd name="connsiteX3" fmla="*/ 651529 w 1475796"/>
                <a:gd name="connsiteY3" fmla="*/ 285393 h 1634767"/>
                <a:gd name="connsiteX4" fmla="*/ 594379 w 1475796"/>
                <a:gd name="connsiteY4" fmla="*/ 215543 h 1634767"/>
                <a:gd name="connsiteX5" fmla="*/ 499129 w 1475796"/>
                <a:gd name="connsiteY5" fmla="*/ 215543 h 1634767"/>
                <a:gd name="connsiteX6" fmla="*/ 232429 w 1475796"/>
                <a:gd name="connsiteY6" fmla="*/ 701 h 1634767"/>
                <a:gd name="connsiteX7" fmla="*/ 99079 w 1475796"/>
                <a:gd name="connsiteY7" fmla="*/ 298093 h 1634767"/>
                <a:gd name="connsiteX8" fmla="*/ 51454 w 1475796"/>
                <a:gd name="connsiteY8" fmla="*/ 482243 h 1634767"/>
                <a:gd name="connsiteX9" fmla="*/ 60979 w 1475796"/>
                <a:gd name="connsiteY9" fmla="*/ 691793 h 1634767"/>
                <a:gd name="connsiteX10" fmla="*/ 32404 w 1475796"/>
                <a:gd name="connsiteY10" fmla="*/ 1025167 h 1634767"/>
                <a:gd name="connsiteX11" fmla="*/ 337204 w 1475796"/>
                <a:gd name="connsiteY11" fmla="*/ 1406167 h 1634767"/>
                <a:gd name="connsiteX12" fmla="*/ 870604 w 1475796"/>
                <a:gd name="connsiteY12" fmla="*/ 1634767 h 1634767"/>
                <a:gd name="connsiteX13" fmla="*/ 1265891 w 1475796"/>
                <a:gd name="connsiteY13" fmla="*/ 1404833 h 1634767"/>
                <a:gd name="connsiteX14" fmla="*/ 1327804 w 1475796"/>
                <a:gd name="connsiteY14" fmla="*/ 1177568 h 1634767"/>
                <a:gd name="connsiteX15" fmla="*/ 1327804 w 1475796"/>
                <a:gd name="connsiteY15" fmla="*/ 929918 h 1634767"/>
                <a:gd name="connsiteX16" fmla="*/ 1330979 w 1475796"/>
                <a:gd name="connsiteY16" fmla="*/ 802918 h 1634767"/>
                <a:gd name="connsiteX17" fmla="*/ 1372254 w 1475796"/>
                <a:gd name="connsiteY17" fmla="*/ 621943 h 1634767"/>
                <a:gd name="connsiteX18" fmla="*/ 1470679 w 1475796"/>
                <a:gd name="connsiteY18" fmla="*/ 520343 h 1634767"/>
                <a:gd name="connsiteX19" fmla="*/ 1461154 w 1475796"/>
                <a:gd name="connsiteY19" fmla="*/ 339368 h 1634767"/>
                <a:gd name="connsiteX20" fmla="*/ 1315104 w 1475796"/>
                <a:gd name="connsiteY20" fmla="*/ 383818 h 1634767"/>
                <a:gd name="connsiteX21" fmla="*/ 1146829 w 1475796"/>
                <a:gd name="connsiteY21" fmla="*/ 367943 h 1634767"/>
                <a:gd name="connsiteX0" fmla="*/ 1146829 w 1475796"/>
                <a:gd name="connsiteY0" fmla="*/ 376500 h 1643324"/>
                <a:gd name="connsiteX1" fmla="*/ 832504 w 1475796"/>
                <a:gd name="connsiteY1" fmla="*/ 376500 h 1643324"/>
                <a:gd name="connsiteX2" fmla="*/ 803929 w 1475796"/>
                <a:gd name="connsiteY2" fmla="*/ 386025 h 1643324"/>
                <a:gd name="connsiteX3" fmla="*/ 651529 w 1475796"/>
                <a:gd name="connsiteY3" fmla="*/ 293950 h 1643324"/>
                <a:gd name="connsiteX4" fmla="*/ 594379 w 1475796"/>
                <a:gd name="connsiteY4" fmla="*/ 224100 h 1643324"/>
                <a:gd name="connsiteX5" fmla="*/ 422929 w 1475796"/>
                <a:gd name="connsiteY5" fmla="*/ 88633 h 1643324"/>
                <a:gd name="connsiteX6" fmla="*/ 232429 w 1475796"/>
                <a:gd name="connsiteY6" fmla="*/ 9258 h 1643324"/>
                <a:gd name="connsiteX7" fmla="*/ 99079 w 1475796"/>
                <a:gd name="connsiteY7" fmla="*/ 306650 h 1643324"/>
                <a:gd name="connsiteX8" fmla="*/ 51454 w 1475796"/>
                <a:gd name="connsiteY8" fmla="*/ 490800 h 1643324"/>
                <a:gd name="connsiteX9" fmla="*/ 60979 w 1475796"/>
                <a:gd name="connsiteY9" fmla="*/ 700350 h 1643324"/>
                <a:gd name="connsiteX10" fmla="*/ 32404 w 1475796"/>
                <a:gd name="connsiteY10" fmla="*/ 1033724 h 1643324"/>
                <a:gd name="connsiteX11" fmla="*/ 337204 w 1475796"/>
                <a:gd name="connsiteY11" fmla="*/ 1414724 h 1643324"/>
                <a:gd name="connsiteX12" fmla="*/ 870604 w 1475796"/>
                <a:gd name="connsiteY12" fmla="*/ 1643324 h 1643324"/>
                <a:gd name="connsiteX13" fmla="*/ 1265891 w 1475796"/>
                <a:gd name="connsiteY13" fmla="*/ 1413390 h 1643324"/>
                <a:gd name="connsiteX14" fmla="*/ 1327804 w 1475796"/>
                <a:gd name="connsiteY14" fmla="*/ 1186125 h 1643324"/>
                <a:gd name="connsiteX15" fmla="*/ 1327804 w 1475796"/>
                <a:gd name="connsiteY15" fmla="*/ 938475 h 1643324"/>
                <a:gd name="connsiteX16" fmla="*/ 1330979 w 1475796"/>
                <a:gd name="connsiteY16" fmla="*/ 811475 h 1643324"/>
                <a:gd name="connsiteX17" fmla="*/ 1372254 w 1475796"/>
                <a:gd name="connsiteY17" fmla="*/ 630500 h 1643324"/>
                <a:gd name="connsiteX18" fmla="*/ 1470679 w 1475796"/>
                <a:gd name="connsiteY18" fmla="*/ 528900 h 1643324"/>
                <a:gd name="connsiteX19" fmla="*/ 1461154 w 1475796"/>
                <a:gd name="connsiteY19" fmla="*/ 347925 h 1643324"/>
                <a:gd name="connsiteX20" fmla="*/ 1315104 w 1475796"/>
                <a:gd name="connsiteY20" fmla="*/ 392375 h 1643324"/>
                <a:gd name="connsiteX21" fmla="*/ 1146829 w 1475796"/>
                <a:gd name="connsiteY21" fmla="*/ 376500 h 1643324"/>
                <a:gd name="connsiteX0" fmla="*/ 1146829 w 1475796"/>
                <a:gd name="connsiteY0" fmla="*/ 414866 h 1681690"/>
                <a:gd name="connsiteX1" fmla="*/ 832504 w 1475796"/>
                <a:gd name="connsiteY1" fmla="*/ 414866 h 1681690"/>
                <a:gd name="connsiteX2" fmla="*/ 803929 w 1475796"/>
                <a:gd name="connsiteY2" fmla="*/ 424391 h 1681690"/>
                <a:gd name="connsiteX3" fmla="*/ 651529 w 1475796"/>
                <a:gd name="connsiteY3" fmla="*/ 332316 h 1681690"/>
                <a:gd name="connsiteX4" fmla="*/ 611312 w 1475796"/>
                <a:gd name="connsiteY4" fmla="*/ 0 h 1681690"/>
                <a:gd name="connsiteX5" fmla="*/ 422929 w 1475796"/>
                <a:gd name="connsiteY5" fmla="*/ 126999 h 1681690"/>
                <a:gd name="connsiteX6" fmla="*/ 232429 w 1475796"/>
                <a:gd name="connsiteY6" fmla="*/ 47624 h 1681690"/>
                <a:gd name="connsiteX7" fmla="*/ 99079 w 1475796"/>
                <a:gd name="connsiteY7" fmla="*/ 345016 h 1681690"/>
                <a:gd name="connsiteX8" fmla="*/ 51454 w 1475796"/>
                <a:gd name="connsiteY8" fmla="*/ 529166 h 1681690"/>
                <a:gd name="connsiteX9" fmla="*/ 60979 w 1475796"/>
                <a:gd name="connsiteY9" fmla="*/ 738716 h 1681690"/>
                <a:gd name="connsiteX10" fmla="*/ 32404 w 1475796"/>
                <a:gd name="connsiteY10" fmla="*/ 1072090 h 1681690"/>
                <a:gd name="connsiteX11" fmla="*/ 337204 w 1475796"/>
                <a:gd name="connsiteY11" fmla="*/ 1453090 h 1681690"/>
                <a:gd name="connsiteX12" fmla="*/ 870604 w 1475796"/>
                <a:gd name="connsiteY12" fmla="*/ 1681690 h 1681690"/>
                <a:gd name="connsiteX13" fmla="*/ 1265891 w 1475796"/>
                <a:gd name="connsiteY13" fmla="*/ 1451756 h 1681690"/>
                <a:gd name="connsiteX14" fmla="*/ 1327804 w 1475796"/>
                <a:gd name="connsiteY14" fmla="*/ 1224491 h 1681690"/>
                <a:gd name="connsiteX15" fmla="*/ 1327804 w 1475796"/>
                <a:gd name="connsiteY15" fmla="*/ 976841 h 1681690"/>
                <a:gd name="connsiteX16" fmla="*/ 1330979 w 1475796"/>
                <a:gd name="connsiteY16" fmla="*/ 849841 h 1681690"/>
                <a:gd name="connsiteX17" fmla="*/ 1372254 w 1475796"/>
                <a:gd name="connsiteY17" fmla="*/ 668866 h 1681690"/>
                <a:gd name="connsiteX18" fmla="*/ 1470679 w 1475796"/>
                <a:gd name="connsiteY18" fmla="*/ 567266 h 1681690"/>
                <a:gd name="connsiteX19" fmla="*/ 1461154 w 1475796"/>
                <a:gd name="connsiteY19" fmla="*/ 386291 h 1681690"/>
                <a:gd name="connsiteX20" fmla="*/ 1315104 w 1475796"/>
                <a:gd name="connsiteY20" fmla="*/ 430741 h 1681690"/>
                <a:gd name="connsiteX21" fmla="*/ 1146829 w 1475796"/>
                <a:gd name="connsiteY21" fmla="*/ 414866 h 1681690"/>
                <a:gd name="connsiteX0" fmla="*/ 1146829 w 1475796"/>
                <a:gd name="connsiteY0" fmla="*/ 414866 h 1681690"/>
                <a:gd name="connsiteX1" fmla="*/ 832504 w 1475796"/>
                <a:gd name="connsiteY1" fmla="*/ 414866 h 1681690"/>
                <a:gd name="connsiteX2" fmla="*/ 803929 w 1475796"/>
                <a:gd name="connsiteY2" fmla="*/ 424391 h 1681690"/>
                <a:gd name="connsiteX3" fmla="*/ 651529 w 1475796"/>
                <a:gd name="connsiteY3" fmla="*/ 332316 h 1681690"/>
                <a:gd name="connsiteX4" fmla="*/ 611312 w 1475796"/>
                <a:gd name="connsiteY4" fmla="*/ 0 h 1681690"/>
                <a:gd name="connsiteX5" fmla="*/ 422929 w 1475796"/>
                <a:gd name="connsiteY5" fmla="*/ 126999 h 1681690"/>
                <a:gd name="connsiteX6" fmla="*/ 232429 w 1475796"/>
                <a:gd name="connsiteY6" fmla="*/ 47624 h 1681690"/>
                <a:gd name="connsiteX7" fmla="*/ 99079 w 1475796"/>
                <a:gd name="connsiteY7" fmla="*/ 345016 h 1681690"/>
                <a:gd name="connsiteX8" fmla="*/ 51454 w 1475796"/>
                <a:gd name="connsiteY8" fmla="*/ 529166 h 1681690"/>
                <a:gd name="connsiteX9" fmla="*/ 60979 w 1475796"/>
                <a:gd name="connsiteY9" fmla="*/ 738716 h 1681690"/>
                <a:gd name="connsiteX10" fmla="*/ 32404 w 1475796"/>
                <a:gd name="connsiteY10" fmla="*/ 1072090 h 1681690"/>
                <a:gd name="connsiteX11" fmla="*/ 337204 w 1475796"/>
                <a:gd name="connsiteY11" fmla="*/ 1453090 h 1681690"/>
                <a:gd name="connsiteX12" fmla="*/ 870604 w 1475796"/>
                <a:gd name="connsiteY12" fmla="*/ 1681690 h 1681690"/>
                <a:gd name="connsiteX13" fmla="*/ 1265891 w 1475796"/>
                <a:gd name="connsiteY13" fmla="*/ 1451756 h 1681690"/>
                <a:gd name="connsiteX14" fmla="*/ 1327804 w 1475796"/>
                <a:gd name="connsiteY14" fmla="*/ 1224491 h 1681690"/>
                <a:gd name="connsiteX15" fmla="*/ 1327804 w 1475796"/>
                <a:gd name="connsiteY15" fmla="*/ 976841 h 1681690"/>
                <a:gd name="connsiteX16" fmla="*/ 1330979 w 1475796"/>
                <a:gd name="connsiteY16" fmla="*/ 849841 h 1681690"/>
                <a:gd name="connsiteX17" fmla="*/ 1372254 w 1475796"/>
                <a:gd name="connsiteY17" fmla="*/ 668866 h 1681690"/>
                <a:gd name="connsiteX18" fmla="*/ 1470679 w 1475796"/>
                <a:gd name="connsiteY18" fmla="*/ 567266 h 1681690"/>
                <a:gd name="connsiteX19" fmla="*/ 1461154 w 1475796"/>
                <a:gd name="connsiteY19" fmla="*/ 386291 h 1681690"/>
                <a:gd name="connsiteX20" fmla="*/ 1315104 w 1475796"/>
                <a:gd name="connsiteY20" fmla="*/ 430741 h 1681690"/>
                <a:gd name="connsiteX21" fmla="*/ 1146829 w 1475796"/>
                <a:gd name="connsiteY21" fmla="*/ 414866 h 1681690"/>
                <a:gd name="connsiteX0" fmla="*/ 1146829 w 1475796"/>
                <a:gd name="connsiteY0" fmla="*/ 374262 h 1641086"/>
                <a:gd name="connsiteX1" fmla="*/ 832504 w 1475796"/>
                <a:gd name="connsiteY1" fmla="*/ 374262 h 1641086"/>
                <a:gd name="connsiteX2" fmla="*/ 803929 w 1475796"/>
                <a:gd name="connsiteY2" fmla="*/ 383787 h 1641086"/>
                <a:gd name="connsiteX3" fmla="*/ 651529 w 1475796"/>
                <a:gd name="connsiteY3" fmla="*/ 291712 h 1641086"/>
                <a:gd name="connsiteX4" fmla="*/ 568979 w 1475796"/>
                <a:gd name="connsiteY4" fmla="*/ 1729 h 1641086"/>
                <a:gd name="connsiteX5" fmla="*/ 422929 w 1475796"/>
                <a:gd name="connsiteY5" fmla="*/ 86395 h 1641086"/>
                <a:gd name="connsiteX6" fmla="*/ 232429 w 1475796"/>
                <a:gd name="connsiteY6" fmla="*/ 7020 h 1641086"/>
                <a:gd name="connsiteX7" fmla="*/ 99079 w 1475796"/>
                <a:gd name="connsiteY7" fmla="*/ 304412 h 1641086"/>
                <a:gd name="connsiteX8" fmla="*/ 51454 w 1475796"/>
                <a:gd name="connsiteY8" fmla="*/ 488562 h 1641086"/>
                <a:gd name="connsiteX9" fmla="*/ 60979 w 1475796"/>
                <a:gd name="connsiteY9" fmla="*/ 698112 h 1641086"/>
                <a:gd name="connsiteX10" fmla="*/ 32404 w 1475796"/>
                <a:gd name="connsiteY10" fmla="*/ 1031486 h 1641086"/>
                <a:gd name="connsiteX11" fmla="*/ 337204 w 1475796"/>
                <a:gd name="connsiteY11" fmla="*/ 1412486 h 1641086"/>
                <a:gd name="connsiteX12" fmla="*/ 870604 w 1475796"/>
                <a:gd name="connsiteY12" fmla="*/ 1641086 h 1641086"/>
                <a:gd name="connsiteX13" fmla="*/ 1265891 w 1475796"/>
                <a:gd name="connsiteY13" fmla="*/ 1411152 h 1641086"/>
                <a:gd name="connsiteX14" fmla="*/ 1327804 w 1475796"/>
                <a:gd name="connsiteY14" fmla="*/ 1183887 h 1641086"/>
                <a:gd name="connsiteX15" fmla="*/ 1327804 w 1475796"/>
                <a:gd name="connsiteY15" fmla="*/ 936237 h 1641086"/>
                <a:gd name="connsiteX16" fmla="*/ 1330979 w 1475796"/>
                <a:gd name="connsiteY16" fmla="*/ 809237 h 1641086"/>
                <a:gd name="connsiteX17" fmla="*/ 1372254 w 1475796"/>
                <a:gd name="connsiteY17" fmla="*/ 628262 h 1641086"/>
                <a:gd name="connsiteX18" fmla="*/ 1470679 w 1475796"/>
                <a:gd name="connsiteY18" fmla="*/ 526662 h 1641086"/>
                <a:gd name="connsiteX19" fmla="*/ 1461154 w 1475796"/>
                <a:gd name="connsiteY19" fmla="*/ 345687 h 1641086"/>
                <a:gd name="connsiteX20" fmla="*/ 1315104 w 1475796"/>
                <a:gd name="connsiteY20" fmla="*/ 390137 h 1641086"/>
                <a:gd name="connsiteX21" fmla="*/ 1146829 w 1475796"/>
                <a:gd name="connsiteY21" fmla="*/ 374262 h 1641086"/>
                <a:gd name="connsiteX0" fmla="*/ 1146829 w 1475796"/>
                <a:gd name="connsiteY0" fmla="*/ 374262 h 1641086"/>
                <a:gd name="connsiteX1" fmla="*/ 832504 w 1475796"/>
                <a:gd name="connsiteY1" fmla="*/ 374262 h 1641086"/>
                <a:gd name="connsiteX2" fmla="*/ 803929 w 1475796"/>
                <a:gd name="connsiteY2" fmla="*/ 383787 h 1641086"/>
                <a:gd name="connsiteX3" fmla="*/ 651529 w 1475796"/>
                <a:gd name="connsiteY3" fmla="*/ 291712 h 1641086"/>
                <a:gd name="connsiteX4" fmla="*/ 568979 w 1475796"/>
                <a:gd name="connsiteY4" fmla="*/ 1729 h 1641086"/>
                <a:gd name="connsiteX5" fmla="*/ 422929 w 1475796"/>
                <a:gd name="connsiteY5" fmla="*/ 86395 h 1641086"/>
                <a:gd name="connsiteX6" fmla="*/ 232429 w 1475796"/>
                <a:gd name="connsiteY6" fmla="*/ 7020 h 1641086"/>
                <a:gd name="connsiteX7" fmla="*/ 99079 w 1475796"/>
                <a:gd name="connsiteY7" fmla="*/ 304412 h 1641086"/>
                <a:gd name="connsiteX8" fmla="*/ 51454 w 1475796"/>
                <a:gd name="connsiteY8" fmla="*/ 488562 h 1641086"/>
                <a:gd name="connsiteX9" fmla="*/ 60979 w 1475796"/>
                <a:gd name="connsiteY9" fmla="*/ 698112 h 1641086"/>
                <a:gd name="connsiteX10" fmla="*/ 32404 w 1475796"/>
                <a:gd name="connsiteY10" fmla="*/ 1031486 h 1641086"/>
                <a:gd name="connsiteX11" fmla="*/ 337204 w 1475796"/>
                <a:gd name="connsiteY11" fmla="*/ 1412486 h 1641086"/>
                <a:gd name="connsiteX12" fmla="*/ 870604 w 1475796"/>
                <a:gd name="connsiteY12" fmla="*/ 1641086 h 1641086"/>
                <a:gd name="connsiteX13" fmla="*/ 1265891 w 1475796"/>
                <a:gd name="connsiteY13" fmla="*/ 1411152 h 1641086"/>
                <a:gd name="connsiteX14" fmla="*/ 1327804 w 1475796"/>
                <a:gd name="connsiteY14" fmla="*/ 1183887 h 1641086"/>
                <a:gd name="connsiteX15" fmla="*/ 1327804 w 1475796"/>
                <a:gd name="connsiteY15" fmla="*/ 936237 h 1641086"/>
                <a:gd name="connsiteX16" fmla="*/ 1330979 w 1475796"/>
                <a:gd name="connsiteY16" fmla="*/ 809237 h 1641086"/>
                <a:gd name="connsiteX17" fmla="*/ 1372254 w 1475796"/>
                <a:gd name="connsiteY17" fmla="*/ 628262 h 1641086"/>
                <a:gd name="connsiteX18" fmla="*/ 1470679 w 1475796"/>
                <a:gd name="connsiteY18" fmla="*/ 526662 h 1641086"/>
                <a:gd name="connsiteX19" fmla="*/ 1461154 w 1475796"/>
                <a:gd name="connsiteY19" fmla="*/ 345687 h 1641086"/>
                <a:gd name="connsiteX20" fmla="*/ 1315104 w 1475796"/>
                <a:gd name="connsiteY20" fmla="*/ 390137 h 1641086"/>
                <a:gd name="connsiteX21" fmla="*/ 1146829 w 1475796"/>
                <a:gd name="connsiteY21" fmla="*/ 374262 h 1641086"/>
                <a:gd name="connsiteX0" fmla="*/ 1146829 w 1475796"/>
                <a:gd name="connsiteY0" fmla="*/ 378756 h 1645580"/>
                <a:gd name="connsiteX1" fmla="*/ 832504 w 1475796"/>
                <a:gd name="connsiteY1" fmla="*/ 378756 h 1645580"/>
                <a:gd name="connsiteX2" fmla="*/ 803929 w 1475796"/>
                <a:gd name="connsiteY2" fmla="*/ 388281 h 1645580"/>
                <a:gd name="connsiteX3" fmla="*/ 651529 w 1475796"/>
                <a:gd name="connsiteY3" fmla="*/ 296206 h 1645580"/>
                <a:gd name="connsiteX4" fmla="*/ 568979 w 1475796"/>
                <a:gd name="connsiteY4" fmla="*/ 6223 h 1645580"/>
                <a:gd name="connsiteX5" fmla="*/ 422929 w 1475796"/>
                <a:gd name="connsiteY5" fmla="*/ 90889 h 1645580"/>
                <a:gd name="connsiteX6" fmla="*/ 232429 w 1475796"/>
                <a:gd name="connsiteY6" fmla="*/ 11514 h 1645580"/>
                <a:gd name="connsiteX7" fmla="*/ 99079 w 1475796"/>
                <a:gd name="connsiteY7" fmla="*/ 308906 h 1645580"/>
                <a:gd name="connsiteX8" fmla="*/ 51454 w 1475796"/>
                <a:gd name="connsiteY8" fmla="*/ 493056 h 1645580"/>
                <a:gd name="connsiteX9" fmla="*/ 60979 w 1475796"/>
                <a:gd name="connsiteY9" fmla="*/ 702606 h 1645580"/>
                <a:gd name="connsiteX10" fmla="*/ 32404 w 1475796"/>
                <a:gd name="connsiteY10" fmla="*/ 1035980 h 1645580"/>
                <a:gd name="connsiteX11" fmla="*/ 337204 w 1475796"/>
                <a:gd name="connsiteY11" fmla="*/ 1416980 h 1645580"/>
                <a:gd name="connsiteX12" fmla="*/ 870604 w 1475796"/>
                <a:gd name="connsiteY12" fmla="*/ 1645580 h 1645580"/>
                <a:gd name="connsiteX13" fmla="*/ 1265891 w 1475796"/>
                <a:gd name="connsiteY13" fmla="*/ 1415646 h 1645580"/>
                <a:gd name="connsiteX14" fmla="*/ 1327804 w 1475796"/>
                <a:gd name="connsiteY14" fmla="*/ 1188381 h 1645580"/>
                <a:gd name="connsiteX15" fmla="*/ 1327804 w 1475796"/>
                <a:gd name="connsiteY15" fmla="*/ 940731 h 1645580"/>
                <a:gd name="connsiteX16" fmla="*/ 1330979 w 1475796"/>
                <a:gd name="connsiteY16" fmla="*/ 813731 h 1645580"/>
                <a:gd name="connsiteX17" fmla="*/ 1372254 w 1475796"/>
                <a:gd name="connsiteY17" fmla="*/ 632756 h 1645580"/>
                <a:gd name="connsiteX18" fmla="*/ 1470679 w 1475796"/>
                <a:gd name="connsiteY18" fmla="*/ 531156 h 1645580"/>
                <a:gd name="connsiteX19" fmla="*/ 1461154 w 1475796"/>
                <a:gd name="connsiteY19" fmla="*/ 350181 h 1645580"/>
                <a:gd name="connsiteX20" fmla="*/ 1315104 w 1475796"/>
                <a:gd name="connsiteY20" fmla="*/ 394631 h 1645580"/>
                <a:gd name="connsiteX21" fmla="*/ 1146829 w 1475796"/>
                <a:gd name="connsiteY21" fmla="*/ 378756 h 1645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5796" h="1645580">
                  <a:moveTo>
                    <a:pt x="1146829" y="378756"/>
                  </a:moveTo>
                  <a:lnTo>
                    <a:pt x="832504" y="378756"/>
                  </a:lnTo>
                  <a:lnTo>
                    <a:pt x="803929" y="388281"/>
                  </a:lnTo>
                  <a:lnTo>
                    <a:pt x="651529" y="296206"/>
                  </a:lnTo>
                  <a:cubicBezTo>
                    <a:pt x="612371" y="232530"/>
                    <a:pt x="607079" y="40443"/>
                    <a:pt x="568979" y="6223"/>
                  </a:cubicBezTo>
                  <a:cubicBezTo>
                    <a:pt x="530879" y="-27997"/>
                    <a:pt x="479021" y="90007"/>
                    <a:pt x="422929" y="90889"/>
                  </a:cubicBezTo>
                  <a:cubicBezTo>
                    <a:pt x="366837" y="91771"/>
                    <a:pt x="286404" y="-24822"/>
                    <a:pt x="232429" y="11514"/>
                  </a:cubicBezTo>
                  <a:cubicBezTo>
                    <a:pt x="178454" y="47850"/>
                    <a:pt x="141942" y="259694"/>
                    <a:pt x="99079" y="308906"/>
                  </a:cubicBezTo>
                  <a:cubicBezTo>
                    <a:pt x="73150" y="380343"/>
                    <a:pt x="46692" y="424794"/>
                    <a:pt x="51454" y="493056"/>
                  </a:cubicBezTo>
                  <a:cubicBezTo>
                    <a:pt x="68916" y="564493"/>
                    <a:pt x="64154" y="612119"/>
                    <a:pt x="60979" y="702606"/>
                  </a:cubicBezTo>
                  <a:cubicBezTo>
                    <a:pt x="57804" y="793093"/>
                    <a:pt x="-53321" y="1001055"/>
                    <a:pt x="32404" y="1035980"/>
                  </a:cubicBezTo>
                  <a:cubicBezTo>
                    <a:pt x="103842" y="1142342"/>
                    <a:pt x="197504" y="1315380"/>
                    <a:pt x="337204" y="1416980"/>
                  </a:cubicBezTo>
                  <a:cubicBezTo>
                    <a:pt x="476904" y="1518580"/>
                    <a:pt x="715823" y="1645802"/>
                    <a:pt x="870604" y="1645580"/>
                  </a:cubicBezTo>
                  <a:cubicBezTo>
                    <a:pt x="1025385" y="1645358"/>
                    <a:pt x="1189691" y="1491846"/>
                    <a:pt x="1265891" y="1415646"/>
                  </a:cubicBezTo>
                  <a:cubicBezTo>
                    <a:pt x="1342091" y="1339446"/>
                    <a:pt x="1317485" y="1267533"/>
                    <a:pt x="1327804" y="1188381"/>
                  </a:cubicBezTo>
                  <a:cubicBezTo>
                    <a:pt x="1338123" y="1109229"/>
                    <a:pt x="1319866" y="1028043"/>
                    <a:pt x="1327804" y="940731"/>
                  </a:cubicBezTo>
                  <a:cubicBezTo>
                    <a:pt x="1328862" y="898398"/>
                    <a:pt x="1329921" y="856064"/>
                    <a:pt x="1330979" y="813731"/>
                  </a:cubicBezTo>
                  <a:cubicBezTo>
                    <a:pt x="1327804" y="745469"/>
                    <a:pt x="1348971" y="679852"/>
                    <a:pt x="1372254" y="632756"/>
                  </a:cubicBezTo>
                  <a:cubicBezTo>
                    <a:pt x="1395537" y="585660"/>
                    <a:pt x="1394479" y="586719"/>
                    <a:pt x="1470679" y="531156"/>
                  </a:cubicBezTo>
                  <a:cubicBezTo>
                    <a:pt x="1470679" y="470831"/>
                    <a:pt x="1487083" y="372935"/>
                    <a:pt x="1461154" y="350181"/>
                  </a:cubicBezTo>
                  <a:cubicBezTo>
                    <a:pt x="1435225" y="327427"/>
                    <a:pt x="1367491" y="389869"/>
                    <a:pt x="1315104" y="394631"/>
                  </a:cubicBezTo>
                  <a:lnTo>
                    <a:pt x="1146829" y="378756"/>
                  </a:lnTo>
                  <a:close/>
                </a:path>
              </a:pathLst>
            </a:cu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 rot="19121486">
              <a:off x="-905341" y="1867708"/>
              <a:ext cx="1522897" cy="313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defRPr/>
              </a:pPr>
              <a:r>
                <a:rPr lang="en-US" dirty="0"/>
                <a:t>Great Basin</a:t>
              </a:r>
            </a:p>
          </p:txBody>
        </p:sp>
        <p:cxnSp>
          <p:nvCxnSpPr>
            <p:cNvPr id="6176" name="Straight Arrow Connector 50"/>
            <p:cNvCxnSpPr>
              <a:cxnSpLocks noChangeShapeType="1"/>
              <a:stCxn id="50" idx="2"/>
            </p:cNvCxnSpPr>
            <p:nvPr/>
          </p:nvCxnSpPr>
          <p:spPr bwMode="auto">
            <a:xfrm>
              <a:off x="-40277" y="2142581"/>
              <a:ext cx="1535701" cy="568459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119" name="Title 2"/>
          <p:cNvSpPr txBox="1">
            <a:spLocks/>
          </p:cNvSpPr>
          <p:nvPr/>
        </p:nvSpPr>
        <p:spPr>
          <a:xfrm>
            <a:off x="571541" y="-54547"/>
            <a:ext cx="8686800" cy="762000"/>
          </a:xfrm>
          <a:prstGeom prst="rect">
            <a:avLst/>
          </a:prstGeom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Great Basin Region</a:t>
            </a:r>
          </a:p>
        </p:txBody>
      </p:sp>
      <p:pic>
        <p:nvPicPr>
          <p:cNvPr id="1026" name="Picture 2" descr="Greatbasinm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3950" y="209512"/>
            <a:ext cx="5763555" cy="6438975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40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90DC961-7BD9-4A82-AB49-00B9F803C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603" y="0"/>
            <a:ext cx="1024601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9AF278-8020-4AE3-BC41-5EBA69EB15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4771" y="92208"/>
            <a:ext cx="2604251" cy="650079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45E00AE-36CD-4778-BAF8-F4D17712509B}"/>
              </a:ext>
            </a:extLst>
          </p:cNvPr>
          <p:cNvCxnSpPr>
            <a:cxnSpLocks/>
          </p:cNvCxnSpPr>
          <p:nvPr/>
        </p:nvCxnSpPr>
        <p:spPr>
          <a:xfrm>
            <a:off x="10014417" y="4481712"/>
            <a:ext cx="1158408" cy="0"/>
          </a:xfrm>
          <a:prstGeom prst="line">
            <a:avLst/>
          </a:prstGeom>
          <a:ln w="47625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0C3BCB-5BA7-47E1-81D9-9F430994A8ED}"/>
              </a:ext>
            </a:extLst>
          </p:cNvPr>
          <p:cNvSpPr txBox="1"/>
          <p:nvPr/>
        </p:nvSpPr>
        <p:spPr>
          <a:xfrm rot="16200000">
            <a:off x="9765264" y="2910087"/>
            <a:ext cx="3105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badi" panose="020B0604020104020204" pitchFamily="34" charset="0"/>
              </a:rPr>
              <a:t>Major Rangeland Soils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CE7D4E3-CA71-427A-BD54-4F89B61E0469}"/>
              </a:ext>
            </a:extLst>
          </p:cNvPr>
          <p:cNvCxnSpPr>
            <a:cxnSpLocks/>
          </p:cNvCxnSpPr>
          <p:nvPr/>
        </p:nvCxnSpPr>
        <p:spPr>
          <a:xfrm>
            <a:off x="10014417" y="1814712"/>
            <a:ext cx="1158408" cy="0"/>
          </a:xfrm>
          <a:prstGeom prst="line">
            <a:avLst/>
          </a:prstGeom>
          <a:ln w="47625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7FE9F63-A122-4CA6-9DF0-176811B7432C}"/>
              </a:ext>
            </a:extLst>
          </p:cNvPr>
          <p:cNvCxnSpPr>
            <a:cxnSpLocks/>
          </p:cNvCxnSpPr>
          <p:nvPr/>
        </p:nvCxnSpPr>
        <p:spPr>
          <a:xfrm>
            <a:off x="10014417" y="2300487"/>
            <a:ext cx="1158408" cy="0"/>
          </a:xfrm>
          <a:prstGeom prst="line">
            <a:avLst/>
          </a:prstGeom>
          <a:ln w="47625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9A75C7D-0018-49EA-ACF9-316E643E8EE0}"/>
              </a:ext>
            </a:extLst>
          </p:cNvPr>
          <p:cNvSpPr txBox="1"/>
          <p:nvPr/>
        </p:nvSpPr>
        <p:spPr>
          <a:xfrm>
            <a:off x="3667623" y="99892"/>
            <a:ext cx="3204723" cy="461665"/>
          </a:xfrm>
          <a:prstGeom prst="rect">
            <a:avLst/>
          </a:prstGeom>
          <a:solidFill>
            <a:srgbClr val="DEDEDF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Dominant Soil Orders</a:t>
            </a:r>
          </a:p>
        </p:txBody>
      </p:sp>
    </p:spTree>
    <p:extLst>
      <p:ext uri="{BB962C8B-B14F-4D97-AF65-F5344CB8AC3E}">
        <p14:creationId xmlns:p14="http://schemas.microsoft.com/office/powerpoint/2010/main" val="326635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475004" y="2668369"/>
            <a:ext cx="2806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Low Elevation</a:t>
            </a:r>
          </a:p>
          <a:p>
            <a:pPr algn="ctr"/>
            <a:r>
              <a:rPr lang="en-US" b="1" dirty="0"/>
              <a:t>Salt Desert </a:t>
            </a:r>
            <a:r>
              <a:rPr lang="en-US" b="1" dirty="0" err="1"/>
              <a:t>Shrublands</a:t>
            </a:r>
            <a:r>
              <a:rPr lang="en-US" b="1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 flipH="1">
            <a:off x="4336994" y="1312194"/>
            <a:ext cx="2806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Mid-Elevation</a:t>
            </a:r>
          </a:p>
          <a:p>
            <a:pPr algn="ctr"/>
            <a:r>
              <a:rPr lang="en-US" b="1" dirty="0"/>
              <a:t>Sagebrush Steppe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8309112" y="85483"/>
            <a:ext cx="3409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Higher Elevation</a:t>
            </a:r>
          </a:p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Pinyon-Juniper Woodlands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C7FCCE0-26EE-479A-9FC9-55F23B341CB2}"/>
              </a:ext>
            </a:extLst>
          </p:cNvPr>
          <p:cNvGrpSpPr/>
          <p:nvPr/>
        </p:nvGrpSpPr>
        <p:grpSpPr>
          <a:xfrm>
            <a:off x="79239" y="3416193"/>
            <a:ext cx="3972906" cy="3200400"/>
            <a:chOff x="348765" y="3648439"/>
            <a:chExt cx="3972906" cy="2870856"/>
          </a:xfrm>
        </p:grpSpPr>
        <p:pic>
          <p:nvPicPr>
            <p:cNvPr id="4" name="Picture 3" descr="A tree with a mountain in the background&#10;&#10;Description automatically generated">
              <a:extLst>
                <a:ext uri="{FF2B5EF4-FFF2-40B4-BE49-F238E27FC236}">
                  <a16:creationId xmlns:a16="http://schemas.microsoft.com/office/drawing/2014/main" id="{AC9BED8D-CC65-434E-8B18-DB21A42CA6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348765" y="3648439"/>
              <a:ext cx="3972906" cy="2861218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BAFD72D-CF75-4623-9492-593249FA008A}"/>
                </a:ext>
              </a:extLst>
            </p:cNvPr>
            <p:cNvSpPr txBox="1"/>
            <p:nvPr/>
          </p:nvSpPr>
          <p:spPr>
            <a:xfrm>
              <a:off x="3529466" y="6288463"/>
              <a:ext cx="79220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J. Peterson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54501B1-A255-4E38-94A3-85705F628715}"/>
              </a:ext>
            </a:extLst>
          </p:cNvPr>
          <p:cNvSpPr txBox="1"/>
          <p:nvPr/>
        </p:nvSpPr>
        <p:spPr>
          <a:xfrm>
            <a:off x="11154151" y="4185433"/>
            <a:ext cx="792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J. Peterson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FE6BCE-3FB1-4940-9F5A-517FA60B8FDD}"/>
              </a:ext>
            </a:extLst>
          </p:cNvPr>
          <p:cNvGrpSpPr/>
          <p:nvPr/>
        </p:nvGrpSpPr>
        <p:grpSpPr>
          <a:xfrm>
            <a:off x="8011454" y="807401"/>
            <a:ext cx="4180546" cy="3108960"/>
            <a:chOff x="7779286" y="1307305"/>
            <a:chExt cx="4180546" cy="3108960"/>
          </a:xfrm>
        </p:grpSpPr>
        <p:pic>
          <p:nvPicPr>
            <p:cNvPr id="14" name="Picture 13" descr="A tree with a mountain in the background&#10;&#10;Description automatically generated">
              <a:extLst>
                <a:ext uri="{FF2B5EF4-FFF2-40B4-BE49-F238E27FC236}">
                  <a16:creationId xmlns:a16="http://schemas.microsoft.com/office/drawing/2014/main" id="{33E478AE-1896-4712-B186-E09CCD2D3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9286" y="1307305"/>
              <a:ext cx="4145280" cy="310896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15E2624-8B33-4077-94B7-EA4DFB5D99ED}"/>
                </a:ext>
              </a:extLst>
            </p:cNvPr>
            <p:cNvSpPr txBox="1"/>
            <p:nvPr/>
          </p:nvSpPr>
          <p:spPr>
            <a:xfrm>
              <a:off x="10697948" y="4185433"/>
              <a:ext cx="12618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Jim Morefield/Flickr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635C9F-131C-4F65-A577-77184E164065}"/>
              </a:ext>
            </a:extLst>
          </p:cNvPr>
          <p:cNvGrpSpPr/>
          <p:nvPr/>
        </p:nvGrpSpPr>
        <p:grpSpPr>
          <a:xfrm>
            <a:off x="3994577" y="1958525"/>
            <a:ext cx="4145280" cy="3108960"/>
            <a:chOff x="3760564" y="2337990"/>
            <a:chExt cx="4145280" cy="3108960"/>
          </a:xfrm>
        </p:grpSpPr>
        <p:pic>
          <p:nvPicPr>
            <p:cNvPr id="22" name="Picture 21" descr="A large green field with trees in the background&#10;&#10;Description automatically generated">
              <a:extLst>
                <a:ext uri="{FF2B5EF4-FFF2-40B4-BE49-F238E27FC236}">
                  <a16:creationId xmlns:a16="http://schemas.microsoft.com/office/drawing/2014/main" id="{B49A67B4-7EC8-4FD5-9562-E23D454A8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0564" y="2337990"/>
              <a:ext cx="4145280" cy="310896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D98F0BE-951B-4862-9032-B979BFAD86FC}"/>
                </a:ext>
              </a:extLst>
            </p:cNvPr>
            <p:cNvSpPr txBox="1"/>
            <p:nvPr/>
          </p:nvSpPr>
          <p:spPr>
            <a:xfrm>
              <a:off x="7163333" y="5216118"/>
              <a:ext cx="74251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</a:rPr>
                <a:t>J. Hankins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936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1880DD6-5814-4C7C-B1E4-89985FC265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4876" y="714530"/>
            <a:ext cx="3011320" cy="289216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10B905C-7444-48D1-8C9A-88F7CB525717}"/>
              </a:ext>
            </a:extLst>
          </p:cNvPr>
          <p:cNvGrpSpPr/>
          <p:nvPr/>
        </p:nvGrpSpPr>
        <p:grpSpPr>
          <a:xfrm>
            <a:off x="5638374" y="713030"/>
            <a:ext cx="3229401" cy="2893665"/>
            <a:chOff x="5600274" y="289329"/>
            <a:chExt cx="3321893" cy="3246765"/>
          </a:xfrm>
        </p:grpSpPr>
        <p:pic>
          <p:nvPicPr>
            <p:cNvPr id="3" name="Picture 2" descr="A close up of a plant&#10;&#10;Description automatically generated">
              <a:extLst>
                <a:ext uri="{FF2B5EF4-FFF2-40B4-BE49-F238E27FC236}">
                  <a16:creationId xmlns:a16="http://schemas.microsoft.com/office/drawing/2014/main" id="{5055A146-A5ED-40DC-9131-CF98D63F3D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0274" y="289329"/>
              <a:ext cx="3321893" cy="3245082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7665881" y="3281493"/>
              <a:ext cx="1256286" cy="2546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/>
                  </a:solidFill>
                </a:rPr>
                <a:t>Mac </a:t>
              </a:r>
              <a:r>
                <a:rPr lang="en-US" sz="1050" dirty="0" err="1">
                  <a:solidFill>
                    <a:schemeClr val="bg1"/>
                  </a:solidFill>
                </a:rPr>
                <a:t>Licher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2" descr="cheat_risk_24_all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332" y="164892"/>
            <a:ext cx="5342942" cy="669310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984876" y="3360475"/>
            <a:ext cx="10953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Matt Lavin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00274" y="765120"/>
            <a:ext cx="3124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chemeClr val="bg1"/>
                </a:solidFill>
              </a:rPr>
              <a:t>Cheatgrass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B8E0A65-AA55-4539-A1AB-973B9A6FE620}"/>
              </a:ext>
            </a:extLst>
          </p:cNvPr>
          <p:cNvGrpSpPr/>
          <p:nvPr/>
        </p:nvGrpSpPr>
        <p:grpSpPr>
          <a:xfrm>
            <a:off x="5720847" y="3833672"/>
            <a:ext cx="2467805" cy="2857500"/>
            <a:chOff x="5791877" y="3809938"/>
            <a:chExt cx="2467805" cy="2857500"/>
          </a:xfrm>
        </p:grpSpPr>
        <p:pic>
          <p:nvPicPr>
            <p:cNvPr id="23" name="Picture 22" descr="A picture containing bird, outdoor, plant, grass&#10;&#10;Description automatically generated">
              <a:extLst>
                <a:ext uri="{FF2B5EF4-FFF2-40B4-BE49-F238E27FC236}">
                  <a16:creationId xmlns:a16="http://schemas.microsoft.com/office/drawing/2014/main" id="{BD708EBC-8893-43DB-9510-5E54F6F5C5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617"/>
            <a:stretch/>
          </p:blipFill>
          <p:spPr>
            <a:xfrm>
              <a:off x="5820125" y="3809938"/>
              <a:ext cx="2439557" cy="28575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791877" y="6396380"/>
              <a:ext cx="1047073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</a:rPr>
                <a:t>Mat Lavin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862907" y="4052775"/>
              <a:ext cx="23078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i="1" dirty="0">
                  <a:solidFill>
                    <a:schemeClr val="bg1"/>
                  </a:solidFill>
                </a:rPr>
                <a:t>Red Brome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866565" y="656887"/>
            <a:ext cx="2153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i="1" dirty="0">
                <a:solidFill>
                  <a:schemeClr val="bg1"/>
                </a:solidFill>
              </a:rPr>
              <a:t>Ventenata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88E6C8-85B1-4D5D-B9D8-BDF15483EE32}"/>
              </a:ext>
            </a:extLst>
          </p:cNvPr>
          <p:cNvGrpSpPr/>
          <p:nvPr/>
        </p:nvGrpSpPr>
        <p:grpSpPr>
          <a:xfrm>
            <a:off x="8232429" y="3833672"/>
            <a:ext cx="3810000" cy="2886534"/>
            <a:chOff x="8296275" y="3578658"/>
            <a:chExt cx="3810000" cy="2886534"/>
          </a:xfrm>
        </p:grpSpPr>
        <p:pic>
          <p:nvPicPr>
            <p:cNvPr id="16" name="Picture 15" descr="A close up Medusahead&#10;">
              <a:extLst>
                <a:ext uri="{FF2B5EF4-FFF2-40B4-BE49-F238E27FC236}">
                  <a16:creationId xmlns:a16="http://schemas.microsoft.com/office/drawing/2014/main" id="{13272C0D-B160-42F4-881A-077AD20F4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96275" y="3607692"/>
              <a:ext cx="3810000" cy="28575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0039449" y="6203582"/>
              <a:ext cx="20668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100" dirty="0">
                  <a:solidFill>
                    <a:schemeClr val="bg1"/>
                  </a:solidFill>
                </a:rPr>
                <a:t>Oregon State University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308484" y="3578658"/>
              <a:ext cx="1797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i="1" dirty="0" err="1">
                  <a:solidFill>
                    <a:schemeClr val="bg1"/>
                  </a:solidFill>
                </a:rPr>
                <a:t>Medusahead</a:t>
              </a:r>
              <a:endParaRPr lang="en-US" sz="20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A7AED13-6299-4F8A-9C16-F4A223506355}"/>
              </a:ext>
            </a:extLst>
          </p:cNvPr>
          <p:cNvSpPr txBox="1"/>
          <p:nvPr/>
        </p:nvSpPr>
        <p:spPr>
          <a:xfrm>
            <a:off x="6828194" y="19429"/>
            <a:ext cx="3793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Annual Exotic Grasses</a:t>
            </a:r>
          </a:p>
        </p:txBody>
      </p:sp>
    </p:spTree>
    <p:extLst>
      <p:ext uri="{BB962C8B-B14F-4D97-AF65-F5344CB8AC3E}">
        <p14:creationId xmlns:p14="http://schemas.microsoft.com/office/powerpoint/2010/main" val="8387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G:\Picture\P101009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4900" y="1769782"/>
            <a:ext cx="6357219" cy="4300914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D:\Brad Jessop\JFS\Digital Pictures\Greenville\Greenville Burn 10_16_07\IMG_987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84884" y="1769782"/>
            <a:ext cx="3233166" cy="4321432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4796C-497E-4B71-BD2E-706B6990A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 Fire Frequency and Size of Fires</a:t>
            </a:r>
          </a:p>
        </p:txBody>
      </p:sp>
    </p:spTree>
    <p:extLst>
      <p:ext uri="{BB962C8B-B14F-4D97-AF65-F5344CB8AC3E}">
        <p14:creationId xmlns:p14="http://schemas.microsoft.com/office/powerpoint/2010/main" val="364424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D9A5B-EAD9-4C56-8B1D-FFF5093B5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dirty="0"/>
              <a:t>Fire Converts Shrub-Steppe to Grasslands</a:t>
            </a:r>
          </a:p>
        </p:txBody>
      </p:sp>
      <p:pic>
        <p:nvPicPr>
          <p:cNvPr id="7" name="Content Placeholder 6" descr="A close up of a flower&#10;&#10;Description automatically generated">
            <a:extLst>
              <a:ext uri="{FF2B5EF4-FFF2-40B4-BE49-F238E27FC236}">
                <a16:creationId xmlns:a16="http://schemas.microsoft.com/office/drawing/2014/main" id="{4D3451E4-F3D2-4113-B365-16E99F5B1B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900" y="1600200"/>
            <a:ext cx="4914900" cy="4571999"/>
          </a:xfrm>
          <a:noFill/>
        </p:spPr>
      </p:pic>
      <p:pic>
        <p:nvPicPr>
          <p:cNvPr id="13" name="Content Placeholder 12" descr="A large green field with trees in the background&#10;&#10;Description automatically generated">
            <a:extLst>
              <a:ext uri="{FF2B5EF4-FFF2-40B4-BE49-F238E27FC236}">
                <a16:creationId xmlns:a16="http://schemas.microsoft.com/office/drawing/2014/main" id="{5AFE04E9-9162-4DC7-BA74-05F55C6A71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2200" y="1600200"/>
            <a:ext cx="4914900" cy="4571999"/>
          </a:xfr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ACF88F4-BAC1-4972-8F61-34BEFE9DFF6D}"/>
              </a:ext>
            </a:extLst>
          </p:cNvPr>
          <p:cNvSpPr txBox="1"/>
          <p:nvPr/>
        </p:nvSpPr>
        <p:spPr>
          <a:xfrm>
            <a:off x="1104900" y="5948454"/>
            <a:ext cx="886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Tony Svejcar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E59107-D980-40B6-BC36-ACB28E46FD69}"/>
              </a:ext>
            </a:extLst>
          </p:cNvPr>
          <p:cNvSpPr txBox="1"/>
          <p:nvPr/>
        </p:nvSpPr>
        <p:spPr>
          <a:xfrm>
            <a:off x="6172200" y="5950263"/>
            <a:ext cx="1047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K. Launchbaugh</a:t>
            </a:r>
          </a:p>
        </p:txBody>
      </p:sp>
    </p:spTree>
    <p:extLst>
      <p:ext uri="{BB962C8B-B14F-4D97-AF65-F5344CB8AC3E}">
        <p14:creationId xmlns:p14="http://schemas.microsoft.com/office/powerpoint/2010/main" val="193208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Sagebrush-Steppe – Big sagebrush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241" y="1656433"/>
            <a:ext cx="6201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Important for livestock and wildlife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Food for native grazers/browsers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Supports nearly 100 bird species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Several sagebrush dependent species: </a:t>
            </a:r>
            <a:r>
              <a:rPr lang="en-US" dirty="0"/>
              <a:t>pronghorn, pygmy rabbit, sagebrush vole, sage sparrow, Brewer’s sparrow, and sage thrasher</a:t>
            </a:r>
            <a:endParaRPr lang="en-US" sz="24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59AC1D-6DE9-4328-844E-E183509F3367}"/>
              </a:ext>
            </a:extLst>
          </p:cNvPr>
          <p:cNvGrpSpPr/>
          <p:nvPr/>
        </p:nvGrpSpPr>
        <p:grpSpPr>
          <a:xfrm>
            <a:off x="591347" y="1738312"/>
            <a:ext cx="5208933" cy="4243387"/>
            <a:chOff x="591347" y="1738312"/>
            <a:chExt cx="5208933" cy="4243387"/>
          </a:xfrm>
        </p:grpSpPr>
        <p:pic>
          <p:nvPicPr>
            <p:cNvPr id="11" name="Picture 10" descr="A large tree in a forest&#10;&#10;Description automatically generated">
              <a:extLst>
                <a:ext uri="{FF2B5EF4-FFF2-40B4-BE49-F238E27FC236}">
                  <a16:creationId xmlns:a16="http://schemas.microsoft.com/office/drawing/2014/main" id="{381FBC0A-BE83-4290-BCE1-1567A05263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347" y="1738312"/>
              <a:ext cx="5208933" cy="424338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8E0826A-A4C2-48F8-A966-D2DC1AC377FE}"/>
                </a:ext>
              </a:extLst>
            </p:cNvPr>
            <p:cNvSpPr txBox="1"/>
            <p:nvPr/>
          </p:nvSpPr>
          <p:spPr>
            <a:xfrm>
              <a:off x="591347" y="5731875"/>
              <a:ext cx="148470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USFWS Mountain-Prairie</a:t>
              </a:r>
            </a:p>
          </p:txBody>
        </p:sp>
      </p:grpSp>
      <p:pic>
        <p:nvPicPr>
          <p:cNvPr id="15" name="Picture 14" descr="A picture containing mammal, animal, grass, standing&#10;&#10;Description automatically generated">
            <a:extLst>
              <a:ext uri="{FF2B5EF4-FFF2-40B4-BE49-F238E27FC236}">
                <a16:creationId xmlns:a16="http://schemas.microsoft.com/office/drawing/2014/main" id="{D67FEDDA-77B4-4A02-9C08-90BF2F8D4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5999" y="4121258"/>
            <a:ext cx="1862583" cy="186258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4D6A428-0719-4455-AF0E-F1DF50918834}"/>
              </a:ext>
            </a:extLst>
          </p:cNvPr>
          <p:cNvSpPr txBox="1"/>
          <p:nvPr/>
        </p:nvSpPr>
        <p:spPr>
          <a:xfrm>
            <a:off x="5940392" y="5731875"/>
            <a:ext cx="9605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IDFG.Idaho.gov</a:t>
            </a:r>
          </a:p>
        </p:txBody>
      </p:sp>
      <p:pic>
        <p:nvPicPr>
          <p:cNvPr id="18" name="Picture 17" descr="A bird standing on top of dry grass&#10;&#10;Description automatically generated">
            <a:extLst>
              <a:ext uri="{FF2B5EF4-FFF2-40B4-BE49-F238E27FC236}">
                <a16:creationId xmlns:a16="http://schemas.microsoft.com/office/drawing/2014/main" id="{5F48A55A-FA96-4BE4-9A51-A40243B628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894301" y="4121258"/>
            <a:ext cx="2001187" cy="1862583"/>
          </a:xfrm>
          <a:prstGeom prst="rect">
            <a:avLst/>
          </a:prstGeom>
        </p:spPr>
      </p:pic>
      <p:pic>
        <p:nvPicPr>
          <p:cNvPr id="20" name="Picture 19" descr="A field of tall grass with trees in the background&#10;&#10;Description automatically generated">
            <a:extLst>
              <a:ext uri="{FF2B5EF4-FFF2-40B4-BE49-F238E27FC236}">
                <a16:creationId xmlns:a16="http://schemas.microsoft.com/office/drawing/2014/main" id="{49DB1B0A-41A0-47C8-90E1-D905D3DAD6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1605" y="4139738"/>
            <a:ext cx="1876801" cy="186258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410636D-811D-4CA8-93C9-7E968F504491}"/>
              </a:ext>
            </a:extLst>
          </p:cNvPr>
          <p:cNvSpPr txBox="1"/>
          <p:nvPr/>
        </p:nvSpPr>
        <p:spPr>
          <a:xfrm>
            <a:off x="7894301" y="5756101"/>
            <a:ext cx="9605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IDFG.Idaho.gov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09B53A-FA4B-4A36-87EE-301351C7BBF8}"/>
              </a:ext>
            </a:extLst>
          </p:cNvPr>
          <p:cNvSpPr txBox="1"/>
          <p:nvPr/>
        </p:nvSpPr>
        <p:spPr>
          <a:xfrm>
            <a:off x="10120094" y="5756101"/>
            <a:ext cx="14847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USFWS Mountain-Prairie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186A42-3BF2-44AF-A97E-F01AD01C52DF}"/>
              </a:ext>
            </a:extLst>
          </p:cNvPr>
          <p:cNvSpPr txBox="1"/>
          <p:nvPr/>
        </p:nvSpPr>
        <p:spPr>
          <a:xfrm>
            <a:off x="6035522" y="6115987"/>
            <a:ext cx="5513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Pygmy Rabbit                  Sage-Grouse               Sage Thrasher</a:t>
            </a:r>
          </a:p>
        </p:txBody>
      </p:sp>
    </p:spTree>
    <p:extLst>
      <p:ext uri="{BB962C8B-B14F-4D97-AF65-F5344CB8AC3E}">
        <p14:creationId xmlns:p14="http://schemas.microsoft.com/office/powerpoint/2010/main" val="318989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tree in a forest&#10;&#10;Description automatically generated">
            <a:extLst>
              <a:ext uri="{FF2B5EF4-FFF2-40B4-BE49-F238E27FC236}">
                <a16:creationId xmlns:a16="http://schemas.microsoft.com/office/drawing/2014/main" id="{5881D216-87DF-4BF1-AFFC-3CF999241E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9596" y="2344563"/>
            <a:ext cx="3532404" cy="3239889"/>
          </a:xfrm>
          <a:prstGeom prst="rect">
            <a:avLst/>
          </a:prstGeom>
          <a:effectLst>
            <a:outerShdw blurRad="292100" dist="38100" dir="2700000" algn="tl" rotWithShape="0">
              <a:prstClr val="black">
                <a:alpha val="65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693" y="383207"/>
            <a:ext cx="8911687" cy="806486"/>
          </a:xfrm>
        </p:spPr>
        <p:txBody>
          <a:bodyPr/>
          <a:lstStyle/>
          <a:p>
            <a:r>
              <a:rPr lang="en-US" dirty="0"/>
              <a:t>Big Sagebrush – 3 subspecies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018" y="5685897"/>
            <a:ext cx="4200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Artemisia tridentata </a:t>
            </a:r>
            <a:r>
              <a:rPr lang="en-US" sz="1600" dirty="0"/>
              <a:t>ssp</a:t>
            </a:r>
            <a:r>
              <a:rPr lang="en-US" sz="1600" i="1" dirty="0"/>
              <a:t>. </a:t>
            </a:r>
            <a:r>
              <a:rPr lang="en-US" sz="1600" i="1" dirty="0" err="1"/>
              <a:t>vaseyana</a:t>
            </a:r>
            <a:endParaRPr lang="en-US" sz="1600" i="1" dirty="0"/>
          </a:p>
        </p:txBody>
      </p:sp>
      <p:sp>
        <p:nvSpPr>
          <p:cNvPr id="8" name="Rectangle 7"/>
          <p:cNvSpPr/>
          <p:nvPr/>
        </p:nvSpPr>
        <p:spPr>
          <a:xfrm>
            <a:off x="8584822" y="5685897"/>
            <a:ext cx="35319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Artemisia tridentata </a:t>
            </a:r>
            <a:r>
              <a:rPr lang="en-US" sz="1600" dirty="0"/>
              <a:t>ssp</a:t>
            </a:r>
            <a:r>
              <a:rPr lang="en-US" sz="1600" i="1" dirty="0"/>
              <a:t>. </a:t>
            </a:r>
            <a:r>
              <a:rPr lang="en-US" sz="1600" i="1" dirty="0" err="1"/>
              <a:t>tridentata</a:t>
            </a:r>
            <a:endParaRPr lang="en-US" sz="16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8584822" y="1565383"/>
            <a:ext cx="3002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Basin</a:t>
            </a:r>
            <a:r>
              <a:rPr lang="en-US" sz="2000" dirty="0">
                <a:solidFill>
                  <a:schemeClr val="accent1"/>
                </a:solidFill>
              </a:rPr>
              <a:t> big sagebrush</a:t>
            </a:r>
          </a:p>
          <a:p>
            <a:r>
              <a:rPr lang="en-US" sz="1600" b="1" dirty="0">
                <a:solidFill>
                  <a:schemeClr val="accent1"/>
                </a:solidFill>
              </a:rPr>
              <a:t>8 – 16 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263" y="1639524"/>
            <a:ext cx="32162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Mountain</a:t>
            </a:r>
            <a:r>
              <a:rPr lang="en-US" sz="2000" dirty="0">
                <a:solidFill>
                  <a:schemeClr val="accent1"/>
                </a:solidFill>
              </a:rPr>
              <a:t> big sagebrush</a:t>
            </a:r>
          </a:p>
          <a:p>
            <a:r>
              <a:rPr lang="en-US" sz="1400" b="1" dirty="0">
                <a:solidFill>
                  <a:schemeClr val="accent1"/>
                </a:solidFill>
              </a:rPr>
              <a:t>≥ 14 in.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86542" y="5659823"/>
            <a:ext cx="39134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Artemisia tridentata </a:t>
            </a:r>
            <a:r>
              <a:rPr lang="en-US" sz="1600" dirty="0"/>
              <a:t>ssp</a:t>
            </a:r>
            <a:r>
              <a:rPr lang="en-US" sz="1600" i="1" dirty="0"/>
              <a:t>. </a:t>
            </a:r>
            <a:r>
              <a:rPr lang="en-US" sz="1600" i="1" dirty="0" err="1"/>
              <a:t>wyomingensis</a:t>
            </a:r>
            <a:endParaRPr lang="en-US" sz="16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60104" y="1597165"/>
            <a:ext cx="3181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Wyoming</a:t>
            </a:r>
            <a:r>
              <a:rPr lang="en-US" sz="2000" dirty="0">
                <a:solidFill>
                  <a:schemeClr val="accent1"/>
                </a:solidFill>
              </a:rPr>
              <a:t> big sagebrush</a:t>
            </a:r>
          </a:p>
          <a:p>
            <a:r>
              <a:rPr lang="en-US" sz="1600" b="1" dirty="0">
                <a:solidFill>
                  <a:schemeClr val="accent1"/>
                </a:solidFill>
              </a:rPr>
              <a:t>8 – 12 in.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1B647E4-10E4-41B1-84E3-85F76556505D}"/>
              </a:ext>
            </a:extLst>
          </p:cNvPr>
          <p:cNvGrpSpPr/>
          <p:nvPr/>
        </p:nvGrpSpPr>
        <p:grpSpPr>
          <a:xfrm>
            <a:off x="4894337" y="2446110"/>
            <a:ext cx="3312826" cy="3187466"/>
            <a:chOff x="8584306" y="2451622"/>
            <a:chExt cx="3312826" cy="3187466"/>
          </a:xfrm>
        </p:grpSpPr>
        <p:pic>
          <p:nvPicPr>
            <p:cNvPr id="4" name="Picture 3" descr="A giraffe walking through a dry grass field&#10;&#10;Description automatically generated">
              <a:extLst>
                <a:ext uri="{FF2B5EF4-FFF2-40B4-BE49-F238E27FC236}">
                  <a16:creationId xmlns:a16="http://schemas.microsoft.com/office/drawing/2014/main" id="{A52C386B-E0EA-4604-A762-0CA6B0A8C5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84306" y="2451622"/>
              <a:ext cx="3312826" cy="3170124"/>
            </a:xfrm>
            <a:prstGeom prst="rect">
              <a:avLst/>
            </a:prstGeom>
            <a:effectLst>
              <a:outerShdw blurRad="292100" dist="38100" dir="2700000" algn="tl" rotWithShape="0">
                <a:prstClr val="black">
                  <a:alpha val="65000"/>
                </a:prstClr>
              </a:outerShdw>
            </a:effec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E391F9-8BCD-49D8-BE30-8B92A8069270}"/>
                </a:ext>
              </a:extLst>
            </p:cNvPr>
            <p:cNvSpPr/>
            <p:nvPr/>
          </p:nvSpPr>
          <p:spPr>
            <a:xfrm>
              <a:off x="8650073" y="5392867"/>
              <a:ext cx="109537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Matt Lavin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A1FE433-B084-4FA1-945B-A7FAD3D8BDB1}"/>
              </a:ext>
            </a:extLst>
          </p:cNvPr>
          <p:cNvSpPr/>
          <p:nvPr/>
        </p:nvSpPr>
        <p:spPr>
          <a:xfrm>
            <a:off x="8659596" y="5338231"/>
            <a:ext cx="82297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Matt Lavin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9797AA1-C173-4450-9EC4-F401882EB157}"/>
              </a:ext>
            </a:extLst>
          </p:cNvPr>
          <p:cNvGrpSpPr/>
          <p:nvPr/>
        </p:nvGrpSpPr>
        <p:grpSpPr>
          <a:xfrm>
            <a:off x="700498" y="2435264"/>
            <a:ext cx="3665082" cy="3209575"/>
            <a:chOff x="700498" y="2435264"/>
            <a:chExt cx="3665082" cy="3209575"/>
          </a:xfrm>
        </p:grpSpPr>
        <p:pic>
          <p:nvPicPr>
            <p:cNvPr id="20" name="Picture 19" descr="A tree with a mountain in the background&#10;&#10;Description automatically generated">
              <a:extLst>
                <a:ext uri="{FF2B5EF4-FFF2-40B4-BE49-F238E27FC236}">
                  <a16:creationId xmlns:a16="http://schemas.microsoft.com/office/drawing/2014/main" id="{0F393FD2-C566-4479-9999-F83898C91E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0498" y="2435264"/>
              <a:ext cx="3665082" cy="3209575"/>
            </a:xfrm>
            <a:prstGeom prst="rect">
              <a:avLst/>
            </a:prstGeom>
            <a:effectLst>
              <a:outerShdw blurRad="292100" dist="38100" dir="2700000" algn="tl" rotWithShape="0">
                <a:prstClr val="black">
                  <a:alpha val="65000"/>
                </a:prst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BAADACD-FC11-4369-86D1-CE74EACB7AED}"/>
                </a:ext>
              </a:extLst>
            </p:cNvPr>
            <p:cNvSpPr/>
            <p:nvPr/>
          </p:nvSpPr>
          <p:spPr>
            <a:xfrm>
              <a:off x="714389" y="5392867"/>
              <a:ext cx="109537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Matt Lavin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074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/>
          <a:lstStyle/>
          <a:p>
            <a:r>
              <a:rPr lang="en-US" dirty="0"/>
              <a:t>Rangelands of the Great Basin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04900" y="5334594"/>
            <a:ext cx="5734050" cy="31588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University of Idaho Rangeland Program</a:t>
            </a:r>
          </a:p>
        </p:txBody>
      </p:sp>
      <p:pic>
        <p:nvPicPr>
          <p:cNvPr id="8" name="Picture Placeholder 7" descr="A picture containing grass, outdoor, mountain, field&#10;&#10;Description automatically generated">
            <a:extLst>
              <a:ext uri="{FF2B5EF4-FFF2-40B4-BE49-F238E27FC236}">
                <a16:creationId xmlns:a16="http://schemas.microsoft.com/office/drawing/2014/main" id="{9C332F0C-15DB-4C13-B35E-8125A410C68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4E1620-9473-4DA4-B6CD-7BA218CCBC1C}"/>
              </a:ext>
            </a:extLst>
          </p:cNvPr>
          <p:cNvSpPr txBox="1"/>
          <p:nvPr/>
        </p:nvSpPr>
        <p:spPr>
          <a:xfrm>
            <a:off x="11048738" y="5246317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K. Launchbaugh</a:t>
            </a:r>
          </a:p>
        </p:txBody>
      </p:sp>
    </p:spTree>
    <p:extLst>
      <p:ext uri="{BB962C8B-B14F-4D97-AF65-F5344CB8AC3E}">
        <p14:creationId xmlns:p14="http://schemas.microsoft.com/office/powerpoint/2010/main" val="357111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66D0D2AA8ED458867DFFBC84CDC81" ma:contentTypeVersion="13" ma:contentTypeDescription="Create a new document." ma:contentTypeScope="" ma:versionID="0547991ba0db433c65a485b24968b834">
  <xsd:schema xmlns:xsd="http://www.w3.org/2001/XMLSchema" xmlns:xs="http://www.w3.org/2001/XMLSchema" xmlns:p="http://schemas.microsoft.com/office/2006/metadata/properties" xmlns:ns3="eb6fc25e-8a44-440c-a3c6-cb56c05aabb1" xmlns:ns4="115ac59a-381b-4183-bd5b-b04edbe7f2fc" targetNamespace="http://schemas.microsoft.com/office/2006/metadata/properties" ma:root="true" ma:fieldsID="f89aa929bc2b7693cf0c9857f5d43fee" ns3:_="" ns4:_="">
    <xsd:import namespace="eb6fc25e-8a44-440c-a3c6-cb56c05aabb1"/>
    <xsd:import namespace="115ac59a-381b-4183-bd5b-b04edbe7f2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6fc25e-8a44-440c-a3c6-cb56c05aab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5ac59a-381b-4183-bd5b-b04edbe7f2f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437A60-D0DB-47C4-ACA8-109D6BECD1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6fc25e-8a44-440c-a3c6-cb56c05aabb1"/>
    <ds:schemaRef ds:uri="115ac59a-381b-4183-bd5b-b04edbe7f2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eb6fc25e-8a44-440c-a3c6-cb56c05aabb1"/>
    <ds:schemaRef ds:uri="115ac59a-381b-4183-bd5b-b04edbe7f2fc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57B74A-1B25-4510-81D4-C429656741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584</TotalTime>
  <Words>484</Words>
  <Application>Microsoft Office PowerPoint</Application>
  <PresentationFormat>Widescreen</PresentationFormat>
  <Paragraphs>90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Abadi</vt:lpstr>
      <vt:lpstr>Arial</vt:lpstr>
      <vt:lpstr>Euphemia</vt:lpstr>
      <vt:lpstr>Plantagenet Cherokee</vt:lpstr>
      <vt:lpstr>Times New Roman</vt:lpstr>
      <vt:lpstr>Wingdings</vt:lpstr>
      <vt:lpstr>Academic Literature 16x9</vt:lpstr>
      <vt:lpstr>Rangelands of the Great Basin</vt:lpstr>
      <vt:lpstr>Ecoregions</vt:lpstr>
      <vt:lpstr>PowerPoint Presentation</vt:lpstr>
      <vt:lpstr>Great Basin</vt:lpstr>
      <vt:lpstr>Variation in Annual Precipitation Across U.S. </vt:lpstr>
      <vt:lpstr>PowerPoint Presentation</vt:lpstr>
      <vt:lpstr>PowerPoint Presentation</vt:lpstr>
      <vt:lpstr>PowerPoint Presentation</vt:lpstr>
      <vt:lpstr>PowerPoint Presentation</vt:lpstr>
      <vt:lpstr>Increase Fire Frequency and Size of Fires</vt:lpstr>
      <vt:lpstr>Fire Converts Shrub-Steppe to Grasslands</vt:lpstr>
      <vt:lpstr>Sagebrush-Steppe – Big sagebrush</vt:lpstr>
      <vt:lpstr>Big Sagebrush – 3 subspecies</vt:lpstr>
      <vt:lpstr>Rangelands of the Great Basin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With Picture Layout</dc:title>
  <dc:creator>Karen Launchbaugh</dc:creator>
  <cp:lastModifiedBy>JB Playfair</cp:lastModifiedBy>
  <cp:revision>7</cp:revision>
  <cp:lastPrinted>2020-04-17T21:58:56Z</cp:lastPrinted>
  <dcterms:created xsi:type="dcterms:W3CDTF">2020-03-25T13:09:26Z</dcterms:created>
  <dcterms:modified xsi:type="dcterms:W3CDTF">2024-04-02T15:57:21Z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0x010100B0C66D0D2AA8ED458867DFFBC84CDC81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