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sldIdLst>
    <p:sldId id="256" r:id="rId2"/>
    <p:sldId id="277" r:id="rId3"/>
    <p:sldId id="271" r:id="rId4"/>
    <p:sldId id="278" r:id="rId5"/>
    <p:sldId id="270" r:id="rId6"/>
    <p:sldId id="272" r:id="rId7"/>
    <p:sldId id="273" r:id="rId8"/>
    <p:sldId id="257" r:id="rId9"/>
    <p:sldId id="260" r:id="rId10"/>
    <p:sldId id="259" r:id="rId11"/>
    <p:sldId id="261" r:id="rId12"/>
    <p:sldId id="262" r:id="rId13"/>
    <p:sldId id="263" r:id="rId14"/>
    <p:sldId id="274" r:id="rId15"/>
    <p:sldId id="275" r:id="rId16"/>
    <p:sldId id="276" r:id="rId17"/>
    <p:sldId id="269" r:id="rId18"/>
    <p:sldId id="264" r:id="rId19"/>
    <p:sldId id="265" r:id="rId20"/>
    <p:sldId id="266" r:id="rId21"/>
    <p:sldId id="267" r:id="rId22"/>
    <p:sldId id="268" r:id="rId23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F06DE6-DC00-D376-59DD-7809C2853239}" v="232" dt="2025-01-30T15:05:02.8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4660"/>
  </p:normalViewPr>
  <p:slideViewPr>
    <p:cSldViewPr>
      <p:cViewPr varScale="1">
        <p:scale>
          <a:sx n="56" d="100"/>
          <a:sy n="56" d="100"/>
        </p:scale>
        <p:origin x="1065" y="4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nchbaugh, Karen (klaunchb@uidaho.edu)" userId="50bf6e17-1720-47d5-b411-57d7bb423c81" providerId="ADAL" clId="{DD7F02EB-1EA8-4ACF-A9F7-558E1B0B81D3}"/>
    <pc:docChg chg="undo custSel addSld modSld sldOrd">
      <pc:chgData name="Launchbaugh, Karen (klaunchb@uidaho.edu)" userId="50bf6e17-1720-47d5-b411-57d7bb423c81" providerId="ADAL" clId="{DD7F02EB-1EA8-4ACF-A9F7-558E1B0B81D3}" dt="2024-01-11T14:17:09.676" v="705" actId="1076"/>
      <pc:docMkLst>
        <pc:docMk/>
      </pc:docMkLst>
      <pc:sldChg chg="addSp modSp mod">
        <pc:chgData name="Launchbaugh, Karen (klaunchb@uidaho.edu)" userId="50bf6e17-1720-47d5-b411-57d7bb423c81" providerId="ADAL" clId="{DD7F02EB-1EA8-4ACF-A9F7-558E1B0B81D3}" dt="2024-01-11T14:00:06.921" v="46" actId="1076"/>
        <pc:sldMkLst>
          <pc:docMk/>
          <pc:sldMk cId="3346116227" sldId="263"/>
        </pc:sldMkLst>
        <pc:spChg chg="mod">
          <ac:chgData name="Launchbaugh, Karen (klaunchb@uidaho.edu)" userId="50bf6e17-1720-47d5-b411-57d7bb423c81" providerId="ADAL" clId="{DD7F02EB-1EA8-4ACF-A9F7-558E1B0B81D3}" dt="2024-01-11T14:00:06.921" v="46" actId="1076"/>
          <ac:spMkLst>
            <pc:docMk/>
            <pc:sldMk cId="3346116227" sldId="263"/>
            <ac:spMk id="3" creationId="{00000000-0000-0000-0000-000000000000}"/>
          </ac:spMkLst>
        </pc:spChg>
        <pc:spChg chg="add mod">
          <ac:chgData name="Launchbaugh, Karen (klaunchb@uidaho.edu)" userId="50bf6e17-1720-47d5-b411-57d7bb423c81" providerId="ADAL" clId="{DD7F02EB-1EA8-4ACF-A9F7-558E1B0B81D3}" dt="2024-01-11T13:58:49.667" v="18" actId="1076"/>
          <ac:spMkLst>
            <pc:docMk/>
            <pc:sldMk cId="3346116227" sldId="263"/>
            <ac:spMk id="5" creationId="{15A4182C-2067-B3D0-F8FC-4B1F009FCFE3}"/>
          </ac:spMkLst>
        </pc:spChg>
        <pc:picChg chg="add mod">
          <ac:chgData name="Launchbaugh, Karen (klaunchb@uidaho.edu)" userId="50bf6e17-1720-47d5-b411-57d7bb423c81" providerId="ADAL" clId="{DD7F02EB-1EA8-4ACF-A9F7-558E1B0B81D3}" dt="2024-01-11T14:00:04.367" v="45" actId="14100"/>
          <ac:picMkLst>
            <pc:docMk/>
            <pc:sldMk cId="3346116227" sldId="263"/>
            <ac:picMk id="4" creationId="{591C347D-0248-D174-133B-3F1F634112AD}"/>
          </ac:picMkLst>
        </pc:picChg>
      </pc:sldChg>
      <pc:sldChg chg="modSp add mod ord">
        <pc:chgData name="Launchbaugh, Karen (klaunchb@uidaho.edu)" userId="50bf6e17-1720-47d5-b411-57d7bb423c81" providerId="ADAL" clId="{DD7F02EB-1EA8-4ACF-A9F7-558E1B0B81D3}" dt="2024-01-11T14:07:33.595" v="265" actId="114"/>
        <pc:sldMkLst>
          <pc:docMk/>
          <pc:sldMk cId="3396246750" sldId="274"/>
        </pc:sldMkLst>
        <pc:spChg chg="mod">
          <ac:chgData name="Launchbaugh, Karen (klaunchb@uidaho.edu)" userId="50bf6e17-1720-47d5-b411-57d7bb423c81" providerId="ADAL" clId="{DD7F02EB-1EA8-4ACF-A9F7-558E1B0B81D3}" dt="2024-01-11T14:01:29.331" v="47" actId="403"/>
          <ac:spMkLst>
            <pc:docMk/>
            <pc:sldMk cId="3396246750" sldId="274"/>
            <ac:spMk id="2" creationId="{D60947C1-44CB-4DE5-8B89-6FFD165392F6}"/>
          </ac:spMkLst>
        </pc:spChg>
        <pc:spChg chg="mod">
          <ac:chgData name="Launchbaugh, Karen (klaunchb@uidaho.edu)" userId="50bf6e17-1720-47d5-b411-57d7bb423c81" providerId="ADAL" clId="{DD7F02EB-1EA8-4ACF-A9F7-558E1B0B81D3}" dt="2024-01-11T14:07:33.595" v="265" actId="114"/>
          <ac:spMkLst>
            <pc:docMk/>
            <pc:sldMk cId="3396246750" sldId="274"/>
            <ac:spMk id="3" creationId="{A5D718D0-D9D0-430A-95E9-A6F912F99F67}"/>
          </ac:spMkLst>
        </pc:spChg>
        <pc:spChg chg="mod">
          <ac:chgData name="Launchbaugh, Karen (klaunchb@uidaho.edu)" userId="50bf6e17-1720-47d5-b411-57d7bb423c81" providerId="ADAL" clId="{DD7F02EB-1EA8-4ACF-A9F7-558E1B0B81D3}" dt="2024-01-11T14:02:56.139" v="98" actId="1038"/>
          <ac:spMkLst>
            <pc:docMk/>
            <pc:sldMk cId="3396246750" sldId="274"/>
            <ac:spMk id="4" creationId="{6EBD6875-FEF5-4C7D-A3AC-EB9987B21DC3}"/>
          </ac:spMkLst>
        </pc:spChg>
        <pc:spChg chg="mod">
          <ac:chgData name="Launchbaugh, Karen (klaunchb@uidaho.edu)" userId="50bf6e17-1720-47d5-b411-57d7bb423c81" providerId="ADAL" clId="{DD7F02EB-1EA8-4ACF-A9F7-558E1B0B81D3}" dt="2024-01-11T14:02:56.139" v="98" actId="1038"/>
          <ac:spMkLst>
            <pc:docMk/>
            <pc:sldMk cId="3396246750" sldId="274"/>
            <ac:spMk id="7" creationId="{C9410A79-C93A-4850-A74C-EB9DE2B2BBF1}"/>
          </ac:spMkLst>
        </pc:spChg>
        <pc:spChg chg="mod">
          <ac:chgData name="Launchbaugh, Karen (klaunchb@uidaho.edu)" userId="50bf6e17-1720-47d5-b411-57d7bb423c81" providerId="ADAL" clId="{DD7F02EB-1EA8-4ACF-A9F7-558E1B0B81D3}" dt="2024-01-11T14:02:45.906" v="94" actId="1038"/>
          <ac:spMkLst>
            <pc:docMk/>
            <pc:sldMk cId="3396246750" sldId="274"/>
            <ac:spMk id="8" creationId="{871840AA-5259-43D1-B874-105E5907C6BC}"/>
          </ac:spMkLst>
        </pc:spChg>
        <pc:spChg chg="mod">
          <ac:chgData name="Launchbaugh, Karen (klaunchb@uidaho.edu)" userId="50bf6e17-1720-47d5-b411-57d7bb423c81" providerId="ADAL" clId="{DD7F02EB-1EA8-4ACF-A9F7-558E1B0B81D3}" dt="2024-01-11T14:02:52.322" v="95" actId="1076"/>
          <ac:spMkLst>
            <pc:docMk/>
            <pc:sldMk cId="3396246750" sldId="274"/>
            <ac:spMk id="9" creationId="{45BEC7E5-7063-41C5-BE35-6004F6B0913E}"/>
          </ac:spMkLst>
        </pc:spChg>
        <pc:spChg chg="mod">
          <ac:chgData name="Launchbaugh, Karen (klaunchb@uidaho.edu)" userId="50bf6e17-1720-47d5-b411-57d7bb423c81" providerId="ADAL" clId="{DD7F02EB-1EA8-4ACF-A9F7-558E1B0B81D3}" dt="2024-01-11T14:02:45.906" v="94" actId="1038"/>
          <ac:spMkLst>
            <pc:docMk/>
            <pc:sldMk cId="3396246750" sldId="274"/>
            <ac:spMk id="10" creationId="{E65EE183-2188-4D1A-AD97-6E02B58EA9FB}"/>
          </ac:spMkLst>
        </pc:spChg>
        <pc:picChg chg="mod">
          <ac:chgData name="Launchbaugh, Karen (klaunchb@uidaho.edu)" userId="50bf6e17-1720-47d5-b411-57d7bb423c81" providerId="ADAL" clId="{DD7F02EB-1EA8-4ACF-A9F7-558E1B0B81D3}" dt="2024-01-11T14:02:56.139" v="98" actId="1038"/>
          <ac:picMkLst>
            <pc:docMk/>
            <pc:sldMk cId="3396246750" sldId="274"/>
            <ac:picMk id="2050" creationId="{BA660CEA-905E-4E75-84D6-F216048B8ADE}"/>
          </ac:picMkLst>
        </pc:picChg>
        <pc:picChg chg="mod">
          <ac:chgData name="Launchbaugh, Karen (klaunchb@uidaho.edu)" userId="50bf6e17-1720-47d5-b411-57d7bb423c81" providerId="ADAL" clId="{DD7F02EB-1EA8-4ACF-A9F7-558E1B0B81D3}" dt="2024-01-11T14:02:56.139" v="98" actId="1038"/>
          <ac:picMkLst>
            <pc:docMk/>
            <pc:sldMk cId="3396246750" sldId="274"/>
            <ac:picMk id="2056" creationId="{3EA09D0A-D64A-4069-BDC5-563B79FEEC65}"/>
          </ac:picMkLst>
        </pc:picChg>
        <pc:picChg chg="mod">
          <ac:chgData name="Launchbaugh, Karen (klaunchb@uidaho.edu)" userId="50bf6e17-1720-47d5-b411-57d7bb423c81" providerId="ADAL" clId="{DD7F02EB-1EA8-4ACF-A9F7-558E1B0B81D3}" dt="2024-01-11T14:02:45.906" v="94" actId="1038"/>
          <ac:picMkLst>
            <pc:docMk/>
            <pc:sldMk cId="3396246750" sldId="274"/>
            <ac:picMk id="2058" creationId="{3B5C0BEF-7E7B-4CEF-9B2F-774265D75CB5}"/>
          </ac:picMkLst>
        </pc:picChg>
        <pc:picChg chg="mod">
          <ac:chgData name="Launchbaugh, Karen (klaunchb@uidaho.edu)" userId="50bf6e17-1720-47d5-b411-57d7bb423c81" providerId="ADAL" clId="{DD7F02EB-1EA8-4ACF-A9F7-558E1B0B81D3}" dt="2024-01-11T14:02:56.139" v="98" actId="1038"/>
          <ac:picMkLst>
            <pc:docMk/>
            <pc:sldMk cId="3396246750" sldId="274"/>
            <ac:picMk id="2060" creationId="{6F10679C-7681-4B00-B56B-D4CA5659B2DE}"/>
          </ac:picMkLst>
        </pc:picChg>
        <pc:picChg chg="mod">
          <ac:chgData name="Launchbaugh, Karen (klaunchb@uidaho.edu)" userId="50bf6e17-1720-47d5-b411-57d7bb423c81" providerId="ADAL" clId="{DD7F02EB-1EA8-4ACF-A9F7-558E1B0B81D3}" dt="2024-01-11T14:02:45.906" v="94" actId="1038"/>
          <ac:picMkLst>
            <pc:docMk/>
            <pc:sldMk cId="3396246750" sldId="274"/>
            <ac:picMk id="2062" creationId="{BAB82982-B397-4DB6-ADCA-BC771C63ED46}"/>
          </ac:picMkLst>
        </pc:picChg>
        <pc:picChg chg="mod">
          <ac:chgData name="Launchbaugh, Karen (klaunchb@uidaho.edu)" userId="50bf6e17-1720-47d5-b411-57d7bb423c81" providerId="ADAL" clId="{DD7F02EB-1EA8-4ACF-A9F7-558E1B0B81D3}" dt="2024-01-11T14:02:45.906" v="94" actId="1038"/>
          <ac:picMkLst>
            <pc:docMk/>
            <pc:sldMk cId="3396246750" sldId="274"/>
            <ac:picMk id="2064" creationId="{7BD37227-1AC3-4BCB-8E57-99097C1BAEBC}"/>
          </ac:picMkLst>
        </pc:picChg>
      </pc:sldChg>
      <pc:sldChg chg="modSp add mod ord">
        <pc:chgData name="Launchbaugh, Karen (klaunchb@uidaho.edu)" userId="50bf6e17-1720-47d5-b411-57d7bb423c81" providerId="ADAL" clId="{DD7F02EB-1EA8-4ACF-A9F7-558E1B0B81D3}" dt="2024-01-11T14:14:48.651" v="607" actId="20577"/>
        <pc:sldMkLst>
          <pc:docMk/>
          <pc:sldMk cId="3175713799" sldId="275"/>
        </pc:sldMkLst>
        <pc:spChg chg="mod">
          <ac:chgData name="Launchbaugh, Karen (klaunchb@uidaho.edu)" userId="50bf6e17-1720-47d5-b411-57d7bb423c81" providerId="ADAL" clId="{DD7F02EB-1EA8-4ACF-A9F7-558E1B0B81D3}" dt="2024-01-11T14:04:37.151" v="154" actId="1076"/>
          <ac:spMkLst>
            <pc:docMk/>
            <pc:sldMk cId="3175713799" sldId="275"/>
            <ac:spMk id="2" creationId="{4FC8A66B-281A-4FC0-BEAB-E022B5E32E73}"/>
          </ac:spMkLst>
        </pc:spChg>
        <pc:spChg chg="mod">
          <ac:chgData name="Launchbaugh, Karen (klaunchb@uidaho.edu)" userId="50bf6e17-1720-47d5-b411-57d7bb423c81" providerId="ADAL" clId="{DD7F02EB-1EA8-4ACF-A9F7-558E1B0B81D3}" dt="2024-01-11T14:14:48.651" v="607" actId="20577"/>
          <ac:spMkLst>
            <pc:docMk/>
            <pc:sldMk cId="3175713799" sldId="275"/>
            <ac:spMk id="3" creationId="{DC8708BA-FD62-4E6A-A469-399A2E353AA8}"/>
          </ac:spMkLst>
        </pc:spChg>
      </pc:sldChg>
      <pc:sldChg chg="addSp delSp modSp add mod">
        <pc:chgData name="Launchbaugh, Karen (klaunchb@uidaho.edu)" userId="50bf6e17-1720-47d5-b411-57d7bb423c81" providerId="ADAL" clId="{DD7F02EB-1EA8-4ACF-A9F7-558E1B0B81D3}" dt="2024-01-11T14:17:09.676" v="705" actId="1076"/>
        <pc:sldMkLst>
          <pc:docMk/>
          <pc:sldMk cId="738373188" sldId="276"/>
        </pc:sldMkLst>
        <pc:spChg chg="mod">
          <ac:chgData name="Launchbaugh, Karen (klaunchb@uidaho.edu)" userId="50bf6e17-1720-47d5-b411-57d7bb423c81" providerId="ADAL" clId="{DD7F02EB-1EA8-4ACF-A9F7-558E1B0B81D3}" dt="2024-01-11T14:08:00.784" v="294" actId="6549"/>
          <ac:spMkLst>
            <pc:docMk/>
            <pc:sldMk cId="738373188" sldId="276"/>
            <ac:spMk id="2" creationId="{4FC8A66B-281A-4FC0-BEAB-E022B5E32E73}"/>
          </ac:spMkLst>
        </pc:spChg>
        <pc:spChg chg="mod">
          <ac:chgData name="Launchbaugh, Karen (klaunchb@uidaho.edu)" userId="50bf6e17-1720-47d5-b411-57d7bb423c81" providerId="ADAL" clId="{DD7F02EB-1EA8-4ACF-A9F7-558E1B0B81D3}" dt="2024-01-11T14:14:54.038" v="608" actId="313"/>
          <ac:spMkLst>
            <pc:docMk/>
            <pc:sldMk cId="738373188" sldId="276"/>
            <ac:spMk id="3" creationId="{DC8708BA-FD62-4E6A-A469-399A2E353AA8}"/>
          </ac:spMkLst>
        </pc:spChg>
        <pc:spChg chg="del">
          <ac:chgData name="Launchbaugh, Karen (klaunchb@uidaho.edu)" userId="50bf6e17-1720-47d5-b411-57d7bb423c81" providerId="ADAL" clId="{DD7F02EB-1EA8-4ACF-A9F7-558E1B0B81D3}" dt="2024-01-11T14:09:48.533" v="429" actId="478"/>
          <ac:spMkLst>
            <pc:docMk/>
            <pc:sldMk cId="738373188" sldId="276"/>
            <ac:spMk id="4" creationId="{79478AB1-7ACA-4390-8E1A-D8176F23D9B7}"/>
          </ac:spMkLst>
        </pc:spChg>
        <pc:spChg chg="del">
          <ac:chgData name="Launchbaugh, Karen (klaunchb@uidaho.edu)" userId="50bf6e17-1720-47d5-b411-57d7bb423c81" providerId="ADAL" clId="{DD7F02EB-1EA8-4ACF-A9F7-558E1B0B81D3}" dt="2024-01-11T14:09:45.325" v="427" actId="478"/>
          <ac:spMkLst>
            <pc:docMk/>
            <pc:sldMk cId="738373188" sldId="276"/>
            <ac:spMk id="5" creationId="{B275D0D8-9974-432E-AA97-506EC9AE5F29}"/>
          </ac:spMkLst>
        </pc:spChg>
        <pc:spChg chg="del">
          <ac:chgData name="Launchbaugh, Karen (klaunchb@uidaho.edu)" userId="50bf6e17-1720-47d5-b411-57d7bb423c81" providerId="ADAL" clId="{DD7F02EB-1EA8-4ACF-A9F7-558E1B0B81D3}" dt="2024-01-11T14:09:46.562" v="428" actId="478"/>
          <ac:spMkLst>
            <pc:docMk/>
            <pc:sldMk cId="738373188" sldId="276"/>
            <ac:spMk id="6" creationId="{A1E5AE09-819B-47DE-8199-8A2DBB4B4631}"/>
          </ac:spMkLst>
        </pc:spChg>
        <pc:spChg chg="add mod">
          <ac:chgData name="Launchbaugh, Karen (klaunchb@uidaho.edu)" userId="50bf6e17-1720-47d5-b411-57d7bb423c81" providerId="ADAL" clId="{DD7F02EB-1EA8-4ACF-A9F7-558E1B0B81D3}" dt="2024-01-11T14:16:54.866" v="679" actId="1076"/>
          <ac:spMkLst>
            <pc:docMk/>
            <pc:sldMk cId="738373188" sldId="276"/>
            <ac:spMk id="8" creationId="{6FB18382-A194-F860-DEAC-20135979A57F}"/>
          </ac:spMkLst>
        </pc:spChg>
        <pc:spChg chg="add del mod">
          <ac:chgData name="Launchbaugh, Karen (klaunchb@uidaho.edu)" userId="50bf6e17-1720-47d5-b411-57d7bb423c81" providerId="ADAL" clId="{DD7F02EB-1EA8-4ACF-A9F7-558E1B0B81D3}" dt="2024-01-11T14:16:26.156" v="667" actId="478"/>
          <ac:spMkLst>
            <pc:docMk/>
            <pc:sldMk cId="738373188" sldId="276"/>
            <ac:spMk id="11" creationId="{5ADEA152-2913-4117-8DD0-3C14E0926284}"/>
          </ac:spMkLst>
        </pc:spChg>
        <pc:spChg chg="add mod">
          <ac:chgData name="Launchbaugh, Karen (klaunchb@uidaho.edu)" userId="50bf6e17-1720-47d5-b411-57d7bb423c81" providerId="ADAL" clId="{DD7F02EB-1EA8-4ACF-A9F7-558E1B0B81D3}" dt="2024-01-11T14:17:09.676" v="705" actId="1076"/>
          <ac:spMkLst>
            <pc:docMk/>
            <pc:sldMk cId="738373188" sldId="276"/>
            <ac:spMk id="12" creationId="{F1823C8E-F0DD-7C1E-FB9F-05E53F6E2BD3}"/>
          </ac:spMkLst>
        </pc:spChg>
        <pc:picChg chg="add mod">
          <ac:chgData name="Launchbaugh, Karen (klaunchb@uidaho.edu)" userId="50bf6e17-1720-47d5-b411-57d7bb423c81" providerId="ADAL" clId="{DD7F02EB-1EA8-4ACF-A9F7-558E1B0B81D3}" dt="2024-01-11T14:16:45.282" v="676" actId="1076"/>
          <ac:picMkLst>
            <pc:docMk/>
            <pc:sldMk cId="738373188" sldId="276"/>
            <ac:picMk id="7" creationId="{800EC153-1BD8-8FF6-D0F2-14FCB067154A}"/>
          </ac:picMkLst>
        </pc:picChg>
        <pc:picChg chg="add mod">
          <ac:chgData name="Launchbaugh, Karen (klaunchb@uidaho.edu)" userId="50bf6e17-1720-47d5-b411-57d7bb423c81" providerId="ADAL" clId="{DD7F02EB-1EA8-4ACF-A9F7-558E1B0B81D3}" dt="2024-01-11T14:16:49.821" v="678" actId="1076"/>
          <ac:picMkLst>
            <pc:docMk/>
            <pc:sldMk cId="738373188" sldId="276"/>
            <ac:picMk id="10" creationId="{1F765A55-A532-9C68-B865-78FB472A0E9B}"/>
          </ac:picMkLst>
        </pc:picChg>
        <pc:picChg chg="del">
          <ac:chgData name="Launchbaugh, Karen (klaunchb@uidaho.edu)" userId="50bf6e17-1720-47d5-b411-57d7bb423c81" providerId="ADAL" clId="{DD7F02EB-1EA8-4ACF-A9F7-558E1B0B81D3}" dt="2024-01-11T14:10:18.021" v="430" actId="478"/>
          <ac:picMkLst>
            <pc:docMk/>
            <pc:sldMk cId="738373188" sldId="276"/>
            <ac:picMk id="3074" creationId="{99278839-E8EB-4752-8410-4EA6FA405AA3}"/>
          </ac:picMkLst>
        </pc:picChg>
        <pc:picChg chg="del">
          <ac:chgData name="Launchbaugh, Karen (klaunchb@uidaho.edu)" userId="50bf6e17-1720-47d5-b411-57d7bb423c81" providerId="ADAL" clId="{DD7F02EB-1EA8-4ACF-A9F7-558E1B0B81D3}" dt="2024-01-11T14:10:19.106" v="432" actId="478"/>
          <ac:picMkLst>
            <pc:docMk/>
            <pc:sldMk cId="738373188" sldId="276"/>
            <ac:picMk id="3076" creationId="{5A02CF18-BBE8-4EAE-B8FE-BF2B8F4F9803}"/>
          </ac:picMkLst>
        </pc:picChg>
        <pc:picChg chg="del">
          <ac:chgData name="Launchbaugh, Karen (klaunchb@uidaho.edu)" userId="50bf6e17-1720-47d5-b411-57d7bb423c81" providerId="ADAL" clId="{DD7F02EB-1EA8-4ACF-A9F7-558E1B0B81D3}" dt="2024-01-11T14:10:18.554" v="431" actId="478"/>
          <ac:picMkLst>
            <pc:docMk/>
            <pc:sldMk cId="738373188" sldId="276"/>
            <ac:picMk id="3078" creationId="{0BA41E4F-AE0D-46D0-8AC1-1AD2DBC6744B}"/>
          </ac:picMkLst>
        </pc:picChg>
      </pc:sldChg>
    </pc:docChg>
  </pc:docChgLst>
  <pc:docChgLst>
    <pc:chgData name="Castro-Karney, Johanna (johannac@uidaho.edu)" userId="S::johannac@uidaho.edu::ce9b1da8-c570-4476-bef4-314d1462240d" providerId="AD" clId="Web-{F6F06DE6-DC00-D376-59DD-7809C2853239}"/>
    <pc:docChg chg="addSld delSld modSld">
      <pc:chgData name="Castro-Karney, Johanna (johannac@uidaho.edu)" userId="S::johannac@uidaho.edu::ce9b1da8-c570-4476-bef4-314d1462240d" providerId="AD" clId="Web-{F6F06DE6-DC00-D376-59DD-7809C2853239}" dt="2025-01-30T14:51:11.132" v="536" actId="1076"/>
      <pc:docMkLst>
        <pc:docMk/>
      </pc:docMkLst>
      <pc:sldChg chg="modNotes">
        <pc:chgData name="Castro-Karney, Johanna (johannac@uidaho.edu)" userId="S::johannac@uidaho.edu::ce9b1da8-c570-4476-bef4-314d1462240d" providerId="AD" clId="Web-{F6F06DE6-DC00-D376-59DD-7809C2853239}" dt="2025-01-30T02:44:08.718" v="407"/>
        <pc:sldMkLst>
          <pc:docMk/>
          <pc:sldMk cId="1038940366" sldId="270"/>
        </pc:sldMkLst>
      </pc:sldChg>
      <pc:sldChg chg="modNotes">
        <pc:chgData name="Castro-Karney, Johanna (johannac@uidaho.edu)" userId="S::johannac@uidaho.edu::ce9b1da8-c570-4476-bef4-314d1462240d" providerId="AD" clId="Web-{F6F06DE6-DC00-D376-59DD-7809C2853239}" dt="2025-01-30T02:47:18.177" v="413"/>
        <pc:sldMkLst>
          <pc:docMk/>
          <pc:sldMk cId="3545109924" sldId="272"/>
        </pc:sldMkLst>
      </pc:sldChg>
      <pc:sldChg chg="modNotes">
        <pc:chgData name="Castro-Karney, Johanna (johannac@uidaho.edu)" userId="S::johannac@uidaho.edu::ce9b1da8-c570-4476-bef4-314d1462240d" providerId="AD" clId="Web-{F6F06DE6-DC00-D376-59DD-7809C2853239}" dt="2025-01-30T02:37:40.471" v="360"/>
        <pc:sldMkLst>
          <pc:docMk/>
          <pc:sldMk cId="2023899753" sldId="273"/>
        </pc:sldMkLst>
      </pc:sldChg>
      <pc:sldChg chg="modNotes">
        <pc:chgData name="Castro-Karney, Johanna (johannac@uidaho.edu)" userId="S::johannac@uidaho.edu::ce9b1da8-c570-4476-bef4-314d1462240d" providerId="AD" clId="Web-{F6F06DE6-DC00-D376-59DD-7809C2853239}" dt="2025-01-30T02:57:20.430" v="461"/>
        <pc:sldMkLst>
          <pc:docMk/>
          <pc:sldMk cId="738373188" sldId="276"/>
        </pc:sldMkLst>
      </pc:sldChg>
      <pc:sldChg chg="addSp modSp new">
        <pc:chgData name="Castro-Karney, Johanna (johannac@uidaho.edu)" userId="S::johannac@uidaho.edu::ce9b1da8-c570-4476-bef4-314d1462240d" providerId="AD" clId="Web-{F6F06DE6-DC00-D376-59DD-7809C2853239}" dt="2025-01-30T02:11:17.970" v="143" actId="14100"/>
        <pc:sldMkLst>
          <pc:docMk/>
          <pc:sldMk cId="3472417136" sldId="277"/>
        </pc:sldMkLst>
        <pc:spChg chg="mod">
          <ac:chgData name="Castro-Karney, Johanna (johannac@uidaho.edu)" userId="S::johannac@uidaho.edu::ce9b1da8-c570-4476-bef4-314d1462240d" providerId="AD" clId="Web-{F6F06DE6-DC00-D376-59DD-7809C2853239}" dt="2025-01-30T02:07:05.212" v="27" actId="20577"/>
          <ac:spMkLst>
            <pc:docMk/>
            <pc:sldMk cId="3472417136" sldId="277"/>
            <ac:spMk id="2" creationId="{C7890AFD-498D-9662-A145-AFD29E2FA0B7}"/>
          </ac:spMkLst>
        </pc:spChg>
        <pc:spChg chg="mod">
          <ac:chgData name="Castro-Karney, Johanna (johannac@uidaho.edu)" userId="S::johannac@uidaho.edu::ce9b1da8-c570-4476-bef4-314d1462240d" providerId="AD" clId="Web-{F6F06DE6-DC00-D376-59DD-7809C2853239}" dt="2025-01-30T02:10:34.749" v="140" actId="14100"/>
          <ac:spMkLst>
            <pc:docMk/>
            <pc:sldMk cId="3472417136" sldId="277"/>
            <ac:spMk id="3" creationId="{2B417F5F-1C22-7017-9BCC-524DAF204636}"/>
          </ac:spMkLst>
        </pc:spChg>
        <pc:picChg chg="add mod">
          <ac:chgData name="Castro-Karney, Johanna (johannac@uidaho.edu)" userId="S::johannac@uidaho.edu::ce9b1da8-c570-4476-bef4-314d1462240d" providerId="AD" clId="Web-{F6F06DE6-DC00-D376-59DD-7809C2853239}" dt="2025-01-30T02:11:17.970" v="143" actId="14100"/>
          <ac:picMkLst>
            <pc:docMk/>
            <pc:sldMk cId="3472417136" sldId="277"/>
            <ac:picMk id="4" creationId="{50E3314C-5D92-E7E4-A7CF-4CB53CB9AAF4}"/>
          </ac:picMkLst>
        </pc:picChg>
      </pc:sldChg>
      <pc:sldChg chg="modSp new del">
        <pc:chgData name="Castro-Karney, Johanna (johannac@uidaho.edu)" userId="S::johannac@uidaho.edu::ce9b1da8-c570-4476-bef4-314d1462240d" providerId="AD" clId="Web-{F6F06DE6-DC00-D376-59DD-7809C2853239}" dt="2025-01-30T02:20:35.424" v="148"/>
        <pc:sldMkLst>
          <pc:docMk/>
          <pc:sldMk cId="1780580161" sldId="278"/>
        </pc:sldMkLst>
        <pc:spChg chg="mod">
          <ac:chgData name="Castro-Karney, Johanna (johannac@uidaho.edu)" userId="S::johannac@uidaho.edu::ce9b1da8-c570-4476-bef4-314d1462240d" providerId="AD" clId="Web-{F6F06DE6-DC00-D376-59DD-7809C2853239}" dt="2025-01-30T02:20:19.861" v="147"/>
          <ac:spMkLst>
            <pc:docMk/>
            <pc:sldMk cId="1780580161" sldId="278"/>
            <ac:spMk id="3" creationId="{6CD8A650-2E19-167E-8552-D7FC3B8C810A}"/>
          </ac:spMkLst>
        </pc:spChg>
      </pc:sldChg>
      <pc:sldChg chg="addSp delSp modSp new">
        <pc:chgData name="Castro-Karney, Johanna (johannac@uidaho.edu)" userId="S::johannac@uidaho.edu::ce9b1da8-c570-4476-bef4-314d1462240d" providerId="AD" clId="Web-{F6F06DE6-DC00-D376-59DD-7809C2853239}" dt="2025-01-30T14:51:11.132" v="536" actId="1076"/>
        <pc:sldMkLst>
          <pc:docMk/>
          <pc:sldMk cId="3691330218" sldId="278"/>
        </pc:sldMkLst>
        <pc:spChg chg="mod">
          <ac:chgData name="Castro-Karney, Johanna (johannac@uidaho.edu)" userId="S::johannac@uidaho.edu::ce9b1da8-c570-4476-bef4-314d1462240d" providerId="AD" clId="Web-{F6F06DE6-DC00-D376-59DD-7809C2853239}" dt="2025-01-30T14:50:21.708" v="508" actId="20577"/>
          <ac:spMkLst>
            <pc:docMk/>
            <pc:sldMk cId="3691330218" sldId="278"/>
            <ac:spMk id="2" creationId="{BBEF5355-8209-98EE-00D2-E9D1CB1CA92D}"/>
          </ac:spMkLst>
        </pc:spChg>
        <pc:spChg chg="add del mod">
          <ac:chgData name="Castro-Karney, Johanna (johannac@uidaho.edu)" userId="S::johannac@uidaho.edu::ce9b1da8-c570-4476-bef4-314d1462240d" providerId="AD" clId="Web-{F6F06DE6-DC00-D376-59DD-7809C2853239}" dt="2025-01-30T14:51:06.428" v="535" actId="14100"/>
          <ac:spMkLst>
            <pc:docMk/>
            <pc:sldMk cId="3691330218" sldId="278"/>
            <ac:spMk id="3" creationId="{4C76E9ED-2A38-842B-5C09-CDE3D9595AC9}"/>
          </ac:spMkLst>
        </pc:spChg>
        <pc:picChg chg="add del mod ord">
          <ac:chgData name="Castro-Karney, Johanna (johannac@uidaho.edu)" userId="S::johannac@uidaho.edu::ce9b1da8-c570-4476-bef4-314d1462240d" providerId="AD" clId="Web-{F6F06DE6-DC00-D376-59DD-7809C2853239}" dt="2025-01-30T14:49:57.301" v="490"/>
          <ac:picMkLst>
            <pc:docMk/>
            <pc:sldMk cId="3691330218" sldId="278"/>
            <ac:picMk id="4" creationId="{B8A2C83F-0F6B-C032-5ED4-68EC521F81D2}"/>
          </ac:picMkLst>
        </pc:picChg>
        <pc:picChg chg="add del mod ord">
          <ac:chgData name="Castro-Karney, Johanna (johannac@uidaho.edu)" userId="S::johannac@uidaho.edu::ce9b1da8-c570-4476-bef4-314d1462240d" providerId="AD" clId="Web-{F6F06DE6-DC00-D376-59DD-7809C2853239}" dt="2025-01-30T14:50:05.598" v="492"/>
          <ac:picMkLst>
            <pc:docMk/>
            <pc:sldMk cId="3691330218" sldId="278"/>
            <ac:picMk id="5" creationId="{42C65B5A-E851-A7FB-0CEE-F40EC7AF7C32}"/>
          </ac:picMkLst>
        </pc:picChg>
        <pc:picChg chg="add mod">
          <ac:chgData name="Castro-Karney, Johanna (johannac@uidaho.edu)" userId="S::johannac@uidaho.edu::ce9b1da8-c570-4476-bef4-314d1462240d" providerId="AD" clId="Web-{F6F06DE6-DC00-D376-59DD-7809C2853239}" dt="2025-01-30T14:51:11.132" v="536" actId="1076"/>
          <ac:picMkLst>
            <pc:docMk/>
            <pc:sldMk cId="3691330218" sldId="278"/>
            <ac:picMk id="6" creationId="{DDF3FE44-5BD1-76E1-1A55-181C3D55AB04}"/>
          </ac:picMkLst>
        </pc:picChg>
      </pc:sldChg>
    </pc:docChg>
  </pc:docChgLst>
  <pc:docChgLst>
    <pc:chgData name="Karl, Jason (jkarl@uidaho.edu)" userId="169eefbc-0650-4a6b-b0a5-f1855614d489" providerId="ADAL" clId="{E790A5A1-00F8-40B0-93BE-404679FC6826}"/>
    <pc:docChg chg="undo redo custSel modSld">
      <pc:chgData name="Karl, Jason (jkarl@uidaho.edu)" userId="169eefbc-0650-4a6b-b0a5-f1855614d489" providerId="ADAL" clId="{E790A5A1-00F8-40B0-93BE-404679FC6826}" dt="2019-01-22T17:06:49.762" v="215" actId="20577"/>
      <pc:docMkLst>
        <pc:docMk/>
      </pc:docMkLst>
      <pc:sldChg chg="modSp">
        <pc:chgData name="Karl, Jason (jkarl@uidaho.edu)" userId="169eefbc-0650-4a6b-b0a5-f1855614d489" providerId="ADAL" clId="{E790A5A1-00F8-40B0-93BE-404679FC6826}" dt="2019-01-22T16:31:06.455" v="95" actId="113"/>
        <pc:sldMkLst>
          <pc:docMk/>
          <pc:sldMk cId="1660844857" sldId="261"/>
        </pc:sldMkLst>
        <pc:spChg chg="mod">
          <ac:chgData name="Karl, Jason (jkarl@uidaho.edu)" userId="169eefbc-0650-4a6b-b0a5-f1855614d489" providerId="ADAL" clId="{E790A5A1-00F8-40B0-93BE-404679FC6826}" dt="2019-01-22T16:31:06.455" v="95" actId="113"/>
          <ac:spMkLst>
            <pc:docMk/>
            <pc:sldMk cId="1660844857" sldId="261"/>
            <ac:spMk id="3" creationId="{00000000-0000-0000-0000-000000000000}"/>
          </ac:spMkLst>
        </pc:spChg>
      </pc:sldChg>
      <pc:sldChg chg="modSp">
        <pc:chgData name="Karl, Jason (jkarl@uidaho.edu)" userId="169eefbc-0650-4a6b-b0a5-f1855614d489" providerId="ADAL" clId="{E790A5A1-00F8-40B0-93BE-404679FC6826}" dt="2019-01-22T16:31:21.421" v="96" actId="113"/>
        <pc:sldMkLst>
          <pc:docMk/>
          <pc:sldMk cId="2604446965" sldId="262"/>
        </pc:sldMkLst>
        <pc:spChg chg="mod">
          <ac:chgData name="Karl, Jason (jkarl@uidaho.edu)" userId="169eefbc-0650-4a6b-b0a5-f1855614d489" providerId="ADAL" clId="{E790A5A1-00F8-40B0-93BE-404679FC6826}" dt="2019-01-22T16:31:21.421" v="96" actId="113"/>
          <ac:spMkLst>
            <pc:docMk/>
            <pc:sldMk cId="2604446965" sldId="262"/>
            <ac:spMk id="3" creationId="{00000000-0000-0000-0000-000000000000}"/>
          </ac:spMkLst>
        </pc:spChg>
      </pc:sldChg>
      <pc:sldChg chg="modSp modAnim">
        <pc:chgData name="Karl, Jason (jkarl@uidaho.edu)" userId="169eefbc-0650-4a6b-b0a5-f1855614d489" providerId="ADAL" clId="{E790A5A1-00F8-40B0-93BE-404679FC6826}" dt="2019-01-22T17:06:49.762" v="215" actId="20577"/>
        <pc:sldMkLst>
          <pc:docMk/>
          <pc:sldMk cId="166016737" sldId="268"/>
        </pc:sldMkLst>
        <pc:spChg chg="mod">
          <ac:chgData name="Karl, Jason (jkarl@uidaho.edu)" userId="169eefbc-0650-4a6b-b0a5-f1855614d489" providerId="ADAL" clId="{E790A5A1-00F8-40B0-93BE-404679FC6826}" dt="2019-01-22T17:06:49.762" v="215" actId="20577"/>
          <ac:spMkLst>
            <pc:docMk/>
            <pc:sldMk cId="166016737" sldId="268"/>
            <ac:spMk id="3" creationId="{00000000-0000-0000-0000-000000000000}"/>
          </ac:spMkLst>
        </pc:spChg>
        <pc:spChg chg="mod">
          <ac:chgData name="Karl, Jason (jkarl@uidaho.edu)" userId="169eefbc-0650-4a6b-b0a5-f1855614d489" providerId="ADAL" clId="{E790A5A1-00F8-40B0-93BE-404679FC6826}" dt="2019-01-22T17:06:04.724" v="193" actId="6549"/>
          <ac:spMkLst>
            <pc:docMk/>
            <pc:sldMk cId="166016737" sldId="268"/>
            <ac:spMk id="10" creationId="{00000000-0000-0000-0000-000000000000}"/>
          </ac:spMkLst>
        </pc:spChg>
        <pc:spChg chg="mod">
          <ac:chgData name="Karl, Jason (jkarl@uidaho.edu)" userId="169eefbc-0650-4a6b-b0a5-f1855614d489" providerId="ADAL" clId="{E790A5A1-00F8-40B0-93BE-404679FC6826}" dt="2019-01-22T17:06:06.156" v="197" actId="20577"/>
          <ac:spMkLst>
            <pc:docMk/>
            <pc:sldMk cId="166016737" sldId="268"/>
            <ac:spMk id="11" creationId="{00000000-0000-0000-0000-000000000000}"/>
          </ac:spMkLst>
        </pc:spChg>
        <pc:spChg chg="mod">
          <ac:chgData name="Karl, Jason (jkarl@uidaho.edu)" userId="169eefbc-0650-4a6b-b0a5-f1855614d489" providerId="ADAL" clId="{E790A5A1-00F8-40B0-93BE-404679FC6826}" dt="2019-01-22T17:06:05.076" v="194" actId="20577"/>
          <ac:spMkLst>
            <pc:docMk/>
            <pc:sldMk cId="166016737" sldId="268"/>
            <ac:spMk id="12" creationId="{00000000-0000-0000-0000-000000000000}"/>
          </ac:spMkLst>
        </pc:spChg>
        <pc:spChg chg="mod">
          <ac:chgData name="Karl, Jason (jkarl@uidaho.edu)" userId="169eefbc-0650-4a6b-b0a5-f1855614d489" providerId="ADAL" clId="{E790A5A1-00F8-40B0-93BE-404679FC6826}" dt="2019-01-22T17:06:05.420" v="195" actId="20577"/>
          <ac:spMkLst>
            <pc:docMk/>
            <pc:sldMk cId="166016737" sldId="268"/>
            <ac:spMk id="13" creationId="{00000000-0000-0000-0000-000000000000}"/>
          </ac:spMkLst>
        </pc:spChg>
        <pc:spChg chg="mod">
          <ac:chgData name="Karl, Jason (jkarl@uidaho.edu)" userId="169eefbc-0650-4a6b-b0a5-f1855614d489" providerId="ADAL" clId="{E790A5A1-00F8-40B0-93BE-404679FC6826}" dt="2019-01-22T17:06:05.781" v="196" actId="20577"/>
          <ac:spMkLst>
            <pc:docMk/>
            <pc:sldMk cId="166016737" sldId="268"/>
            <ac:spMk id="14" creationId="{00000000-0000-0000-0000-000000000000}"/>
          </ac:spMkLst>
        </pc:spChg>
      </pc:sldChg>
      <pc:sldChg chg="modSp">
        <pc:chgData name="Karl, Jason (jkarl@uidaho.edu)" userId="169eefbc-0650-4a6b-b0a5-f1855614d489" providerId="ADAL" clId="{E790A5A1-00F8-40B0-93BE-404679FC6826}" dt="2019-01-22T17:06:09.992" v="199" actId="20577"/>
        <pc:sldMkLst>
          <pc:docMk/>
          <pc:sldMk cId="1013310158" sldId="269"/>
        </pc:sldMkLst>
        <pc:spChg chg="mod">
          <ac:chgData name="Karl, Jason (jkarl@uidaho.edu)" userId="169eefbc-0650-4a6b-b0a5-f1855614d489" providerId="ADAL" clId="{E790A5A1-00F8-40B0-93BE-404679FC6826}" dt="2019-01-22T17:06:09.992" v="199" actId="20577"/>
          <ac:spMkLst>
            <pc:docMk/>
            <pc:sldMk cId="1013310158" sldId="269"/>
            <ac:spMk id="3" creationId="{5242521F-A473-47F1-B6D2-D57E2932A1E5}"/>
          </ac:spMkLst>
        </pc:spChg>
      </pc:sldChg>
      <pc:sldChg chg="addSp modSp">
        <pc:chgData name="Karl, Jason (jkarl@uidaho.edu)" userId="169eefbc-0650-4a6b-b0a5-f1855614d489" providerId="ADAL" clId="{E790A5A1-00F8-40B0-93BE-404679FC6826}" dt="2019-01-22T16:29:22.036" v="94" actId="1076"/>
        <pc:sldMkLst>
          <pc:docMk/>
          <pc:sldMk cId="3052193526" sldId="271"/>
        </pc:sldMkLst>
        <pc:spChg chg="add mod">
          <ac:chgData name="Karl, Jason (jkarl@uidaho.edu)" userId="169eefbc-0650-4a6b-b0a5-f1855614d489" providerId="ADAL" clId="{E790A5A1-00F8-40B0-93BE-404679FC6826}" dt="2019-01-22T16:29:22.036" v="94" actId="1076"/>
          <ac:spMkLst>
            <pc:docMk/>
            <pc:sldMk cId="3052193526" sldId="271"/>
            <ac:spMk id="3" creationId="{639BF2E7-9DBD-4BCF-A26D-1E3BB3BB366F}"/>
          </ac:spMkLst>
        </pc:spChg>
        <pc:spChg chg="mod">
          <ac:chgData name="Karl, Jason (jkarl@uidaho.edu)" userId="169eefbc-0650-4a6b-b0a5-f1855614d489" providerId="ADAL" clId="{E790A5A1-00F8-40B0-93BE-404679FC6826}" dt="2019-01-22T16:29:17.805" v="93" actId="1076"/>
          <ac:spMkLst>
            <pc:docMk/>
            <pc:sldMk cId="3052193526" sldId="271"/>
            <ac:spMk id="6" creationId="{D071D1B2-A12C-4C13-86E8-75C3CD3DE7CD}"/>
          </ac:spMkLst>
        </pc:spChg>
      </pc:sldChg>
      <pc:sldChg chg="modSp">
        <pc:chgData name="Karl, Jason (jkarl@uidaho.edu)" userId="169eefbc-0650-4a6b-b0a5-f1855614d489" providerId="ADAL" clId="{E790A5A1-00F8-40B0-93BE-404679FC6826}" dt="2019-01-22T16:27:01.989" v="31" actId="20577"/>
        <pc:sldMkLst>
          <pc:docMk/>
          <pc:sldMk cId="2023899753" sldId="273"/>
        </pc:sldMkLst>
        <pc:graphicFrameChg chg="modGraphic">
          <ac:chgData name="Karl, Jason (jkarl@uidaho.edu)" userId="169eefbc-0650-4a6b-b0a5-f1855614d489" providerId="ADAL" clId="{E790A5A1-00F8-40B0-93BE-404679FC6826}" dt="2019-01-22T16:27:01.989" v="31" actId="20577"/>
          <ac:graphicFrameMkLst>
            <pc:docMk/>
            <pc:sldMk cId="2023899753" sldId="273"/>
            <ac:graphicFrameMk id="5" creationId="{8E2A9C89-4155-4C8B-A2C6-997075A2AC14}"/>
          </ac:graphicFrameMkLst>
        </pc:graphicFrameChg>
      </pc:sldChg>
    </pc:docChg>
  </pc:docChgLst>
  <pc:docChgLst>
    <pc:chgData name="Playfair, JB (jplayfair@uidaho.edu)" userId="9b2c05e5-254d-4c66-8147-51e9239d2299" providerId="ADAL" clId="{70DBED8F-8E33-4878-A070-D721D1C25B0D}"/>
    <pc:docChg chg="modSld">
      <pc:chgData name="Playfair, JB (jplayfair@uidaho.edu)" userId="9b2c05e5-254d-4c66-8147-51e9239d2299" providerId="ADAL" clId="{70DBED8F-8E33-4878-A070-D721D1C25B0D}" dt="2023-01-31T15:59:53.154" v="1" actId="20577"/>
      <pc:docMkLst>
        <pc:docMk/>
      </pc:docMkLst>
      <pc:sldChg chg="modSp mod">
        <pc:chgData name="Playfair, JB (jplayfair@uidaho.edu)" userId="9b2c05e5-254d-4c66-8147-51e9239d2299" providerId="ADAL" clId="{70DBED8F-8E33-4878-A070-D721D1C25B0D}" dt="2023-01-31T15:59:53.154" v="1" actId="20577"/>
        <pc:sldMkLst>
          <pc:docMk/>
          <pc:sldMk cId="591900473" sldId="260"/>
        </pc:sldMkLst>
        <pc:spChg chg="mod">
          <ac:chgData name="Playfair, JB (jplayfair@uidaho.edu)" userId="9b2c05e5-254d-4c66-8147-51e9239d2299" providerId="ADAL" clId="{70DBED8F-8E33-4878-A070-D721D1C25B0D}" dt="2023-01-31T15:59:53.154" v="1" actId="20577"/>
          <ac:spMkLst>
            <pc:docMk/>
            <pc:sldMk cId="591900473" sldId="260"/>
            <ac:spMk id="3" creationId="{00000000-0000-0000-0000-000000000000}"/>
          </ac:spMkLst>
        </pc:spChg>
      </pc:sldChg>
    </pc:docChg>
  </pc:docChgLst>
  <pc:docChgLst>
    <pc:chgData name="Launchbaugh, Karen (klaunchb@uidaho.edu)" userId="50bf6e17-1720-47d5-b411-57d7bb423c81" providerId="ADAL" clId="{D120122A-235F-4283-835C-3BCD94070097}"/>
    <pc:docChg chg="undo redo custSel modSld modMainMaster modNotesMaster">
      <pc:chgData name="Launchbaugh, Karen (klaunchb@uidaho.edu)" userId="50bf6e17-1720-47d5-b411-57d7bb423c81" providerId="ADAL" clId="{D120122A-235F-4283-835C-3BCD94070097}" dt="2022-01-31T00:20:29.212" v="445" actId="26606"/>
      <pc:docMkLst>
        <pc:docMk/>
      </pc:docMkLst>
      <pc:sldChg chg="modSp">
        <pc:chgData name="Launchbaugh, Karen (klaunchb@uidaho.edu)" userId="50bf6e17-1720-47d5-b411-57d7bb423c81" providerId="ADAL" clId="{D120122A-235F-4283-835C-3BCD94070097}" dt="2022-01-30T23:56:02.956" v="94"/>
        <pc:sldMkLst>
          <pc:docMk/>
          <pc:sldMk cId="2899941748" sldId="256"/>
        </pc:sldMkLst>
        <pc:picChg chg="mod">
          <ac:chgData name="Launchbaugh, Karen (klaunchb@uidaho.edu)" userId="50bf6e17-1720-47d5-b411-57d7bb423c81" providerId="ADAL" clId="{D120122A-235F-4283-835C-3BCD94070097}" dt="2022-01-30T23:56:02.956" v="94"/>
          <ac:picMkLst>
            <pc:docMk/>
            <pc:sldMk cId="2899941748" sldId="256"/>
            <ac:picMk id="6" creationId="{B9F0249B-913D-4575-967A-E8F4D8448CB9}"/>
          </ac:picMkLst>
        </pc:picChg>
      </pc:sldChg>
      <pc:sldChg chg="modSp modNotes">
        <pc:chgData name="Launchbaugh, Karen (klaunchb@uidaho.edu)" userId="50bf6e17-1720-47d5-b411-57d7bb423c81" providerId="ADAL" clId="{D120122A-235F-4283-835C-3BCD94070097}" dt="2022-01-30T23:56:02.956" v="94"/>
        <pc:sldMkLst>
          <pc:docMk/>
          <pc:sldMk cId="2284862237" sldId="257"/>
        </pc:sldMkLst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2284862237" sldId="257"/>
            <ac:spMk id="2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2284862237" sldId="257"/>
            <ac:spMk id="3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2284862237" sldId="257"/>
            <ac:spMk id="4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2284862237" sldId="257"/>
            <ac:spMk id="5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2284862237" sldId="257"/>
            <ac:spMk id="6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2284862237" sldId="257"/>
            <ac:spMk id="8" creationId="{00000000-0000-0000-0000-000000000000}"/>
          </ac:spMkLst>
        </pc:spChg>
        <pc:grpChg chg="mod">
          <ac:chgData name="Launchbaugh, Karen (klaunchb@uidaho.edu)" userId="50bf6e17-1720-47d5-b411-57d7bb423c81" providerId="ADAL" clId="{D120122A-235F-4283-835C-3BCD94070097}" dt="2022-01-30T23:56:02.956" v="94"/>
          <ac:grpSpMkLst>
            <pc:docMk/>
            <pc:sldMk cId="2284862237" sldId="257"/>
            <ac:grpSpMk id="7" creationId="{00000000-0000-0000-0000-000000000000}"/>
          </ac:grpSpMkLst>
        </pc:grpChg>
      </pc:sldChg>
      <pc:sldChg chg="modSp mod">
        <pc:chgData name="Launchbaugh, Karen (klaunchb@uidaho.edu)" userId="50bf6e17-1720-47d5-b411-57d7bb423c81" providerId="ADAL" clId="{D120122A-235F-4283-835C-3BCD94070097}" dt="2022-01-30T23:57:19.647" v="117" actId="1076"/>
        <pc:sldMkLst>
          <pc:docMk/>
          <pc:sldMk cId="313228503" sldId="259"/>
        </pc:sldMkLst>
        <pc:spChg chg="mod">
          <ac:chgData name="Launchbaugh, Karen (klaunchb@uidaho.edu)" userId="50bf6e17-1720-47d5-b411-57d7bb423c81" providerId="ADAL" clId="{D120122A-235F-4283-835C-3BCD94070097}" dt="2022-01-30T23:57:14.993" v="116" actId="5793"/>
          <ac:spMkLst>
            <pc:docMk/>
            <pc:sldMk cId="313228503" sldId="259"/>
            <ac:spMk id="3" creationId="{00000000-0000-0000-0000-000000000000}"/>
          </ac:spMkLst>
        </pc:spChg>
        <pc:picChg chg="mod">
          <ac:chgData name="Launchbaugh, Karen (klaunchb@uidaho.edu)" userId="50bf6e17-1720-47d5-b411-57d7bb423c81" providerId="ADAL" clId="{D120122A-235F-4283-835C-3BCD94070097}" dt="2022-01-30T23:57:19.647" v="117" actId="1076"/>
          <ac:picMkLst>
            <pc:docMk/>
            <pc:sldMk cId="313228503" sldId="259"/>
            <ac:picMk id="6" creationId="{00000000-0000-0000-0000-000000000000}"/>
          </ac:picMkLst>
        </pc:picChg>
        <pc:picChg chg="mod">
          <ac:chgData name="Launchbaugh, Karen (klaunchb@uidaho.edu)" userId="50bf6e17-1720-47d5-b411-57d7bb423c81" providerId="ADAL" clId="{D120122A-235F-4283-835C-3BCD94070097}" dt="2022-01-30T23:57:19.647" v="117" actId="1076"/>
          <ac:picMkLst>
            <pc:docMk/>
            <pc:sldMk cId="313228503" sldId="259"/>
            <ac:picMk id="7" creationId="{00000000-0000-0000-0000-000000000000}"/>
          </ac:picMkLst>
        </pc:picChg>
        <pc:picChg chg="mod">
          <ac:chgData name="Launchbaugh, Karen (klaunchb@uidaho.edu)" userId="50bf6e17-1720-47d5-b411-57d7bb423c81" providerId="ADAL" clId="{D120122A-235F-4283-835C-3BCD94070097}" dt="2022-01-30T23:57:19.647" v="117" actId="1076"/>
          <ac:picMkLst>
            <pc:docMk/>
            <pc:sldMk cId="313228503" sldId="259"/>
            <ac:picMk id="8" creationId="{00000000-0000-0000-0000-000000000000}"/>
          </ac:picMkLst>
        </pc:picChg>
      </pc:sldChg>
      <pc:sldChg chg="modSp mod">
        <pc:chgData name="Launchbaugh, Karen (klaunchb@uidaho.edu)" userId="50bf6e17-1720-47d5-b411-57d7bb423c81" providerId="ADAL" clId="{D120122A-235F-4283-835C-3BCD94070097}" dt="2022-01-30T23:56:02.956" v="94"/>
        <pc:sldMkLst>
          <pc:docMk/>
          <pc:sldMk cId="591900473" sldId="260"/>
        </pc:sldMkLst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591900473" sldId="260"/>
            <ac:spMk id="3" creationId="{00000000-0000-0000-0000-000000000000}"/>
          </ac:spMkLst>
        </pc:spChg>
        <pc:picChg chg="mod">
          <ac:chgData name="Launchbaugh, Karen (klaunchb@uidaho.edu)" userId="50bf6e17-1720-47d5-b411-57d7bb423c81" providerId="ADAL" clId="{D120122A-235F-4283-835C-3BCD94070097}" dt="2022-01-30T23:56:02.956" v="94"/>
          <ac:picMkLst>
            <pc:docMk/>
            <pc:sldMk cId="591900473" sldId="260"/>
            <ac:picMk id="4" creationId="{00000000-0000-0000-0000-000000000000}"/>
          </ac:picMkLst>
        </pc:picChg>
        <pc:picChg chg="mod">
          <ac:chgData name="Launchbaugh, Karen (klaunchb@uidaho.edu)" userId="50bf6e17-1720-47d5-b411-57d7bb423c81" providerId="ADAL" clId="{D120122A-235F-4283-835C-3BCD94070097}" dt="2022-01-30T23:56:02.956" v="94"/>
          <ac:picMkLst>
            <pc:docMk/>
            <pc:sldMk cId="591900473" sldId="260"/>
            <ac:picMk id="9" creationId="{00000000-0000-0000-0000-000000000000}"/>
          </ac:picMkLst>
        </pc:picChg>
        <pc:picChg chg="mod">
          <ac:chgData name="Launchbaugh, Karen (klaunchb@uidaho.edu)" userId="50bf6e17-1720-47d5-b411-57d7bb423c81" providerId="ADAL" clId="{D120122A-235F-4283-835C-3BCD94070097}" dt="2022-01-30T23:56:02.956" v="94"/>
          <ac:picMkLst>
            <pc:docMk/>
            <pc:sldMk cId="591900473" sldId="260"/>
            <ac:picMk id="10" creationId="{00000000-0000-0000-0000-000000000000}"/>
          </ac:picMkLst>
        </pc:picChg>
      </pc:sldChg>
      <pc:sldChg chg="modSp mod">
        <pc:chgData name="Launchbaugh, Karen (klaunchb@uidaho.edu)" userId="50bf6e17-1720-47d5-b411-57d7bb423c81" providerId="ADAL" clId="{D120122A-235F-4283-835C-3BCD94070097}" dt="2022-01-30T23:57:30.001" v="120" actId="1076"/>
        <pc:sldMkLst>
          <pc:docMk/>
          <pc:sldMk cId="1660844857" sldId="261"/>
        </pc:sldMkLst>
        <pc:spChg chg="mod">
          <ac:chgData name="Launchbaugh, Karen (klaunchb@uidaho.edu)" userId="50bf6e17-1720-47d5-b411-57d7bb423c81" providerId="ADAL" clId="{D120122A-235F-4283-835C-3BCD94070097}" dt="2022-01-30T23:57:27.623" v="119" actId="1076"/>
          <ac:spMkLst>
            <pc:docMk/>
            <pc:sldMk cId="1660844857" sldId="261"/>
            <ac:spMk id="3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7:30.001" v="120" actId="1076"/>
          <ac:spMkLst>
            <pc:docMk/>
            <pc:sldMk cId="1660844857" sldId="261"/>
            <ac:spMk id="6" creationId="{00000000-0000-0000-0000-000000000000}"/>
          </ac:spMkLst>
        </pc:spChg>
        <pc:picChg chg="mod">
          <ac:chgData name="Launchbaugh, Karen (klaunchb@uidaho.edu)" userId="50bf6e17-1720-47d5-b411-57d7bb423c81" providerId="ADAL" clId="{D120122A-235F-4283-835C-3BCD94070097}" dt="2022-01-30T23:56:02.956" v="94"/>
          <ac:picMkLst>
            <pc:docMk/>
            <pc:sldMk cId="1660844857" sldId="261"/>
            <ac:picMk id="5" creationId="{00000000-0000-0000-0000-000000000000}"/>
          </ac:picMkLst>
        </pc:picChg>
      </pc:sldChg>
      <pc:sldChg chg="modSp mod">
        <pc:chgData name="Launchbaugh, Karen (klaunchb@uidaho.edu)" userId="50bf6e17-1720-47d5-b411-57d7bb423c81" providerId="ADAL" clId="{D120122A-235F-4283-835C-3BCD94070097}" dt="2022-01-30T23:57:36.519" v="121" actId="14100"/>
        <pc:sldMkLst>
          <pc:docMk/>
          <pc:sldMk cId="2604446965" sldId="262"/>
        </pc:sldMkLst>
        <pc:spChg chg="mod">
          <ac:chgData name="Launchbaugh, Karen (klaunchb@uidaho.edu)" userId="50bf6e17-1720-47d5-b411-57d7bb423c81" providerId="ADAL" clId="{D120122A-235F-4283-835C-3BCD94070097}" dt="2022-01-30T23:57:36.519" v="121" actId="14100"/>
          <ac:spMkLst>
            <pc:docMk/>
            <pc:sldMk cId="2604446965" sldId="262"/>
            <ac:spMk id="3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2604446965" sldId="262"/>
            <ac:spMk id="15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2604446965" sldId="262"/>
            <ac:spMk id="16" creationId="{00000000-0000-0000-0000-000000000000}"/>
          </ac:spMkLst>
        </pc:spChg>
        <pc:picChg chg="mod">
          <ac:chgData name="Launchbaugh, Karen (klaunchb@uidaho.edu)" userId="50bf6e17-1720-47d5-b411-57d7bb423c81" providerId="ADAL" clId="{D120122A-235F-4283-835C-3BCD94070097}" dt="2022-01-30T23:56:02.956" v="94"/>
          <ac:picMkLst>
            <pc:docMk/>
            <pc:sldMk cId="2604446965" sldId="262"/>
            <ac:picMk id="6" creationId="{00000000-0000-0000-0000-000000000000}"/>
          </ac:picMkLst>
        </pc:picChg>
        <pc:picChg chg="mod">
          <ac:chgData name="Launchbaugh, Karen (klaunchb@uidaho.edu)" userId="50bf6e17-1720-47d5-b411-57d7bb423c81" providerId="ADAL" clId="{D120122A-235F-4283-835C-3BCD94070097}" dt="2022-01-30T23:56:02.956" v="94"/>
          <ac:picMkLst>
            <pc:docMk/>
            <pc:sldMk cId="2604446965" sldId="262"/>
            <ac:picMk id="1026" creationId="{00000000-0000-0000-0000-000000000000}"/>
          </ac:picMkLst>
        </pc:picChg>
        <pc:cxnChg chg="mod">
          <ac:chgData name="Launchbaugh, Karen (klaunchb@uidaho.edu)" userId="50bf6e17-1720-47d5-b411-57d7bb423c81" providerId="ADAL" clId="{D120122A-235F-4283-835C-3BCD94070097}" dt="2022-01-30T23:56:02.956" v="94"/>
          <ac:cxnSpMkLst>
            <pc:docMk/>
            <pc:sldMk cId="2604446965" sldId="262"/>
            <ac:cxnSpMk id="9" creationId="{00000000-0000-0000-0000-000000000000}"/>
          </ac:cxnSpMkLst>
        </pc:cxnChg>
        <pc:cxnChg chg="mod">
          <ac:chgData name="Launchbaugh, Karen (klaunchb@uidaho.edu)" userId="50bf6e17-1720-47d5-b411-57d7bb423c81" providerId="ADAL" clId="{D120122A-235F-4283-835C-3BCD94070097}" dt="2022-01-30T23:56:02.956" v="94"/>
          <ac:cxnSpMkLst>
            <pc:docMk/>
            <pc:sldMk cId="2604446965" sldId="262"/>
            <ac:cxnSpMk id="11" creationId="{00000000-0000-0000-0000-000000000000}"/>
          </ac:cxnSpMkLst>
        </pc:cxnChg>
      </pc:sldChg>
      <pc:sldChg chg="modSp mod">
        <pc:chgData name="Launchbaugh, Karen (klaunchb@uidaho.edu)" userId="50bf6e17-1720-47d5-b411-57d7bb423c81" providerId="ADAL" clId="{D120122A-235F-4283-835C-3BCD94070097}" dt="2022-01-30T23:57:47.432" v="122" actId="14100"/>
        <pc:sldMkLst>
          <pc:docMk/>
          <pc:sldMk cId="3346116227" sldId="263"/>
        </pc:sldMkLst>
        <pc:spChg chg="mod">
          <ac:chgData name="Launchbaugh, Karen (klaunchb@uidaho.edu)" userId="50bf6e17-1720-47d5-b411-57d7bb423c81" providerId="ADAL" clId="{D120122A-235F-4283-835C-3BCD94070097}" dt="2022-01-30T23:57:47.432" v="122" actId="14100"/>
          <ac:spMkLst>
            <pc:docMk/>
            <pc:sldMk cId="3346116227" sldId="263"/>
            <ac:spMk id="3" creationId="{00000000-0000-0000-0000-000000000000}"/>
          </ac:spMkLst>
        </pc:spChg>
      </pc:sldChg>
      <pc:sldChg chg="modSp mod">
        <pc:chgData name="Launchbaugh, Karen (klaunchb@uidaho.edu)" userId="50bf6e17-1720-47d5-b411-57d7bb423c81" providerId="ADAL" clId="{D120122A-235F-4283-835C-3BCD94070097}" dt="2022-01-30T23:59:02.687" v="136" actId="1076"/>
        <pc:sldMkLst>
          <pc:docMk/>
          <pc:sldMk cId="303811069" sldId="264"/>
        </pc:sldMkLst>
        <pc:spChg chg="mod">
          <ac:chgData name="Launchbaugh, Karen (klaunchb@uidaho.edu)" userId="50bf6e17-1720-47d5-b411-57d7bb423c81" providerId="ADAL" clId="{D120122A-235F-4283-835C-3BCD94070097}" dt="2022-01-30T23:58:57.776" v="133" actId="14100"/>
          <ac:spMkLst>
            <pc:docMk/>
            <pc:sldMk cId="303811069" sldId="264"/>
            <ac:spMk id="3" creationId="{00000000-0000-0000-0000-000000000000}"/>
          </ac:spMkLst>
        </pc:spChg>
        <pc:picChg chg="mod">
          <ac:chgData name="Launchbaugh, Karen (klaunchb@uidaho.edu)" userId="50bf6e17-1720-47d5-b411-57d7bb423c81" providerId="ADAL" clId="{D120122A-235F-4283-835C-3BCD94070097}" dt="2022-01-30T23:59:02.687" v="136" actId="1076"/>
          <ac:picMkLst>
            <pc:docMk/>
            <pc:sldMk cId="303811069" sldId="264"/>
            <ac:picMk id="4" creationId="{00000000-0000-0000-0000-000000000000}"/>
          </ac:picMkLst>
        </pc:picChg>
      </pc:sldChg>
      <pc:sldChg chg="addSp delSp modSp mod modClrScheme chgLayout">
        <pc:chgData name="Launchbaugh, Karen (klaunchb@uidaho.edu)" userId="50bf6e17-1720-47d5-b411-57d7bb423c81" providerId="ADAL" clId="{D120122A-235F-4283-835C-3BCD94070097}" dt="2022-01-31T00:20:18.323" v="442" actId="1076"/>
        <pc:sldMkLst>
          <pc:docMk/>
          <pc:sldMk cId="1077708503" sldId="265"/>
        </pc:sldMkLst>
        <pc:spChg chg="mod">
          <ac:chgData name="Launchbaugh, Karen (klaunchb@uidaho.edu)" userId="50bf6e17-1720-47d5-b411-57d7bb423c81" providerId="ADAL" clId="{D120122A-235F-4283-835C-3BCD94070097}" dt="2022-01-31T00:00:06.877" v="148" actId="26606"/>
          <ac:spMkLst>
            <pc:docMk/>
            <pc:sldMk cId="1077708503" sldId="265"/>
            <ac:spMk id="2" creationId="{00000000-0000-0000-0000-000000000000}"/>
          </ac:spMkLst>
        </pc:spChg>
        <pc:spChg chg="mod ord">
          <ac:chgData name="Launchbaugh, Karen (klaunchb@uidaho.edu)" userId="50bf6e17-1720-47d5-b411-57d7bb423c81" providerId="ADAL" clId="{D120122A-235F-4283-835C-3BCD94070097}" dt="2022-01-31T00:12:01.634" v="421" actId="20577"/>
          <ac:spMkLst>
            <pc:docMk/>
            <pc:sldMk cId="1077708503" sldId="265"/>
            <ac:spMk id="3" creationId="{00000000-0000-0000-0000-000000000000}"/>
          </ac:spMkLst>
        </pc:spChg>
        <pc:spChg chg="add del mod">
          <ac:chgData name="Launchbaugh, Karen (klaunchb@uidaho.edu)" userId="50bf6e17-1720-47d5-b411-57d7bb423c81" providerId="ADAL" clId="{D120122A-235F-4283-835C-3BCD94070097}" dt="2022-01-31T00:09:45.387" v="311" actId="478"/>
          <ac:spMkLst>
            <pc:docMk/>
            <pc:sldMk cId="1077708503" sldId="265"/>
            <ac:spMk id="7" creationId="{8A839A8F-80F4-4750-874D-92FD07CEC911}"/>
          </ac:spMkLst>
        </pc:spChg>
        <pc:spChg chg="add del mod">
          <ac:chgData name="Launchbaugh, Karen (klaunchb@uidaho.edu)" userId="50bf6e17-1720-47d5-b411-57d7bb423c81" providerId="ADAL" clId="{D120122A-235F-4283-835C-3BCD94070097}" dt="2022-01-31T00:12:47.795" v="425" actId="478"/>
          <ac:spMkLst>
            <pc:docMk/>
            <pc:sldMk cId="1077708503" sldId="265"/>
            <ac:spMk id="12" creationId="{8C1F0491-6553-4ED4-9941-91FD2FBEB43A}"/>
          </ac:spMkLst>
        </pc:spChg>
        <pc:picChg chg="del mod">
          <ac:chgData name="Launchbaugh, Karen (klaunchb@uidaho.edu)" userId="50bf6e17-1720-47d5-b411-57d7bb423c81" providerId="ADAL" clId="{D120122A-235F-4283-835C-3BCD94070097}" dt="2022-01-30T23:59:32.530" v="141" actId="478"/>
          <ac:picMkLst>
            <pc:docMk/>
            <pc:sldMk cId="1077708503" sldId="265"/>
            <ac:picMk id="5" creationId="{00000000-0000-0000-0000-000000000000}"/>
          </ac:picMkLst>
        </pc:picChg>
        <pc:picChg chg="add del mod">
          <ac:chgData name="Launchbaugh, Karen (klaunchb@uidaho.edu)" userId="50bf6e17-1720-47d5-b411-57d7bb423c81" providerId="ADAL" clId="{D120122A-235F-4283-835C-3BCD94070097}" dt="2022-01-31T00:10:15.552" v="315" actId="478"/>
          <ac:picMkLst>
            <pc:docMk/>
            <pc:sldMk cId="1077708503" sldId="265"/>
            <ac:picMk id="6" creationId="{7527CD65-E85F-4EE7-8E0B-F87F4D0B87C5}"/>
          </ac:picMkLst>
        </pc:picChg>
        <pc:picChg chg="add mod modCrop">
          <ac:chgData name="Launchbaugh, Karen (klaunchb@uidaho.edu)" userId="50bf6e17-1720-47d5-b411-57d7bb423c81" providerId="ADAL" clId="{D120122A-235F-4283-835C-3BCD94070097}" dt="2022-01-31T00:10:36.195" v="320" actId="26606"/>
          <ac:picMkLst>
            <pc:docMk/>
            <pc:sldMk cId="1077708503" sldId="265"/>
            <ac:picMk id="9" creationId="{369A67AA-1B9F-4E56-A671-51EC8E6F82E6}"/>
          </ac:picMkLst>
        </pc:picChg>
        <pc:picChg chg="add del mod">
          <ac:chgData name="Launchbaugh, Karen (klaunchb@uidaho.edu)" userId="50bf6e17-1720-47d5-b411-57d7bb423c81" providerId="ADAL" clId="{D120122A-235F-4283-835C-3BCD94070097}" dt="2022-01-31T00:12:47.795" v="425" actId="478"/>
          <ac:picMkLst>
            <pc:docMk/>
            <pc:sldMk cId="1077708503" sldId="265"/>
            <ac:picMk id="11" creationId="{002A640F-BE79-4028-8596-AB01E892FA5A}"/>
          </ac:picMkLst>
        </pc:picChg>
        <pc:picChg chg="add del mod">
          <ac:chgData name="Launchbaugh, Karen (klaunchb@uidaho.edu)" userId="50bf6e17-1720-47d5-b411-57d7bb423c81" providerId="ADAL" clId="{D120122A-235F-4283-835C-3BCD94070097}" dt="2022-01-31T00:16:13.407" v="433" actId="478"/>
          <ac:picMkLst>
            <pc:docMk/>
            <pc:sldMk cId="1077708503" sldId="265"/>
            <ac:picMk id="14" creationId="{48230A8F-2CFF-4FB8-A548-717E7098C4EE}"/>
          </ac:picMkLst>
        </pc:picChg>
        <pc:picChg chg="add del mod">
          <ac:chgData name="Launchbaugh, Karen (klaunchb@uidaho.edu)" userId="50bf6e17-1720-47d5-b411-57d7bb423c81" providerId="ADAL" clId="{D120122A-235F-4283-835C-3BCD94070097}" dt="2022-01-31T00:16:21.407" v="436" actId="478"/>
          <ac:picMkLst>
            <pc:docMk/>
            <pc:sldMk cId="1077708503" sldId="265"/>
            <ac:picMk id="16" creationId="{B1AABE8A-6AEA-4621-83B1-8445E80F685C}"/>
          </ac:picMkLst>
        </pc:picChg>
        <pc:picChg chg="add mod modCrop">
          <ac:chgData name="Launchbaugh, Karen (klaunchb@uidaho.edu)" userId="50bf6e17-1720-47d5-b411-57d7bb423c81" providerId="ADAL" clId="{D120122A-235F-4283-835C-3BCD94070097}" dt="2022-01-31T00:20:18.323" v="442" actId="1076"/>
          <ac:picMkLst>
            <pc:docMk/>
            <pc:sldMk cId="1077708503" sldId="265"/>
            <ac:picMk id="18" creationId="{EE9484F4-2ABB-4D42-8686-3E578ABB4D09}"/>
          </ac:picMkLst>
        </pc:picChg>
      </pc:sldChg>
      <pc:sldChg chg="addSp delSp modSp mod modClrScheme chgLayout">
        <pc:chgData name="Launchbaugh, Karen (klaunchb@uidaho.edu)" userId="50bf6e17-1720-47d5-b411-57d7bb423c81" providerId="ADAL" clId="{D120122A-235F-4283-835C-3BCD94070097}" dt="2022-01-31T00:20:29.212" v="445" actId="26606"/>
        <pc:sldMkLst>
          <pc:docMk/>
          <pc:sldMk cId="3665691329" sldId="266"/>
        </pc:sldMkLst>
        <pc:spChg chg="mod">
          <ac:chgData name="Launchbaugh, Karen (klaunchb@uidaho.edu)" userId="50bf6e17-1720-47d5-b411-57d7bb423c81" providerId="ADAL" clId="{D120122A-235F-4283-835C-3BCD94070097}" dt="2022-01-31T00:20:29.208" v="444" actId="26606"/>
          <ac:spMkLst>
            <pc:docMk/>
            <pc:sldMk cId="3665691329" sldId="266"/>
            <ac:spMk id="2" creationId="{00000000-0000-0000-0000-000000000000}"/>
          </ac:spMkLst>
        </pc:spChg>
        <pc:spChg chg="mod ord">
          <ac:chgData name="Launchbaugh, Karen (klaunchb@uidaho.edu)" userId="50bf6e17-1720-47d5-b411-57d7bb423c81" providerId="ADAL" clId="{D120122A-235F-4283-835C-3BCD94070097}" dt="2022-01-31T00:20:29.212" v="445" actId="26606"/>
          <ac:spMkLst>
            <pc:docMk/>
            <pc:sldMk cId="3665691329" sldId="266"/>
            <ac:spMk id="3" creationId="{00000000-0000-0000-0000-000000000000}"/>
          </ac:spMkLst>
        </pc:spChg>
        <pc:spChg chg="add del mod">
          <ac:chgData name="Launchbaugh, Karen (klaunchb@uidaho.edu)" userId="50bf6e17-1720-47d5-b411-57d7bb423c81" providerId="ADAL" clId="{D120122A-235F-4283-835C-3BCD94070097}" dt="2022-01-31T00:01:55.246" v="169" actId="478"/>
          <ac:spMkLst>
            <pc:docMk/>
            <pc:sldMk cId="3665691329" sldId="266"/>
            <ac:spMk id="7" creationId="{6D493A3E-72B6-4415-A149-17E508D68655}"/>
          </ac:spMkLst>
        </pc:spChg>
        <pc:spChg chg="add del mod">
          <ac:chgData name="Launchbaugh, Karen (klaunchb@uidaho.edu)" userId="50bf6e17-1720-47d5-b411-57d7bb423c81" providerId="ADAL" clId="{D120122A-235F-4283-835C-3BCD94070097}" dt="2022-01-31T00:20:29.208" v="444" actId="26606"/>
          <ac:spMkLst>
            <pc:docMk/>
            <pc:sldMk cId="3665691329" sldId="266"/>
            <ac:spMk id="10" creationId="{102DCAE3-E0FD-4296-AB49-133376DBB396}"/>
          </ac:spMkLst>
        </pc:spChg>
        <pc:spChg chg="add del mod">
          <ac:chgData name="Launchbaugh, Karen (klaunchb@uidaho.edu)" userId="50bf6e17-1720-47d5-b411-57d7bb423c81" providerId="ADAL" clId="{D120122A-235F-4283-835C-3BCD94070097}" dt="2022-01-31T00:20:29.208" v="444" actId="26606"/>
          <ac:spMkLst>
            <pc:docMk/>
            <pc:sldMk cId="3665691329" sldId="266"/>
            <ac:spMk id="12" creationId="{2D13EED7-91FA-4A04-9A43-3DC8F6EA15CB}"/>
          </ac:spMkLst>
        </pc:spChg>
        <pc:picChg chg="add mod">
          <ac:chgData name="Launchbaugh, Karen (klaunchb@uidaho.edu)" userId="50bf6e17-1720-47d5-b411-57d7bb423c81" providerId="ADAL" clId="{D120122A-235F-4283-835C-3BCD94070097}" dt="2022-01-31T00:20:29.212" v="445" actId="26606"/>
          <ac:picMkLst>
            <pc:docMk/>
            <pc:sldMk cId="3665691329" sldId="266"/>
            <ac:picMk id="5" creationId="{3ECEE336-780B-4C66-813E-CB243070354E}"/>
          </ac:picMkLst>
        </pc:picChg>
        <pc:picChg chg="del mod">
          <ac:chgData name="Launchbaugh, Karen (klaunchb@uidaho.edu)" userId="50bf6e17-1720-47d5-b411-57d7bb423c81" providerId="ADAL" clId="{D120122A-235F-4283-835C-3BCD94070097}" dt="2022-01-31T00:00:41.432" v="159" actId="478"/>
          <ac:picMkLst>
            <pc:docMk/>
            <pc:sldMk cId="3665691329" sldId="266"/>
            <ac:picMk id="6" creationId="{00000000-0000-0000-0000-000000000000}"/>
          </ac:picMkLst>
        </pc:picChg>
      </pc:sldChg>
      <pc:sldChg chg="modSp mod">
        <pc:chgData name="Launchbaugh, Karen (klaunchb@uidaho.edu)" userId="50bf6e17-1720-47d5-b411-57d7bb423c81" providerId="ADAL" clId="{D120122A-235F-4283-835C-3BCD94070097}" dt="2022-01-31T00:02:21.399" v="174" actId="1076"/>
        <pc:sldMkLst>
          <pc:docMk/>
          <pc:sldMk cId="354783082" sldId="267"/>
        </pc:sldMkLst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354783082" sldId="267"/>
            <ac:spMk id="2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1T00:02:21.399" v="174" actId="1076"/>
          <ac:spMkLst>
            <pc:docMk/>
            <pc:sldMk cId="354783082" sldId="267"/>
            <ac:spMk id="3" creationId="{00000000-0000-0000-0000-000000000000}"/>
          </ac:spMkLst>
        </pc:spChg>
      </pc:sldChg>
      <pc:sldChg chg="modSp">
        <pc:chgData name="Launchbaugh, Karen (klaunchb@uidaho.edu)" userId="50bf6e17-1720-47d5-b411-57d7bb423c81" providerId="ADAL" clId="{D120122A-235F-4283-835C-3BCD94070097}" dt="2022-01-30T23:56:02.956" v="94"/>
        <pc:sldMkLst>
          <pc:docMk/>
          <pc:sldMk cId="166016737" sldId="268"/>
        </pc:sldMkLst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66016737" sldId="268"/>
            <ac:spMk id="3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66016737" sldId="268"/>
            <ac:spMk id="10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66016737" sldId="268"/>
            <ac:spMk id="11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66016737" sldId="268"/>
            <ac:spMk id="12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66016737" sldId="268"/>
            <ac:spMk id="13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66016737" sldId="268"/>
            <ac:spMk id="14" creationId="{00000000-0000-0000-0000-000000000000}"/>
          </ac:spMkLst>
        </pc:spChg>
        <pc:cxnChg chg="mod">
          <ac:chgData name="Launchbaugh, Karen (klaunchb@uidaho.edu)" userId="50bf6e17-1720-47d5-b411-57d7bb423c81" providerId="ADAL" clId="{D120122A-235F-4283-835C-3BCD94070097}" dt="2022-01-30T23:56:02.956" v="94"/>
          <ac:cxnSpMkLst>
            <pc:docMk/>
            <pc:sldMk cId="166016737" sldId="268"/>
            <ac:cxnSpMk id="7" creationId="{00000000-0000-0000-0000-000000000000}"/>
          </ac:cxnSpMkLst>
        </pc:cxnChg>
        <pc:cxnChg chg="mod">
          <ac:chgData name="Launchbaugh, Karen (klaunchb@uidaho.edu)" userId="50bf6e17-1720-47d5-b411-57d7bb423c81" providerId="ADAL" clId="{D120122A-235F-4283-835C-3BCD94070097}" dt="2022-01-30T23:56:02.956" v="94"/>
          <ac:cxnSpMkLst>
            <pc:docMk/>
            <pc:sldMk cId="166016737" sldId="268"/>
            <ac:cxnSpMk id="15" creationId="{00000000-0000-0000-0000-000000000000}"/>
          </ac:cxnSpMkLst>
        </pc:cxnChg>
        <pc:cxnChg chg="mod">
          <ac:chgData name="Launchbaugh, Karen (klaunchb@uidaho.edu)" userId="50bf6e17-1720-47d5-b411-57d7bb423c81" providerId="ADAL" clId="{D120122A-235F-4283-835C-3BCD94070097}" dt="2022-01-30T23:56:02.956" v="94"/>
          <ac:cxnSpMkLst>
            <pc:docMk/>
            <pc:sldMk cId="166016737" sldId="268"/>
            <ac:cxnSpMk id="17" creationId="{00000000-0000-0000-0000-000000000000}"/>
          </ac:cxnSpMkLst>
        </pc:cxnChg>
        <pc:cxnChg chg="mod">
          <ac:chgData name="Launchbaugh, Karen (klaunchb@uidaho.edu)" userId="50bf6e17-1720-47d5-b411-57d7bb423c81" providerId="ADAL" clId="{D120122A-235F-4283-835C-3BCD94070097}" dt="2022-01-30T23:56:02.956" v="94"/>
          <ac:cxnSpMkLst>
            <pc:docMk/>
            <pc:sldMk cId="166016737" sldId="268"/>
            <ac:cxnSpMk id="20" creationId="{00000000-0000-0000-0000-000000000000}"/>
          </ac:cxnSpMkLst>
        </pc:cxnChg>
        <pc:cxnChg chg="mod">
          <ac:chgData name="Launchbaugh, Karen (klaunchb@uidaho.edu)" userId="50bf6e17-1720-47d5-b411-57d7bb423c81" providerId="ADAL" clId="{D120122A-235F-4283-835C-3BCD94070097}" dt="2022-01-30T23:56:02.956" v="94"/>
          <ac:cxnSpMkLst>
            <pc:docMk/>
            <pc:sldMk cId="166016737" sldId="268"/>
            <ac:cxnSpMk id="22" creationId="{00000000-0000-0000-0000-000000000000}"/>
          </ac:cxnSpMkLst>
        </pc:cxnChg>
      </pc:sldChg>
      <pc:sldChg chg="modSp mod">
        <pc:chgData name="Launchbaugh, Karen (klaunchb@uidaho.edu)" userId="50bf6e17-1720-47d5-b411-57d7bb423c81" providerId="ADAL" clId="{D120122A-235F-4283-835C-3BCD94070097}" dt="2022-01-30T23:58:21.662" v="126" actId="1076"/>
        <pc:sldMkLst>
          <pc:docMk/>
          <pc:sldMk cId="1013310158" sldId="269"/>
        </pc:sldMkLst>
        <pc:spChg chg="mod">
          <ac:chgData name="Launchbaugh, Karen (klaunchb@uidaho.edu)" userId="50bf6e17-1720-47d5-b411-57d7bb423c81" providerId="ADAL" clId="{D120122A-235F-4283-835C-3BCD94070097}" dt="2022-01-30T23:58:19.519" v="125" actId="1076"/>
          <ac:spMkLst>
            <pc:docMk/>
            <pc:sldMk cId="1013310158" sldId="269"/>
            <ac:spMk id="3" creationId="{5242521F-A473-47F1-B6D2-D57E2932A1E5}"/>
          </ac:spMkLst>
        </pc:spChg>
        <pc:picChg chg="mod">
          <ac:chgData name="Launchbaugh, Karen (klaunchb@uidaho.edu)" userId="50bf6e17-1720-47d5-b411-57d7bb423c81" providerId="ADAL" clId="{D120122A-235F-4283-835C-3BCD94070097}" dt="2022-01-30T23:58:14.095" v="124" actId="1076"/>
          <ac:picMkLst>
            <pc:docMk/>
            <pc:sldMk cId="1013310158" sldId="269"/>
            <ac:picMk id="4" creationId="{717BC2DF-E48B-435F-A241-2BC9B506BC35}"/>
          </ac:picMkLst>
        </pc:picChg>
        <pc:picChg chg="mod">
          <ac:chgData name="Launchbaugh, Karen (klaunchb@uidaho.edu)" userId="50bf6e17-1720-47d5-b411-57d7bb423c81" providerId="ADAL" clId="{D120122A-235F-4283-835C-3BCD94070097}" dt="2022-01-30T23:58:21.662" v="126" actId="1076"/>
          <ac:picMkLst>
            <pc:docMk/>
            <pc:sldMk cId="1013310158" sldId="269"/>
            <ac:picMk id="5" creationId="{E2B4267E-627A-4742-9A9E-99208C611152}"/>
          </ac:picMkLst>
        </pc:picChg>
      </pc:sldChg>
      <pc:sldChg chg="addSp modSp mod modNotes">
        <pc:chgData name="Launchbaugh, Karen (klaunchb@uidaho.edu)" userId="50bf6e17-1720-47d5-b411-57d7bb423c81" providerId="ADAL" clId="{D120122A-235F-4283-835C-3BCD94070097}" dt="2022-01-30T23:56:02.956" v="94"/>
        <pc:sldMkLst>
          <pc:docMk/>
          <pc:sldMk cId="1038940366" sldId="270"/>
        </pc:sldMkLst>
        <pc:spChg chg="mod">
          <ac:chgData name="Launchbaugh, Karen (klaunchb@uidaho.edu)" userId="50bf6e17-1720-47d5-b411-57d7bb423c81" providerId="ADAL" clId="{D120122A-235F-4283-835C-3BCD94070097}" dt="2022-01-30T23:16:22.297" v="39" actId="1076"/>
          <ac:spMkLst>
            <pc:docMk/>
            <pc:sldMk cId="1038940366" sldId="270"/>
            <ac:spMk id="2" creationId="{8D5D1AF3-5FA9-4F7D-B6D2-66C765EB0D58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038940366" sldId="270"/>
            <ac:spMk id="11" creationId="{85B8845F-5E6C-4C8E-93D6-9C44C7C6CD32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038940366" sldId="270"/>
            <ac:spMk id="12" creationId="{4412CB68-B16C-481C-A535-4E04203D32C2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038940366" sldId="270"/>
            <ac:spMk id="13" creationId="{076F598D-B2E7-4CA9-A627-A9F39143FAA6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038940366" sldId="270"/>
            <ac:spMk id="14" creationId="{61B50A8E-DAB3-42E8-889D-25FE3CFCE38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038940366" sldId="270"/>
            <ac:spMk id="15" creationId="{19998FBE-4494-4F6D-ACEA-23A6924125FA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038940366" sldId="270"/>
            <ac:spMk id="16" creationId="{7F962C15-5E6C-41D5-9178-85C782129236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038940366" sldId="270"/>
            <ac:spMk id="17" creationId="{EC9F760A-09F2-4350-8B90-7D1471A32378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038940366" sldId="270"/>
            <ac:spMk id="18" creationId="{643AAC2E-033C-4C66-9D69-39D1FA4E6938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038940366" sldId="270"/>
            <ac:spMk id="19" creationId="{52DB06CA-9E93-480E-9287-C9C6E682043F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038940366" sldId="270"/>
            <ac:spMk id="20" creationId="{70209998-535B-4B72-834F-ED821B1865A6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038940366" sldId="270"/>
            <ac:spMk id="21" creationId="{52497F32-C7B9-491D-9033-32EE2800F141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1038940366" sldId="270"/>
            <ac:spMk id="22" creationId="{06BFA2E6-7A42-4752-96BC-BA91B71D988C}"/>
          </ac:spMkLst>
        </pc:spChg>
        <pc:grpChg chg="add mod">
          <ac:chgData name="Launchbaugh, Karen (klaunchb@uidaho.edu)" userId="50bf6e17-1720-47d5-b411-57d7bb423c81" providerId="ADAL" clId="{D120122A-235F-4283-835C-3BCD94070097}" dt="2022-01-30T23:18:33.511" v="47" actId="164"/>
          <ac:grpSpMkLst>
            <pc:docMk/>
            <pc:sldMk cId="1038940366" sldId="270"/>
            <ac:grpSpMk id="3" creationId="{708141FE-8A71-425A-9D88-5FB3412E40FD}"/>
          </ac:grpSpMkLst>
        </pc:grpChg>
        <pc:grpChg chg="mod">
          <ac:chgData name="Launchbaugh, Karen (klaunchb@uidaho.edu)" userId="50bf6e17-1720-47d5-b411-57d7bb423c81" providerId="ADAL" clId="{D120122A-235F-4283-835C-3BCD94070097}" dt="2022-01-30T23:56:02.956" v="94"/>
          <ac:grpSpMkLst>
            <pc:docMk/>
            <pc:sldMk cId="1038940366" sldId="270"/>
            <ac:grpSpMk id="5" creationId="{0BD808C6-761E-42A1-B315-D3E55CD1F06F}"/>
          </ac:grpSpMkLst>
        </pc:grpChg>
        <pc:grpChg chg="mod">
          <ac:chgData name="Launchbaugh, Karen (klaunchb@uidaho.edu)" userId="50bf6e17-1720-47d5-b411-57d7bb423c81" providerId="ADAL" clId="{D120122A-235F-4283-835C-3BCD94070097}" dt="2022-01-30T23:56:02.956" v="94"/>
          <ac:grpSpMkLst>
            <pc:docMk/>
            <pc:sldMk cId="1038940366" sldId="270"/>
            <ac:grpSpMk id="6" creationId="{F1C32B1F-CB02-4058-A3B8-1C7824BB1A19}"/>
          </ac:grpSpMkLst>
        </pc:grpChg>
        <pc:grpChg chg="mod">
          <ac:chgData name="Launchbaugh, Karen (klaunchb@uidaho.edu)" userId="50bf6e17-1720-47d5-b411-57d7bb423c81" providerId="ADAL" clId="{D120122A-235F-4283-835C-3BCD94070097}" dt="2022-01-30T23:56:02.956" v="94"/>
          <ac:grpSpMkLst>
            <pc:docMk/>
            <pc:sldMk cId="1038940366" sldId="270"/>
            <ac:grpSpMk id="7" creationId="{9B80EC18-3AC9-4D0F-BD20-60EA57E19C24}"/>
          </ac:grpSpMkLst>
        </pc:grpChg>
        <pc:grpChg chg="mod">
          <ac:chgData name="Launchbaugh, Karen (klaunchb@uidaho.edu)" userId="50bf6e17-1720-47d5-b411-57d7bb423c81" providerId="ADAL" clId="{D120122A-235F-4283-835C-3BCD94070097}" dt="2022-01-30T23:56:02.956" v="94"/>
          <ac:grpSpMkLst>
            <pc:docMk/>
            <pc:sldMk cId="1038940366" sldId="270"/>
            <ac:grpSpMk id="8" creationId="{7A3DAA3C-3211-4203-84AA-A34EB486A2AD}"/>
          </ac:grpSpMkLst>
        </pc:grpChg>
        <pc:grpChg chg="mod">
          <ac:chgData name="Launchbaugh, Karen (klaunchb@uidaho.edu)" userId="50bf6e17-1720-47d5-b411-57d7bb423c81" providerId="ADAL" clId="{D120122A-235F-4283-835C-3BCD94070097}" dt="2022-01-30T23:56:02.956" v="94"/>
          <ac:grpSpMkLst>
            <pc:docMk/>
            <pc:sldMk cId="1038940366" sldId="270"/>
            <ac:grpSpMk id="9" creationId="{FAB21B82-00C7-4BEC-A426-78E7C369B306}"/>
          </ac:grpSpMkLst>
        </pc:grpChg>
        <pc:grpChg chg="mod">
          <ac:chgData name="Launchbaugh, Karen (klaunchb@uidaho.edu)" userId="50bf6e17-1720-47d5-b411-57d7bb423c81" providerId="ADAL" clId="{D120122A-235F-4283-835C-3BCD94070097}" dt="2022-01-30T23:56:02.956" v="94"/>
          <ac:grpSpMkLst>
            <pc:docMk/>
            <pc:sldMk cId="1038940366" sldId="270"/>
            <ac:grpSpMk id="10" creationId="{0F0FF74A-8C8C-4A6C-AB10-A0BF9B7CDF84}"/>
          </ac:grpSpMkLst>
        </pc:grpChg>
        <pc:graphicFrameChg chg="mod">
          <ac:chgData name="Launchbaugh, Karen (klaunchb@uidaho.edu)" userId="50bf6e17-1720-47d5-b411-57d7bb423c81" providerId="ADAL" clId="{D120122A-235F-4283-835C-3BCD94070097}" dt="2022-01-30T23:56:02.956" v="94"/>
          <ac:graphicFrameMkLst>
            <pc:docMk/>
            <pc:sldMk cId="1038940366" sldId="270"/>
            <ac:graphicFrameMk id="4" creationId="{E570EF92-78CF-4C6D-B9C3-CFCF9F25D6A8}"/>
          </ac:graphicFrameMkLst>
        </pc:graphicFrameChg>
      </pc:sldChg>
      <pc:sldChg chg="addSp delSp modSp mod">
        <pc:chgData name="Launchbaugh, Karen (klaunchb@uidaho.edu)" userId="50bf6e17-1720-47d5-b411-57d7bb423c81" providerId="ADAL" clId="{D120122A-235F-4283-835C-3BCD94070097}" dt="2022-01-30T23:56:10.002" v="95" actId="1076"/>
        <pc:sldMkLst>
          <pc:docMk/>
          <pc:sldMk cId="3052193526" sldId="271"/>
        </pc:sldMkLst>
        <pc:spChg chg="add del">
          <ac:chgData name="Launchbaugh, Karen (klaunchb@uidaho.edu)" userId="50bf6e17-1720-47d5-b411-57d7bb423c81" providerId="ADAL" clId="{D120122A-235F-4283-835C-3BCD94070097}" dt="2022-01-30T23:18:37.074" v="55" actId="478"/>
          <ac:spMkLst>
            <pc:docMk/>
            <pc:sldMk cId="3052193526" sldId="271"/>
            <ac:spMk id="3" creationId="{639BF2E7-9DBD-4BCF-A26D-1E3BB3BB366F}"/>
          </ac:spMkLst>
        </pc:spChg>
        <pc:spChg chg="mod">
          <ac:chgData name="Launchbaugh, Karen (klaunchb@uidaho.edu)" userId="50bf6e17-1720-47d5-b411-57d7bb423c81" providerId="ADAL" clId="{D120122A-235F-4283-835C-3BCD94070097}" dt="2022-01-30T23:56:10.002" v="95" actId="1076"/>
          <ac:spMkLst>
            <pc:docMk/>
            <pc:sldMk cId="3052193526" sldId="271"/>
            <ac:spMk id="6" creationId="{D071D1B2-A12C-4C13-86E8-75C3CD3DE7CD}"/>
          </ac:spMkLst>
        </pc:spChg>
      </pc:sldChg>
      <pc:sldChg chg="modSp mod">
        <pc:chgData name="Launchbaugh, Karen (klaunchb@uidaho.edu)" userId="50bf6e17-1720-47d5-b411-57d7bb423c81" providerId="ADAL" clId="{D120122A-235F-4283-835C-3BCD94070097}" dt="2022-01-30T23:56:29.633" v="101" actId="1076"/>
        <pc:sldMkLst>
          <pc:docMk/>
          <pc:sldMk cId="3545109924" sldId="272"/>
        </pc:sldMkLst>
        <pc:graphicFrameChg chg="mod">
          <ac:chgData name="Launchbaugh, Karen (klaunchb@uidaho.edu)" userId="50bf6e17-1720-47d5-b411-57d7bb423c81" providerId="ADAL" clId="{D120122A-235F-4283-835C-3BCD94070097}" dt="2022-01-30T23:56:25.364" v="98" actId="1076"/>
          <ac:graphicFrameMkLst>
            <pc:docMk/>
            <pc:sldMk cId="3545109924" sldId="272"/>
            <ac:graphicFrameMk id="4" creationId="{1DA1EFB9-37BA-4535-8EC8-424D6F946AD4}"/>
          </ac:graphicFrameMkLst>
        </pc:graphicFrameChg>
        <pc:picChg chg="mod">
          <ac:chgData name="Launchbaugh, Karen (klaunchb@uidaho.edu)" userId="50bf6e17-1720-47d5-b411-57d7bb423c81" providerId="ADAL" clId="{D120122A-235F-4283-835C-3BCD94070097}" dt="2022-01-30T23:56:28.279" v="100" actId="1076"/>
          <ac:picMkLst>
            <pc:docMk/>
            <pc:sldMk cId="3545109924" sldId="272"/>
            <ac:picMk id="1026" creationId="{127E0B69-C9D5-4144-88D4-0781647141D6}"/>
          </ac:picMkLst>
        </pc:picChg>
        <pc:picChg chg="mod">
          <ac:chgData name="Launchbaugh, Karen (klaunchb@uidaho.edu)" userId="50bf6e17-1720-47d5-b411-57d7bb423c81" providerId="ADAL" clId="{D120122A-235F-4283-835C-3BCD94070097}" dt="2022-01-30T23:56:29.633" v="101" actId="1076"/>
          <ac:picMkLst>
            <pc:docMk/>
            <pc:sldMk cId="3545109924" sldId="272"/>
            <ac:picMk id="1028" creationId="{38ED8CDA-FE20-4856-B9E7-7936C9E9A87A}"/>
          </ac:picMkLst>
        </pc:picChg>
        <pc:picChg chg="mod">
          <ac:chgData name="Launchbaugh, Karen (klaunchb@uidaho.edu)" userId="50bf6e17-1720-47d5-b411-57d7bb423c81" providerId="ADAL" clId="{D120122A-235F-4283-835C-3BCD94070097}" dt="2022-01-30T23:56:26.941" v="99" actId="1076"/>
          <ac:picMkLst>
            <pc:docMk/>
            <pc:sldMk cId="3545109924" sldId="272"/>
            <ac:picMk id="1030" creationId="{C18B98A1-A825-4C6D-A30D-6CDDBB4D144D}"/>
          </ac:picMkLst>
        </pc:picChg>
        <pc:picChg chg="mod">
          <ac:chgData name="Launchbaugh, Karen (klaunchb@uidaho.edu)" userId="50bf6e17-1720-47d5-b411-57d7bb423c81" providerId="ADAL" clId="{D120122A-235F-4283-835C-3BCD94070097}" dt="2022-01-30T23:56:23.091" v="97" actId="1076"/>
          <ac:picMkLst>
            <pc:docMk/>
            <pc:sldMk cId="3545109924" sldId="272"/>
            <ac:picMk id="1032" creationId="{DA3D9D92-A24A-47F0-B6A6-9FE1C364514B}"/>
          </ac:picMkLst>
        </pc:picChg>
      </pc:sldChg>
      <pc:sldChg chg="delSp modSp mod modShow">
        <pc:chgData name="Launchbaugh, Karen (klaunchb@uidaho.edu)" userId="50bf6e17-1720-47d5-b411-57d7bb423c81" providerId="ADAL" clId="{D120122A-235F-4283-835C-3BCD94070097}" dt="2022-01-30T23:56:48.130" v="106" actId="1076"/>
        <pc:sldMkLst>
          <pc:docMk/>
          <pc:sldMk cId="2023899753" sldId="273"/>
        </pc:sldMkLst>
        <pc:spChg chg="del mod">
          <ac:chgData name="Launchbaugh, Karen (klaunchb@uidaho.edu)" userId="50bf6e17-1720-47d5-b411-57d7bb423c81" providerId="ADAL" clId="{D120122A-235F-4283-835C-3BCD94070097}" dt="2022-01-30T23:56:39.956" v="102" actId="478"/>
          <ac:spMkLst>
            <pc:docMk/>
            <pc:sldMk cId="2023899753" sldId="273"/>
            <ac:spMk id="6" creationId="{C01DAA5A-24CB-4EAD-A166-43AB5A49E311}"/>
          </ac:spMkLst>
        </pc:spChg>
        <pc:spChg chg="del mod">
          <ac:chgData name="Launchbaugh, Karen (klaunchb@uidaho.edu)" userId="50bf6e17-1720-47d5-b411-57d7bb423c81" providerId="ADAL" clId="{D120122A-235F-4283-835C-3BCD94070097}" dt="2022-01-30T23:56:41.700" v="103" actId="478"/>
          <ac:spMkLst>
            <pc:docMk/>
            <pc:sldMk cId="2023899753" sldId="273"/>
            <ac:spMk id="7" creationId="{565080BF-C11F-4256-8F91-CFA552F84B37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k cId="2023899753" sldId="273"/>
            <ac:spMk id="8" creationId="{E8DD4634-084D-4D9C-9B54-75DE6A1D0D0B}"/>
          </ac:spMkLst>
        </pc:spChg>
        <pc:graphicFrameChg chg="mod">
          <ac:chgData name="Launchbaugh, Karen (klaunchb@uidaho.edu)" userId="50bf6e17-1720-47d5-b411-57d7bb423c81" providerId="ADAL" clId="{D120122A-235F-4283-835C-3BCD94070097}" dt="2022-01-30T23:56:02.956" v="94"/>
          <ac:graphicFrameMkLst>
            <pc:docMk/>
            <pc:sldMk cId="2023899753" sldId="273"/>
            <ac:graphicFrameMk id="4" creationId="{0FD87904-A10B-45CA-BA50-35C50E2FCB60}"/>
          </ac:graphicFrameMkLst>
        </pc:graphicFrameChg>
        <pc:graphicFrameChg chg="mod">
          <ac:chgData name="Launchbaugh, Karen (klaunchb@uidaho.edu)" userId="50bf6e17-1720-47d5-b411-57d7bb423c81" providerId="ADAL" clId="{D120122A-235F-4283-835C-3BCD94070097}" dt="2022-01-30T23:56:02.956" v="94"/>
          <ac:graphicFrameMkLst>
            <pc:docMk/>
            <pc:sldMk cId="2023899753" sldId="273"/>
            <ac:graphicFrameMk id="5" creationId="{8E2A9C89-4155-4C8B-A2C6-997075A2AC14}"/>
          </ac:graphicFrameMkLst>
        </pc:graphicFrameChg>
        <pc:picChg chg="mod">
          <ac:chgData name="Launchbaugh, Karen (klaunchb@uidaho.edu)" userId="50bf6e17-1720-47d5-b411-57d7bb423c81" providerId="ADAL" clId="{D120122A-235F-4283-835C-3BCD94070097}" dt="2022-01-30T23:56:48.130" v="106" actId="1076"/>
          <ac:picMkLst>
            <pc:docMk/>
            <pc:sldMk cId="2023899753" sldId="273"/>
            <ac:picMk id="2050" creationId="{37C87144-0A29-484B-965C-E23A10D878EE}"/>
          </ac:picMkLst>
        </pc:picChg>
        <pc:picChg chg="mod">
          <ac:chgData name="Launchbaugh, Karen (klaunchb@uidaho.edu)" userId="50bf6e17-1720-47d5-b411-57d7bb423c81" providerId="ADAL" clId="{D120122A-235F-4283-835C-3BCD94070097}" dt="2022-01-30T23:56:47.268" v="105" actId="1076"/>
          <ac:picMkLst>
            <pc:docMk/>
            <pc:sldMk cId="2023899753" sldId="273"/>
            <ac:picMk id="2052" creationId="{19BAC14A-3D11-42D5-8385-E3EFA637CB5B}"/>
          </ac:picMkLst>
        </pc:picChg>
      </pc:sldChg>
      <pc:sldMasterChg chg="modSp modSldLayout">
        <pc:chgData name="Launchbaugh, Karen (klaunchb@uidaho.edu)" userId="50bf6e17-1720-47d5-b411-57d7bb423c81" providerId="ADAL" clId="{D120122A-235F-4283-835C-3BCD94070097}" dt="2022-01-30T23:56:02.956" v="94"/>
        <pc:sldMasterMkLst>
          <pc:docMk/>
          <pc:sldMasterMk cId="0" sldId="2147483649"/>
        </pc:sldMasterMkLst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asterMk cId="0" sldId="2147483649"/>
            <ac:spMk id="1026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asterMk cId="0" sldId="2147483649"/>
            <ac:spMk id="1027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asterMk cId="0" sldId="2147483649"/>
            <ac:spMk id="7172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asterMk cId="0" sldId="2147483649"/>
            <ac:spMk id="7173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asterMk cId="0" sldId="2147483649"/>
            <ac:spMk id="7174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asterMk cId="0" sldId="2147483649"/>
            <ac:spMk id="7175" creationId="{00000000-0000-0000-0000-000000000000}"/>
          </ac:spMkLst>
        </pc:spChg>
        <pc:spChg chg="mod">
          <ac:chgData name="Launchbaugh, Karen (klaunchb@uidaho.edu)" userId="50bf6e17-1720-47d5-b411-57d7bb423c81" providerId="ADAL" clId="{D120122A-235F-4283-835C-3BCD94070097}" dt="2022-01-30T23:56:02.956" v="94"/>
          <ac:spMkLst>
            <pc:docMk/>
            <pc:sldMasterMk cId="0" sldId="2147483649"/>
            <ac:spMk id="7176" creationId="{00000000-0000-0000-0000-000000000000}"/>
          </ac:spMkLst>
        </pc:spChg>
        <pc:sldLayoutChg chg="modSp">
          <pc:chgData name="Launchbaugh, Karen (klaunchb@uidaho.edu)" userId="50bf6e17-1720-47d5-b411-57d7bb423c81" providerId="ADAL" clId="{D120122A-235F-4283-835C-3BCD94070097}" dt="2022-01-30T23:56:02.956" v="94"/>
          <pc:sldLayoutMkLst>
            <pc:docMk/>
            <pc:sldMasterMk cId="0" sldId="2147483649"/>
            <pc:sldLayoutMk cId="0" sldId="2147483783"/>
          </pc:sldLayoutMkLst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3"/>
              <ac:spMk id="2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3"/>
              <ac:spMk id="3" creationId="{00000000-0000-0000-0000-000000000000}"/>
            </ac:spMkLst>
          </pc:spChg>
        </pc:sldLayoutChg>
        <pc:sldLayoutChg chg="modSp">
          <pc:chgData name="Launchbaugh, Karen (klaunchb@uidaho.edu)" userId="50bf6e17-1720-47d5-b411-57d7bb423c81" providerId="ADAL" clId="{D120122A-235F-4283-835C-3BCD94070097}" dt="2022-01-30T23:56:02.956" v="94"/>
          <pc:sldLayoutMkLst>
            <pc:docMk/>
            <pc:sldMasterMk cId="0" sldId="2147483649"/>
            <pc:sldLayoutMk cId="0" sldId="2147483784"/>
          </pc:sldLayoutMkLst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4"/>
              <ac:spMk id="3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4"/>
              <ac:spMk id="4" creationId="{00000000-0000-0000-0000-000000000000}"/>
            </ac:spMkLst>
          </pc:spChg>
        </pc:sldLayoutChg>
        <pc:sldLayoutChg chg="modSp">
          <pc:chgData name="Launchbaugh, Karen (klaunchb@uidaho.edu)" userId="50bf6e17-1720-47d5-b411-57d7bb423c81" providerId="ADAL" clId="{D120122A-235F-4283-835C-3BCD94070097}" dt="2022-01-30T23:56:02.956" v="94"/>
          <pc:sldLayoutMkLst>
            <pc:docMk/>
            <pc:sldMasterMk cId="0" sldId="2147483649"/>
            <pc:sldLayoutMk cId="0" sldId="2147483785"/>
          </pc:sldLayoutMkLst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5"/>
              <ac:spMk id="2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5"/>
              <ac:spMk id="3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5"/>
              <ac:spMk id="4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5"/>
              <ac:spMk id="5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5"/>
              <ac:spMk id="6" creationId="{00000000-0000-0000-0000-000000000000}"/>
            </ac:spMkLst>
          </pc:spChg>
        </pc:sldLayoutChg>
        <pc:sldLayoutChg chg="modSp">
          <pc:chgData name="Launchbaugh, Karen (klaunchb@uidaho.edu)" userId="50bf6e17-1720-47d5-b411-57d7bb423c81" providerId="ADAL" clId="{D120122A-235F-4283-835C-3BCD94070097}" dt="2022-01-30T23:56:02.956" v="94"/>
          <pc:sldLayoutMkLst>
            <pc:docMk/>
            <pc:sldMasterMk cId="0" sldId="2147483649"/>
            <pc:sldLayoutMk cId="0" sldId="2147483788"/>
          </pc:sldLayoutMkLst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8"/>
              <ac:spMk id="2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8"/>
              <ac:spMk id="3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8"/>
              <ac:spMk id="4" creationId="{00000000-0000-0000-0000-000000000000}"/>
            </ac:spMkLst>
          </pc:spChg>
        </pc:sldLayoutChg>
        <pc:sldLayoutChg chg="modSp">
          <pc:chgData name="Launchbaugh, Karen (klaunchb@uidaho.edu)" userId="50bf6e17-1720-47d5-b411-57d7bb423c81" providerId="ADAL" clId="{D120122A-235F-4283-835C-3BCD94070097}" dt="2022-01-30T23:56:02.956" v="94"/>
          <pc:sldLayoutMkLst>
            <pc:docMk/>
            <pc:sldMasterMk cId="0" sldId="2147483649"/>
            <pc:sldLayoutMk cId="0" sldId="2147483789"/>
          </pc:sldLayoutMkLst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9"/>
              <ac:spMk id="2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9"/>
              <ac:spMk id="3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89"/>
              <ac:spMk id="4" creationId="{00000000-0000-0000-0000-000000000000}"/>
            </ac:spMkLst>
          </pc:spChg>
        </pc:sldLayoutChg>
        <pc:sldLayoutChg chg="modSp">
          <pc:chgData name="Launchbaugh, Karen (klaunchb@uidaho.edu)" userId="50bf6e17-1720-47d5-b411-57d7bb423c81" providerId="ADAL" clId="{D120122A-235F-4283-835C-3BCD94070097}" dt="2022-01-30T23:56:02.956" v="94"/>
          <pc:sldLayoutMkLst>
            <pc:docMk/>
            <pc:sldMasterMk cId="0" sldId="2147483649"/>
            <pc:sldLayoutMk cId="0" sldId="2147483791"/>
          </pc:sldLayoutMkLst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91"/>
              <ac:spMk id="2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91"/>
              <ac:spMk id="3" creationId="{00000000-0000-0000-0000-000000000000}"/>
            </ac:spMkLst>
          </pc:spChg>
        </pc:sldLayoutChg>
        <pc:sldLayoutChg chg="modSp">
          <pc:chgData name="Launchbaugh, Karen (klaunchb@uidaho.edu)" userId="50bf6e17-1720-47d5-b411-57d7bb423c81" providerId="ADAL" clId="{D120122A-235F-4283-835C-3BCD94070097}" dt="2022-01-30T23:56:02.956" v="94"/>
          <pc:sldLayoutMkLst>
            <pc:docMk/>
            <pc:sldMasterMk cId="0" sldId="2147483649"/>
            <pc:sldLayoutMk cId="0" sldId="2147483792"/>
          </pc:sldLayoutMkLst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92"/>
              <ac:spMk id="4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92"/>
              <ac:spMk id="5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92"/>
              <ac:spMk id="7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92"/>
              <ac:spMk id="8194" creationId="{00000000-0000-0000-0000-000000000000}"/>
            </ac:spMkLst>
          </pc:spChg>
          <pc:spChg chg="mod">
            <ac:chgData name="Launchbaugh, Karen (klaunchb@uidaho.edu)" userId="50bf6e17-1720-47d5-b411-57d7bb423c81" providerId="ADAL" clId="{D120122A-235F-4283-835C-3BCD94070097}" dt="2022-01-30T23:56:02.956" v="94"/>
            <ac:spMkLst>
              <pc:docMk/>
              <pc:sldMasterMk cId="0" sldId="2147483649"/>
              <pc:sldLayoutMk cId="0" sldId="2147483792"/>
              <ac:spMk id="8195" creationId="{00000000-0000-0000-0000-000000000000}"/>
            </ac:spMkLst>
          </pc:spChg>
        </pc:sldLayoutChg>
      </pc:sldMasterChg>
    </pc:docChg>
  </pc:docChgLst>
  <pc:docChgLst>
    <pc:chgData name="Launchbaugh, Karen (klaunchb@uidaho.edu)" userId="50bf6e17-1720-47d5-b411-57d7bb423c81" providerId="ADAL" clId="{8E6006B9-8997-4AD7-8AA4-AE8393AE33ED}"/>
    <pc:docChg chg="undo custSel modSld modNotesMaster">
      <pc:chgData name="Launchbaugh, Karen (klaunchb@uidaho.edu)" userId="50bf6e17-1720-47d5-b411-57d7bb423c81" providerId="ADAL" clId="{8E6006B9-8997-4AD7-8AA4-AE8393AE33ED}" dt="2024-01-11T20:23:06.690" v="629" actId="20577"/>
      <pc:docMkLst>
        <pc:docMk/>
      </pc:docMkLst>
      <pc:sldChg chg="delSp modSp mod">
        <pc:chgData name="Launchbaugh, Karen (klaunchb@uidaho.edu)" userId="50bf6e17-1720-47d5-b411-57d7bb423c81" providerId="ADAL" clId="{8E6006B9-8997-4AD7-8AA4-AE8393AE33ED}" dt="2024-01-11T19:38:45.321" v="8" actId="20577"/>
        <pc:sldMkLst>
          <pc:docMk/>
          <pc:sldMk cId="2899941748" sldId="256"/>
        </pc:sldMkLst>
        <pc:spChg chg="mod">
          <ac:chgData name="Launchbaugh, Karen (klaunchb@uidaho.edu)" userId="50bf6e17-1720-47d5-b411-57d7bb423c81" providerId="ADAL" clId="{8E6006B9-8997-4AD7-8AA4-AE8393AE33ED}" dt="2024-01-11T19:38:45.321" v="8" actId="20577"/>
          <ac:spMkLst>
            <pc:docMk/>
            <pc:sldMk cId="2899941748" sldId="256"/>
            <ac:spMk id="3" creationId="{00000000-0000-0000-0000-000000000000}"/>
          </ac:spMkLst>
        </pc:spChg>
        <pc:picChg chg="del">
          <ac:chgData name="Launchbaugh, Karen (klaunchb@uidaho.edu)" userId="50bf6e17-1720-47d5-b411-57d7bb423c81" providerId="ADAL" clId="{8E6006B9-8997-4AD7-8AA4-AE8393AE33ED}" dt="2024-01-11T19:38:35.261" v="0" actId="478"/>
          <ac:picMkLst>
            <pc:docMk/>
            <pc:sldMk cId="2899941748" sldId="256"/>
            <ac:picMk id="6" creationId="{B9F0249B-913D-4575-967A-E8F4D8448CB9}"/>
          </ac:picMkLst>
        </pc:picChg>
      </pc:sldChg>
      <pc:sldChg chg="addSp modSp mod modNotes">
        <pc:chgData name="Launchbaugh, Karen (klaunchb@uidaho.edu)" userId="50bf6e17-1720-47d5-b411-57d7bb423c81" providerId="ADAL" clId="{8E6006B9-8997-4AD7-8AA4-AE8393AE33ED}" dt="2024-01-11T20:21:45.463" v="604" actId="167"/>
        <pc:sldMkLst>
          <pc:docMk/>
          <pc:sldMk cId="2284862237" sldId="257"/>
        </pc:sldMkLst>
        <pc:spChg chg="add mod ord">
          <ac:chgData name="Launchbaugh, Karen (klaunchb@uidaho.edu)" userId="50bf6e17-1720-47d5-b411-57d7bb423c81" providerId="ADAL" clId="{8E6006B9-8997-4AD7-8AA4-AE8393AE33ED}" dt="2024-01-11T20:21:45.463" v="604" actId="167"/>
          <ac:spMkLst>
            <pc:docMk/>
            <pc:sldMk cId="2284862237" sldId="257"/>
            <ac:spMk id="9" creationId="{B9A20B1D-4DA1-F23F-A426-2E0CBBF94283}"/>
          </ac:spMkLst>
        </pc:spChg>
      </pc:sldChg>
      <pc:sldChg chg="addSp modSp mod">
        <pc:chgData name="Launchbaugh, Karen (klaunchb@uidaho.edu)" userId="50bf6e17-1720-47d5-b411-57d7bb423c81" providerId="ADAL" clId="{8E6006B9-8997-4AD7-8AA4-AE8393AE33ED}" dt="2024-01-11T20:21:37.692" v="601" actId="167"/>
        <pc:sldMkLst>
          <pc:docMk/>
          <pc:sldMk cId="313228503" sldId="259"/>
        </pc:sldMkLst>
        <pc:spChg chg="add mod ord">
          <ac:chgData name="Launchbaugh, Karen (klaunchb@uidaho.edu)" userId="50bf6e17-1720-47d5-b411-57d7bb423c81" providerId="ADAL" clId="{8E6006B9-8997-4AD7-8AA4-AE8393AE33ED}" dt="2024-01-11T20:21:37.692" v="601" actId="167"/>
          <ac:spMkLst>
            <pc:docMk/>
            <pc:sldMk cId="313228503" sldId="259"/>
            <ac:spMk id="4" creationId="{E4BABE8F-FD13-4372-C34B-33F3EE490AAA}"/>
          </ac:spMkLst>
        </pc:spChg>
      </pc:sldChg>
      <pc:sldChg chg="addSp modSp">
        <pc:chgData name="Launchbaugh, Karen (klaunchb@uidaho.edu)" userId="50bf6e17-1720-47d5-b411-57d7bb423c81" providerId="ADAL" clId="{8E6006B9-8997-4AD7-8AA4-AE8393AE33ED}" dt="2024-01-11T20:21:39.252" v="602"/>
        <pc:sldMkLst>
          <pc:docMk/>
          <pc:sldMk cId="591900473" sldId="260"/>
        </pc:sldMkLst>
        <pc:spChg chg="add mod">
          <ac:chgData name="Launchbaugh, Karen (klaunchb@uidaho.edu)" userId="50bf6e17-1720-47d5-b411-57d7bb423c81" providerId="ADAL" clId="{8E6006B9-8997-4AD7-8AA4-AE8393AE33ED}" dt="2024-01-11T20:21:39.252" v="602"/>
          <ac:spMkLst>
            <pc:docMk/>
            <pc:sldMk cId="591900473" sldId="260"/>
            <ac:spMk id="5" creationId="{6B51FD40-9E12-4887-62BB-A500C5B9755A}"/>
          </ac:spMkLst>
        </pc:spChg>
      </pc:sldChg>
      <pc:sldChg chg="addSp modSp mod">
        <pc:chgData name="Launchbaugh, Karen (klaunchb@uidaho.edu)" userId="50bf6e17-1720-47d5-b411-57d7bb423c81" providerId="ADAL" clId="{8E6006B9-8997-4AD7-8AA4-AE8393AE33ED}" dt="2024-01-11T20:21:34.138" v="599" actId="167"/>
        <pc:sldMkLst>
          <pc:docMk/>
          <pc:sldMk cId="1660844857" sldId="261"/>
        </pc:sldMkLst>
        <pc:spChg chg="add mod ord">
          <ac:chgData name="Launchbaugh, Karen (klaunchb@uidaho.edu)" userId="50bf6e17-1720-47d5-b411-57d7bb423c81" providerId="ADAL" clId="{8E6006B9-8997-4AD7-8AA4-AE8393AE33ED}" dt="2024-01-11T20:21:34.138" v="599" actId="167"/>
          <ac:spMkLst>
            <pc:docMk/>
            <pc:sldMk cId="1660844857" sldId="261"/>
            <ac:spMk id="4" creationId="{58756D8C-310F-700B-4FBA-566D9F9558C5}"/>
          </ac:spMkLst>
        </pc:spChg>
      </pc:sldChg>
      <pc:sldChg chg="addSp modSp mod">
        <pc:chgData name="Launchbaugh, Karen (klaunchb@uidaho.edu)" userId="50bf6e17-1720-47d5-b411-57d7bb423c81" providerId="ADAL" clId="{8E6006B9-8997-4AD7-8AA4-AE8393AE33ED}" dt="2024-01-11T20:21:29.311" v="597" actId="167"/>
        <pc:sldMkLst>
          <pc:docMk/>
          <pc:sldMk cId="2604446965" sldId="262"/>
        </pc:sldMkLst>
        <pc:spChg chg="add mod ord">
          <ac:chgData name="Launchbaugh, Karen (klaunchb@uidaho.edu)" userId="50bf6e17-1720-47d5-b411-57d7bb423c81" providerId="ADAL" clId="{8E6006B9-8997-4AD7-8AA4-AE8393AE33ED}" dt="2024-01-11T20:21:29.311" v="597" actId="167"/>
          <ac:spMkLst>
            <pc:docMk/>
            <pc:sldMk cId="2604446965" sldId="262"/>
            <ac:spMk id="4" creationId="{08A3D73B-47B0-C97E-1FBC-08194B0729B6}"/>
          </ac:spMkLst>
        </pc:spChg>
      </pc:sldChg>
      <pc:sldChg chg="addSp modSp mod">
        <pc:chgData name="Launchbaugh, Karen (klaunchb@uidaho.edu)" userId="50bf6e17-1720-47d5-b411-57d7bb423c81" providerId="ADAL" clId="{8E6006B9-8997-4AD7-8AA4-AE8393AE33ED}" dt="2024-01-11T20:21:24.920" v="595" actId="167"/>
        <pc:sldMkLst>
          <pc:docMk/>
          <pc:sldMk cId="3346116227" sldId="263"/>
        </pc:sldMkLst>
        <pc:spChg chg="add mod ord">
          <ac:chgData name="Launchbaugh, Karen (klaunchb@uidaho.edu)" userId="50bf6e17-1720-47d5-b411-57d7bb423c81" providerId="ADAL" clId="{8E6006B9-8997-4AD7-8AA4-AE8393AE33ED}" dt="2024-01-11T20:21:24.920" v="595" actId="167"/>
          <ac:spMkLst>
            <pc:docMk/>
            <pc:sldMk cId="3346116227" sldId="263"/>
            <ac:spMk id="6" creationId="{F125FD3D-A632-279D-3F64-7F18BFD9DF34}"/>
          </ac:spMkLst>
        </pc:spChg>
      </pc:sldChg>
      <pc:sldChg chg="addSp modSp mod">
        <pc:chgData name="Launchbaugh, Karen (klaunchb@uidaho.edu)" userId="50bf6e17-1720-47d5-b411-57d7bb423c81" providerId="ADAL" clId="{8E6006B9-8997-4AD7-8AA4-AE8393AE33ED}" dt="2024-01-11T20:22:35.144" v="620" actId="948"/>
        <pc:sldMkLst>
          <pc:docMk/>
          <pc:sldMk cId="303811069" sldId="264"/>
        </pc:sldMkLst>
        <pc:spChg chg="mod">
          <ac:chgData name="Launchbaugh, Karen (klaunchb@uidaho.edu)" userId="50bf6e17-1720-47d5-b411-57d7bb423c81" providerId="ADAL" clId="{8E6006B9-8997-4AD7-8AA4-AE8393AE33ED}" dt="2024-01-11T19:56:11.093" v="297" actId="20577"/>
          <ac:spMkLst>
            <pc:docMk/>
            <pc:sldMk cId="303811069" sldId="264"/>
            <ac:spMk id="2" creationId="{00000000-0000-0000-0000-000000000000}"/>
          </ac:spMkLst>
        </pc:spChg>
        <pc:spChg chg="mod">
          <ac:chgData name="Launchbaugh, Karen (klaunchb@uidaho.edu)" userId="50bf6e17-1720-47d5-b411-57d7bb423c81" providerId="ADAL" clId="{8E6006B9-8997-4AD7-8AA4-AE8393AE33ED}" dt="2024-01-11T20:22:35.144" v="620" actId="948"/>
          <ac:spMkLst>
            <pc:docMk/>
            <pc:sldMk cId="303811069" sldId="264"/>
            <ac:spMk id="3" creationId="{00000000-0000-0000-0000-000000000000}"/>
          </ac:spMkLst>
        </pc:spChg>
        <pc:spChg chg="add mod ord">
          <ac:chgData name="Launchbaugh, Karen (klaunchb@uidaho.edu)" userId="50bf6e17-1720-47d5-b411-57d7bb423c81" providerId="ADAL" clId="{8E6006B9-8997-4AD7-8AA4-AE8393AE33ED}" dt="2024-01-11T20:22:29.708" v="619" actId="167"/>
          <ac:spMkLst>
            <pc:docMk/>
            <pc:sldMk cId="303811069" sldId="264"/>
            <ac:spMk id="5" creationId="{604AB363-4A1F-8C7A-B558-50DDFB3C716D}"/>
          </ac:spMkLst>
        </pc:spChg>
      </pc:sldChg>
      <pc:sldChg chg="addSp modSp mod">
        <pc:chgData name="Launchbaugh, Karen (klaunchb@uidaho.edu)" userId="50bf6e17-1720-47d5-b411-57d7bb423c81" providerId="ADAL" clId="{8E6006B9-8997-4AD7-8AA4-AE8393AE33ED}" dt="2024-01-11T20:22:43.677" v="622" actId="167"/>
        <pc:sldMkLst>
          <pc:docMk/>
          <pc:sldMk cId="1077708503" sldId="265"/>
        </pc:sldMkLst>
        <pc:spChg chg="add mod ord">
          <ac:chgData name="Launchbaugh, Karen (klaunchb@uidaho.edu)" userId="50bf6e17-1720-47d5-b411-57d7bb423c81" providerId="ADAL" clId="{8E6006B9-8997-4AD7-8AA4-AE8393AE33ED}" dt="2024-01-11T20:22:43.677" v="622" actId="167"/>
          <ac:spMkLst>
            <pc:docMk/>
            <pc:sldMk cId="1077708503" sldId="265"/>
            <ac:spMk id="4" creationId="{2B66D4CE-83A5-DD99-2D1C-E3BED512DE13}"/>
          </ac:spMkLst>
        </pc:spChg>
      </pc:sldChg>
      <pc:sldChg chg="addSp modSp mod">
        <pc:chgData name="Launchbaugh, Karen (klaunchb@uidaho.edu)" userId="50bf6e17-1720-47d5-b411-57d7bb423c81" providerId="ADAL" clId="{8E6006B9-8997-4AD7-8AA4-AE8393AE33ED}" dt="2024-01-11T20:22:56.322" v="626" actId="1076"/>
        <pc:sldMkLst>
          <pc:docMk/>
          <pc:sldMk cId="3665691329" sldId="266"/>
        </pc:sldMkLst>
        <pc:spChg chg="mod">
          <ac:chgData name="Launchbaugh, Karen (klaunchb@uidaho.edu)" userId="50bf6e17-1720-47d5-b411-57d7bb423c81" providerId="ADAL" clId="{8E6006B9-8997-4AD7-8AA4-AE8393AE33ED}" dt="2024-01-11T20:22:56.322" v="626" actId="1076"/>
          <ac:spMkLst>
            <pc:docMk/>
            <pc:sldMk cId="3665691329" sldId="266"/>
            <ac:spMk id="3" creationId="{00000000-0000-0000-0000-000000000000}"/>
          </ac:spMkLst>
        </pc:spChg>
        <pc:spChg chg="add mod ord">
          <ac:chgData name="Launchbaugh, Karen (klaunchb@uidaho.edu)" userId="50bf6e17-1720-47d5-b411-57d7bb423c81" providerId="ADAL" clId="{8E6006B9-8997-4AD7-8AA4-AE8393AE33ED}" dt="2024-01-11T20:22:48.549" v="624" actId="167"/>
          <ac:spMkLst>
            <pc:docMk/>
            <pc:sldMk cId="3665691329" sldId="266"/>
            <ac:spMk id="4" creationId="{4A285129-6D1D-A9C1-04E2-663E26360E70}"/>
          </ac:spMkLst>
        </pc:spChg>
        <pc:picChg chg="mod">
          <ac:chgData name="Launchbaugh, Karen (klaunchb@uidaho.edu)" userId="50bf6e17-1720-47d5-b411-57d7bb423c81" providerId="ADAL" clId="{8E6006B9-8997-4AD7-8AA4-AE8393AE33ED}" dt="2024-01-11T20:22:51.554" v="625" actId="14100"/>
          <ac:picMkLst>
            <pc:docMk/>
            <pc:sldMk cId="3665691329" sldId="266"/>
            <ac:picMk id="5" creationId="{3ECEE336-780B-4C66-813E-CB243070354E}"/>
          </ac:picMkLst>
        </pc:picChg>
      </pc:sldChg>
      <pc:sldChg chg="modSp mod">
        <pc:chgData name="Launchbaugh, Karen (klaunchb@uidaho.edu)" userId="50bf6e17-1720-47d5-b411-57d7bb423c81" providerId="ADAL" clId="{8E6006B9-8997-4AD7-8AA4-AE8393AE33ED}" dt="2024-01-11T20:06:12.870" v="504" actId="20577"/>
        <pc:sldMkLst>
          <pc:docMk/>
          <pc:sldMk cId="354783082" sldId="267"/>
        </pc:sldMkLst>
        <pc:spChg chg="mod">
          <ac:chgData name="Launchbaugh, Karen (klaunchb@uidaho.edu)" userId="50bf6e17-1720-47d5-b411-57d7bb423c81" providerId="ADAL" clId="{8E6006B9-8997-4AD7-8AA4-AE8393AE33ED}" dt="2024-01-11T20:04:25.753" v="343" actId="1076"/>
          <ac:spMkLst>
            <pc:docMk/>
            <pc:sldMk cId="354783082" sldId="267"/>
            <ac:spMk id="2" creationId="{00000000-0000-0000-0000-000000000000}"/>
          </ac:spMkLst>
        </pc:spChg>
        <pc:spChg chg="mod">
          <ac:chgData name="Launchbaugh, Karen (klaunchb@uidaho.edu)" userId="50bf6e17-1720-47d5-b411-57d7bb423c81" providerId="ADAL" clId="{8E6006B9-8997-4AD7-8AA4-AE8393AE33ED}" dt="2024-01-11T20:06:12.870" v="504" actId="20577"/>
          <ac:spMkLst>
            <pc:docMk/>
            <pc:sldMk cId="354783082" sldId="267"/>
            <ac:spMk id="3" creationId="{00000000-0000-0000-0000-000000000000}"/>
          </ac:spMkLst>
        </pc:spChg>
      </pc:sldChg>
      <pc:sldChg chg="addSp modSp mod modAnim">
        <pc:chgData name="Launchbaugh, Karen (klaunchb@uidaho.edu)" userId="50bf6e17-1720-47d5-b411-57d7bb423c81" providerId="ADAL" clId="{8E6006B9-8997-4AD7-8AA4-AE8393AE33ED}" dt="2024-01-11T20:23:06.690" v="629" actId="20577"/>
        <pc:sldMkLst>
          <pc:docMk/>
          <pc:sldMk cId="166016737" sldId="268"/>
        </pc:sldMkLst>
        <pc:spChg chg="mod">
          <ac:chgData name="Launchbaugh, Karen (klaunchb@uidaho.edu)" userId="50bf6e17-1720-47d5-b411-57d7bb423c81" providerId="ADAL" clId="{8E6006B9-8997-4AD7-8AA4-AE8393AE33ED}" dt="2024-01-11T20:23:06.690" v="629" actId="20577"/>
          <ac:spMkLst>
            <pc:docMk/>
            <pc:sldMk cId="166016737" sldId="268"/>
            <ac:spMk id="3" creationId="{00000000-0000-0000-0000-000000000000}"/>
          </ac:spMkLst>
        </pc:spChg>
        <pc:spChg chg="add mod ord">
          <ac:chgData name="Launchbaugh, Karen (klaunchb@uidaho.edu)" userId="50bf6e17-1720-47d5-b411-57d7bb423c81" providerId="ADAL" clId="{8E6006B9-8997-4AD7-8AA4-AE8393AE33ED}" dt="2024-01-11T20:23:02.508" v="628" actId="167"/>
          <ac:spMkLst>
            <pc:docMk/>
            <pc:sldMk cId="166016737" sldId="268"/>
            <ac:spMk id="4" creationId="{26E9575C-C0CC-FC6C-7095-DCD8AD3EE49B}"/>
          </ac:spMkLst>
        </pc:spChg>
        <pc:spChg chg="mod">
          <ac:chgData name="Launchbaugh, Karen (klaunchb@uidaho.edu)" userId="50bf6e17-1720-47d5-b411-57d7bb423c81" providerId="ADAL" clId="{8E6006B9-8997-4AD7-8AA4-AE8393AE33ED}" dt="2024-01-11T20:06:43.088" v="515" actId="1035"/>
          <ac:spMkLst>
            <pc:docMk/>
            <pc:sldMk cId="166016737" sldId="268"/>
            <ac:spMk id="10" creationId="{00000000-0000-0000-0000-000000000000}"/>
          </ac:spMkLst>
        </pc:spChg>
        <pc:spChg chg="mod">
          <ac:chgData name="Launchbaugh, Karen (klaunchb@uidaho.edu)" userId="50bf6e17-1720-47d5-b411-57d7bb423c81" providerId="ADAL" clId="{8E6006B9-8997-4AD7-8AA4-AE8393AE33ED}" dt="2024-01-11T20:06:43.088" v="515" actId="1035"/>
          <ac:spMkLst>
            <pc:docMk/>
            <pc:sldMk cId="166016737" sldId="268"/>
            <ac:spMk id="11" creationId="{00000000-0000-0000-0000-000000000000}"/>
          </ac:spMkLst>
        </pc:spChg>
        <pc:spChg chg="mod">
          <ac:chgData name="Launchbaugh, Karen (klaunchb@uidaho.edu)" userId="50bf6e17-1720-47d5-b411-57d7bb423c81" providerId="ADAL" clId="{8E6006B9-8997-4AD7-8AA4-AE8393AE33ED}" dt="2024-01-11T20:06:43.088" v="515" actId="1035"/>
          <ac:spMkLst>
            <pc:docMk/>
            <pc:sldMk cId="166016737" sldId="268"/>
            <ac:spMk id="12" creationId="{00000000-0000-0000-0000-000000000000}"/>
          </ac:spMkLst>
        </pc:spChg>
        <pc:spChg chg="mod">
          <ac:chgData name="Launchbaugh, Karen (klaunchb@uidaho.edu)" userId="50bf6e17-1720-47d5-b411-57d7bb423c81" providerId="ADAL" clId="{8E6006B9-8997-4AD7-8AA4-AE8393AE33ED}" dt="2024-01-11T20:06:43.088" v="515" actId="1035"/>
          <ac:spMkLst>
            <pc:docMk/>
            <pc:sldMk cId="166016737" sldId="268"/>
            <ac:spMk id="13" creationId="{00000000-0000-0000-0000-000000000000}"/>
          </ac:spMkLst>
        </pc:spChg>
        <pc:spChg chg="mod">
          <ac:chgData name="Launchbaugh, Karen (klaunchb@uidaho.edu)" userId="50bf6e17-1720-47d5-b411-57d7bb423c81" providerId="ADAL" clId="{8E6006B9-8997-4AD7-8AA4-AE8393AE33ED}" dt="2024-01-11T20:06:43.088" v="515" actId="1035"/>
          <ac:spMkLst>
            <pc:docMk/>
            <pc:sldMk cId="166016737" sldId="268"/>
            <ac:spMk id="14" creationId="{00000000-0000-0000-0000-000000000000}"/>
          </ac:spMkLst>
        </pc:spChg>
        <pc:cxnChg chg="mod">
          <ac:chgData name="Launchbaugh, Karen (klaunchb@uidaho.edu)" userId="50bf6e17-1720-47d5-b411-57d7bb423c81" providerId="ADAL" clId="{8E6006B9-8997-4AD7-8AA4-AE8393AE33ED}" dt="2024-01-11T20:06:43.088" v="515" actId="1035"/>
          <ac:cxnSpMkLst>
            <pc:docMk/>
            <pc:sldMk cId="166016737" sldId="268"/>
            <ac:cxnSpMk id="7" creationId="{00000000-0000-0000-0000-000000000000}"/>
          </ac:cxnSpMkLst>
        </pc:cxnChg>
        <pc:cxnChg chg="mod">
          <ac:chgData name="Launchbaugh, Karen (klaunchb@uidaho.edu)" userId="50bf6e17-1720-47d5-b411-57d7bb423c81" providerId="ADAL" clId="{8E6006B9-8997-4AD7-8AA4-AE8393AE33ED}" dt="2024-01-11T20:06:43.088" v="515" actId="1035"/>
          <ac:cxnSpMkLst>
            <pc:docMk/>
            <pc:sldMk cId="166016737" sldId="268"/>
            <ac:cxnSpMk id="15" creationId="{00000000-0000-0000-0000-000000000000}"/>
          </ac:cxnSpMkLst>
        </pc:cxnChg>
        <pc:cxnChg chg="mod">
          <ac:chgData name="Launchbaugh, Karen (klaunchb@uidaho.edu)" userId="50bf6e17-1720-47d5-b411-57d7bb423c81" providerId="ADAL" clId="{8E6006B9-8997-4AD7-8AA4-AE8393AE33ED}" dt="2024-01-11T20:06:43.088" v="515" actId="1035"/>
          <ac:cxnSpMkLst>
            <pc:docMk/>
            <pc:sldMk cId="166016737" sldId="268"/>
            <ac:cxnSpMk id="17" creationId="{00000000-0000-0000-0000-000000000000}"/>
          </ac:cxnSpMkLst>
        </pc:cxnChg>
        <pc:cxnChg chg="mod">
          <ac:chgData name="Launchbaugh, Karen (klaunchb@uidaho.edu)" userId="50bf6e17-1720-47d5-b411-57d7bb423c81" providerId="ADAL" clId="{8E6006B9-8997-4AD7-8AA4-AE8393AE33ED}" dt="2024-01-11T20:06:43.088" v="515" actId="1035"/>
          <ac:cxnSpMkLst>
            <pc:docMk/>
            <pc:sldMk cId="166016737" sldId="268"/>
            <ac:cxnSpMk id="20" creationId="{00000000-0000-0000-0000-000000000000}"/>
          </ac:cxnSpMkLst>
        </pc:cxnChg>
        <pc:cxnChg chg="mod">
          <ac:chgData name="Launchbaugh, Karen (klaunchb@uidaho.edu)" userId="50bf6e17-1720-47d5-b411-57d7bb423c81" providerId="ADAL" clId="{8E6006B9-8997-4AD7-8AA4-AE8393AE33ED}" dt="2024-01-11T20:06:43.088" v="515" actId="1035"/>
          <ac:cxnSpMkLst>
            <pc:docMk/>
            <pc:sldMk cId="166016737" sldId="268"/>
            <ac:cxnSpMk id="22" creationId="{00000000-0000-0000-0000-000000000000}"/>
          </ac:cxnSpMkLst>
        </pc:cxnChg>
      </pc:sldChg>
      <pc:sldChg chg="addSp modSp mod">
        <pc:chgData name="Launchbaugh, Karen (klaunchb@uidaho.edu)" userId="50bf6e17-1720-47d5-b411-57d7bb423c81" providerId="ADAL" clId="{8E6006B9-8997-4AD7-8AA4-AE8393AE33ED}" dt="2024-01-11T20:22:25.062" v="617" actId="167"/>
        <pc:sldMkLst>
          <pc:docMk/>
          <pc:sldMk cId="1013310158" sldId="269"/>
        </pc:sldMkLst>
        <pc:spChg chg="mod">
          <ac:chgData name="Launchbaugh, Karen (klaunchb@uidaho.edu)" userId="50bf6e17-1720-47d5-b411-57d7bb423c81" providerId="ADAL" clId="{8E6006B9-8997-4AD7-8AA4-AE8393AE33ED}" dt="2024-01-11T19:55:29.221" v="282" actId="20577"/>
          <ac:spMkLst>
            <pc:docMk/>
            <pc:sldMk cId="1013310158" sldId="269"/>
            <ac:spMk id="3" creationId="{5242521F-A473-47F1-B6D2-D57E2932A1E5}"/>
          </ac:spMkLst>
        </pc:spChg>
        <pc:spChg chg="add mod ord">
          <ac:chgData name="Launchbaugh, Karen (klaunchb@uidaho.edu)" userId="50bf6e17-1720-47d5-b411-57d7bb423c81" providerId="ADAL" clId="{8E6006B9-8997-4AD7-8AA4-AE8393AE33ED}" dt="2024-01-11T20:22:25.062" v="617" actId="167"/>
          <ac:spMkLst>
            <pc:docMk/>
            <pc:sldMk cId="1013310158" sldId="269"/>
            <ac:spMk id="6" creationId="{52D16F02-C25A-B6AF-A16F-E940DCEDA467}"/>
          </ac:spMkLst>
        </pc:spChg>
      </pc:sldChg>
      <pc:sldChg chg="addSp delSp modSp mod modNotes">
        <pc:chgData name="Launchbaugh, Karen (klaunchb@uidaho.edu)" userId="50bf6e17-1720-47d5-b411-57d7bb423c81" providerId="ADAL" clId="{8E6006B9-8997-4AD7-8AA4-AE8393AE33ED}" dt="2024-01-11T20:19:07.856" v="593"/>
        <pc:sldMkLst>
          <pc:docMk/>
          <pc:sldMk cId="1038940366" sldId="270"/>
        </pc:sldMkLst>
        <pc:spChg chg="add del mod">
          <ac:chgData name="Launchbaugh, Karen (klaunchb@uidaho.edu)" userId="50bf6e17-1720-47d5-b411-57d7bb423c81" providerId="ADAL" clId="{8E6006B9-8997-4AD7-8AA4-AE8393AE33ED}" dt="2024-01-11T19:51:13.763" v="204" actId="478"/>
          <ac:spMkLst>
            <pc:docMk/>
            <pc:sldMk cId="1038940366" sldId="270"/>
            <ac:spMk id="3" creationId="{B656AC72-7EF1-7369-5E19-88ADA00D0839}"/>
          </ac:spMkLst>
        </pc:spChg>
        <pc:spChg chg="add del mod">
          <ac:chgData name="Launchbaugh, Karen (klaunchb@uidaho.edu)" userId="50bf6e17-1720-47d5-b411-57d7bb423c81" providerId="ADAL" clId="{8E6006B9-8997-4AD7-8AA4-AE8393AE33ED}" dt="2024-01-11T19:51:12.173" v="203" actId="478"/>
          <ac:spMkLst>
            <pc:docMk/>
            <pc:sldMk cId="1038940366" sldId="270"/>
            <ac:spMk id="23" creationId="{550E46ED-CF25-FEA6-5AF2-BB4A50DD2327}"/>
          </ac:spMkLst>
        </pc:spChg>
        <pc:spChg chg="add del mod">
          <ac:chgData name="Launchbaugh, Karen (klaunchb@uidaho.edu)" userId="50bf6e17-1720-47d5-b411-57d7bb423c81" providerId="ADAL" clId="{8E6006B9-8997-4AD7-8AA4-AE8393AE33ED}" dt="2024-01-11T19:51:09.024" v="202" actId="478"/>
          <ac:spMkLst>
            <pc:docMk/>
            <pc:sldMk cId="1038940366" sldId="270"/>
            <ac:spMk id="24" creationId="{0B662FE4-4848-7E76-C08C-AEB5C93095B4}"/>
          </ac:spMkLst>
        </pc:spChg>
        <pc:grpChg chg="mod">
          <ac:chgData name="Launchbaugh, Karen (klaunchb@uidaho.edu)" userId="50bf6e17-1720-47d5-b411-57d7bb423c81" providerId="ADAL" clId="{8E6006B9-8997-4AD7-8AA4-AE8393AE33ED}" dt="2024-01-11T19:51:20.911" v="205" actId="1076"/>
          <ac:grpSpMkLst>
            <pc:docMk/>
            <pc:sldMk cId="1038940366" sldId="270"/>
            <ac:grpSpMk id="5" creationId="{0BD808C6-761E-42A1-B315-D3E55CD1F06F}"/>
          </ac:grpSpMkLst>
        </pc:grpChg>
        <pc:grpChg chg="mod">
          <ac:chgData name="Launchbaugh, Karen (klaunchb@uidaho.edu)" userId="50bf6e17-1720-47d5-b411-57d7bb423c81" providerId="ADAL" clId="{8E6006B9-8997-4AD7-8AA4-AE8393AE33ED}" dt="2024-01-11T19:51:20.911" v="205" actId="1076"/>
          <ac:grpSpMkLst>
            <pc:docMk/>
            <pc:sldMk cId="1038940366" sldId="270"/>
            <ac:grpSpMk id="6" creationId="{F1C32B1F-CB02-4058-A3B8-1C7824BB1A19}"/>
          </ac:grpSpMkLst>
        </pc:grpChg>
        <pc:grpChg chg="mod">
          <ac:chgData name="Launchbaugh, Karen (klaunchb@uidaho.edu)" userId="50bf6e17-1720-47d5-b411-57d7bb423c81" providerId="ADAL" clId="{8E6006B9-8997-4AD7-8AA4-AE8393AE33ED}" dt="2024-01-11T19:51:20.911" v="205" actId="1076"/>
          <ac:grpSpMkLst>
            <pc:docMk/>
            <pc:sldMk cId="1038940366" sldId="270"/>
            <ac:grpSpMk id="7" creationId="{9B80EC18-3AC9-4D0F-BD20-60EA57E19C24}"/>
          </ac:grpSpMkLst>
        </pc:grpChg>
        <pc:grpChg chg="mod">
          <ac:chgData name="Launchbaugh, Karen (klaunchb@uidaho.edu)" userId="50bf6e17-1720-47d5-b411-57d7bb423c81" providerId="ADAL" clId="{8E6006B9-8997-4AD7-8AA4-AE8393AE33ED}" dt="2024-01-11T19:51:20.911" v="205" actId="1076"/>
          <ac:grpSpMkLst>
            <pc:docMk/>
            <pc:sldMk cId="1038940366" sldId="270"/>
            <ac:grpSpMk id="8" creationId="{7A3DAA3C-3211-4203-84AA-A34EB486A2AD}"/>
          </ac:grpSpMkLst>
        </pc:grpChg>
        <pc:grpChg chg="mod">
          <ac:chgData name="Launchbaugh, Karen (klaunchb@uidaho.edu)" userId="50bf6e17-1720-47d5-b411-57d7bb423c81" providerId="ADAL" clId="{8E6006B9-8997-4AD7-8AA4-AE8393AE33ED}" dt="2024-01-11T19:51:20.911" v="205" actId="1076"/>
          <ac:grpSpMkLst>
            <pc:docMk/>
            <pc:sldMk cId="1038940366" sldId="270"/>
            <ac:grpSpMk id="9" creationId="{FAB21B82-00C7-4BEC-A426-78E7C369B306}"/>
          </ac:grpSpMkLst>
        </pc:grpChg>
        <pc:grpChg chg="mod">
          <ac:chgData name="Launchbaugh, Karen (klaunchb@uidaho.edu)" userId="50bf6e17-1720-47d5-b411-57d7bb423c81" providerId="ADAL" clId="{8E6006B9-8997-4AD7-8AA4-AE8393AE33ED}" dt="2024-01-11T19:51:20.911" v="205" actId="1076"/>
          <ac:grpSpMkLst>
            <pc:docMk/>
            <pc:sldMk cId="1038940366" sldId="270"/>
            <ac:grpSpMk id="10" creationId="{0F0FF74A-8C8C-4A6C-AB10-A0BF9B7CDF84}"/>
          </ac:grpSpMkLst>
        </pc:grpChg>
        <pc:graphicFrameChg chg="mod">
          <ac:chgData name="Launchbaugh, Karen (klaunchb@uidaho.edu)" userId="50bf6e17-1720-47d5-b411-57d7bb423c81" providerId="ADAL" clId="{8E6006B9-8997-4AD7-8AA4-AE8393AE33ED}" dt="2024-01-11T19:51:20.911" v="205" actId="1076"/>
          <ac:graphicFrameMkLst>
            <pc:docMk/>
            <pc:sldMk cId="1038940366" sldId="270"/>
            <ac:graphicFrameMk id="4" creationId="{E570EF92-78CF-4C6D-B9C3-CFCF9F25D6A8}"/>
          </ac:graphicFrameMkLst>
        </pc:graphicFrameChg>
      </pc:sldChg>
      <pc:sldChg chg="addSp modSp mod">
        <pc:chgData name="Launchbaugh, Karen (klaunchb@uidaho.edu)" userId="50bf6e17-1720-47d5-b411-57d7bb423c81" providerId="ADAL" clId="{8E6006B9-8997-4AD7-8AA4-AE8393AE33ED}" dt="2024-01-11T20:22:04.950" v="611" actId="167"/>
        <pc:sldMkLst>
          <pc:docMk/>
          <pc:sldMk cId="3545109924" sldId="272"/>
        </pc:sldMkLst>
        <pc:spChg chg="add mod ord">
          <ac:chgData name="Launchbaugh, Karen (klaunchb@uidaho.edu)" userId="50bf6e17-1720-47d5-b411-57d7bb423c81" providerId="ADAL" clId="{8E6006B9-8997-4AD7-8AA4-AE8393AE33ED}" dt="2024-01-11T20:22:04.950" v="611" actId="167"/>
          <ac:spMkLst>
            <pc:docMk/>
            <pc:sldMk cId="3545109924" sldId="272"/>
            <ac:spMk id="3" creationId="{4B1E4D16-DBF6-332E-B61A-DCC8F8A73ED0}"/>
          </ac:spMkLst>
        </pc:spChg>
      </pc:sldChg>
      <pc:sldChg chg="addSp modSp mod">
        <pc:chgData name="Launchbaugh, Karen (klaunchb@uidaho.edu)" userId="50bf6e17-1720-47d5-b411-57d7bb423c81" providerId="ADAL" clId="{8E6006B9-8997-4AD7-8AA4-AE8393AE33ED}" dt="2024-01-11T20:21:58.832" v="609" actId="1076"/>
        <pc:sldMkLst>
          <pc:docMk/>
          <pc:sldMk cId="2023899753" sldId="273"/>
        </pc:sldMkLst>
        <pc:spChg chg="mod">
          <ac:chgData name="Launchbaugh, Karen (klaunchb@uidaho.edu)" userId="50bf6e17-1720-47d5-b411-57d7bb423c81" providerId="ADAL" clId="{8E6006B9-8997-4AD7-8AA4-AE8393AE33ED}" dt="2024-01-11T20:21:58.832" v="609" actId="1076"/>
          <ac:spMkLst>
            <pc:docMk/>
            <pc:sldMk cId="2023899753" sldId="273"/>
            <ac:spMk id="2" creationId="{83533CB0-4A22-4914-B570-2AC8E0A50AB1}"/>
          </ac:spMkLst>
        </pc:spChg>
        <pc:spChg chg="add mod ord">
          <ac:chgData name="Launchbaugh, Karen (klaunchb@uidaho.edu)" userId="50bf6e17-1720-47d5-b411-57d7bb423c81" providerId="ADAL" clId="{8E6006B9-8997-4AD7-8AA4-AE8393AE33ED}" dt="2024-01-11T20:21:56.078" v="607" actId="167"/>
          <ac:spMkLst>
            <pc:docMk/>
            <pc:sldMk cId="2023899753" sldId="273"/>
            <ac:spMk id="3" creationId="{C9F28B7F-7875-D5BA-3A7D-ADBBC3BED7B6}"/>
          </ac:spMkLst>
        </pc:spChg>
        <pc:spChg chg="mod">
          <ac:chgData name="Launchbaugh, Karen (klaunchb@uidaho.edu)" userId="50bf6e17-1720-47d5-b411-57d7bb423c81" providerId="ADAL" clId="{8E6006B9-8997-4AD7-8AA4-AE8393AE33ED}" dt="2024-01-11T19:52:45.970" v="227" actId="1076"/>
          <ac:spMkLst>
            <pc:docMk/>
            <pc:sldMk cId="2023899753" sldId="273"/>
            <ac:spMk id="8" creationId="{E8DD4634-084D-4D9C-9B54-75DE6A1D0D0B}"/>
          </ac:spMkLst>
        </pc:spChg>
        <pc:graphicFrameChg chg="mod">
          <ac:chgData name="Launchbaugh, Karen (klaunchb@uidaho.edu)" userId="50bf6e17-1720-47d5-b411-57d7bb423c81" providerId="ADAL" clId="{8E6006B9-8997-4AD7-8AA4-AE8393AE33ED}" dt="2024-01-11T19:52:41.458" v="226" actId="1076"/>
          <ac:graphicFrameMkLst>
            <pc:docMk/>
            <pc:sldMk cId="2023899753" sldId="273"/>
            <ac:graphicFrameMk id="4" creationId="{0FD87904-A10B-45CA-BA50-35C50E2FCB60}"/>
          </ac:graphicFrameMkLst>
        </pc:graphicFrameChg>
        <pc:graphicFrameChg chg="mod">
          <ac:chgData name="Launchbaugh, Karen (klaunchb@uidaho.edu)" userId="50bf6e17-1720-47d5-b411-57d7bb423c81" providerId="ADAL" clId="{8E6006B9-8997-4AD7-8AA4-AE8393AE33ED}" dt="2024-01-11T19:52:17.851" v="225" actId="1038"/>
          <ac:graphicFrameMkLst>
            <pc:docMk/>
            <pc:sldMk cId="2023899753" sldId="273"/>
            <ac:graphicFrameMk id="5" creationId="{8E2A9C89-4155-4C8B-A2C6-997075A2AC14}"/>
          </ac:graphicFrameMkLst>
        </pc:graphicFrameChg>
        <pc:picChg chg="mod">
          <ac:chgData name="Launchbaugh, Karen (klaunchb@uidaho.edu)" userId="50bf6e17-1720-47d5-b411-57d7bb423c81" providerId="ADAL" clId="{8E6006B9-8997-4AD7-8AA4-AE8393AE33ED}" dt="2024-01-11T19:52:52.253" v="229" actId="1076"/>
          <ac:picMkLst>
            <pc:docMk/>
            <pc:sldMk cId="2023899753" sldId="273"/>
            <ac:picMk id="2050" creationId="{37C87144-0A29-484B-965C-E23A10D878EE}"/>
          </ac:picMkLst>
        </pc:picChg>
        <pc:picChg chg="mod">
          <ac:chgData name="Launchbaugh, Karen (klaunchb@uidaho.edu)" userId="50bf6e17-1720-47d5-b411-57d7bb423c81" providerId="ADAL" clId="{8E6006B9-8997-4AD7-8AA4-AE8393AE33ED}" dt="2024-01-11T19:52:49.823" v="228" actId="1076"/>
          <ac:picMkLst>
            <pc:docMk/>
            <pc:sldMk cId="2023899753" sldId="273"/>
            <ac:picMk id="2052" creationId="{19BAC14A-3D11-42D5-8385-E3EFA637CB5B}"/>
          </ac:picMkLst>
        </pc:picChg>
      </pc:sldChg>
      <pc:sldChg chg="addSp modSp mod">
        <pc:chgData name="Launchbaugh, Karen (klaunchb@uidaho.edu)" userId="50bf6e17-1720-47d5-b411-57d7bb423c81" providerId="ADAL" clId="{8E6006B9-8997-4AD7-8AA4-AE8393AE33ED}" dt="2024-01-11T19:53:51.141" v="233" actId="167"/>
        <pc:sldMkLst>
          <pc:docMk/>
          <pc:sldMk cId="3396246750" sldId="274"/>
        </pc:sldMkLst>
        <pc:spChg chg="add mod ord">
          <ac:chgData name="Launchbaugh, Karen (klaunchb@uidaho.edu)" userId="50bf6e17-1720-47d5-b411-57d7bb423c81" providerId="ADAL" clId="{8E6006B9-8997-4AD7-8AA4-AE8393AE33ED}" dt="2024-01-11T19:53:51.141" v="233" actId="167"/>
          <ac:spMkLst>
            <pc:docMk/>
            <pc:sldMk cId="3396246750" sldId="274"/>
            <ac:spMk id="5" creationId="{E4CEEC30-E8CA-4F1D-06AE-055D0595B063}"/>
          </ac:spMkLst>
        </pc:spChg>
      </pc:sldChg>
      <pc:sldChg chg="addSp modSp mod">
        <pc:chgData name="Launchbaugh, Karen (klaunchb@uidaho.edu)" userId="50bf6e17-1720-47d5-b411-57d7bb423c81" providerId="ADAL" clId="{8E6006B9-8997-4AD7-8AA4-AE8393AE33ED}" dt="2024-01-11T20:22:19.986" v="615" actId="167"/>
        <pc:sldMkLst>
          <pc:docMk/>
          <pc:sldMk cId="3175713799" sldId="275"/>
        </pc:sldMkLst>
        <pc:spChg chg="mod">
          <ac:chgData name="Launchbaugh, Karen (klaunchb@uidaho.edu)" userId="50bf6e17-1720-47d5-b411-57d7bb423c81" providerId="ADAL" clId="{8E6006B9-8997-4AD7-8AA4-AE8393AE33ED}" dt="2024-01-11T19:55:05.123" v="273" actId="20577"/>
          <ac:spMkLst>
            <pc:docMk/>
            <pc:sldMk cId="3175713799" sldId="275"/>
            <ac:spMk id="3" creationId="{DC8708BA-FD62-4E6A-A469-399A2E353AA8}"/>
          </ac:spMkLst>
        </pc:spChg>
        <pc:spChg chg="add mod ord">
          <ac:chgData name="Launchbaugh, Karen (klaunchb@uidaho.edu)" userId="50bf6e17-1720-47d5-b411-57d7bb423c81" providerId="ADAL" clId="{8E6006B9-8997-4AD7-8AA4-AE8393AE33ED}" dt="2024-01-11T20:22:19.986" v="615" actId="167"/>
          <ac:spMkLst>
            <pc:docMk/>
            <pc:sldMk cId="3175713799" sldId="275"/>
            <ac:spMk id="7" creationId="{21D4A3B2-3054-7F7A-479D-8BEE92CFE459}"/>
          </ac:spMkLst>
        </pc:spChg>
      </pc:sldChg>
      <pc:sldChg chg="addSp modSp mod">
        <pc:chgData name="Launchbaugh, Karen (klaunchb@uidaho.edu)" userId="50bf6e17-1720-47d5-b411-57d7bb423c81" providerId="ADAL" clId="{8E6006B9-8997-4AD7-8AA4-AE8393AE33ED}" dt="2024-01-11T20:22:12.900" v="613" actId="167"/>
        <pc:sldMkLst>
          <pc:docMk/>
          <pc:sldMk cId="738373188" sldId="276"/>
        </pc:sldMkLst>
        <pc:spChg chg="mod">
          <ac:chgData name="Launchbaugh, Karen (klaunchb@uidaho.edu)" userId="50bf6e17-1720-47d5-b411-57d7bb423c81" providerId="ADAL" clId="{8E6006B9-8997-4AD7-8AA4-AE8393AE33ED}" dt="2024-01-11T19:55:17.159" v="274" actId="20577"/>
          <ac:spMkLst>
            <pc:docMk/>
            <pc:sldMk cId="738373188" sldId="276"/>
            <ac:spMk id="3" creationId="{DC8708BA-FD62-4E6A-A469-399A2E353AA8}"/>
          </ac:spMkLst>
        </pc:spChg>
        <pc:spChg chg="add mod ord">
          <ac:chgData name="Launchbaugh, Karen (klaunchb@uidaho.edu)" userId="50bf6e17-1720-47d5-b411-57d7bb423c81" providerId="ADAL" clId="{8E6006B9-8997-4AD7-8AA4-AE8393AE33ED}" dt="2024-01-11T20:22:12.900" v="613" actId="167"/>
          <ac:spMkLst>
            <pc:docMk/>
            <pc:sldMk cId="738373188" sldId="276"/>
            <ac:spMk id="4" creationId="{05B531BE-679F-ED4F-2A59-14BC46A8132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F28DE6-F63A-4E45-99A6-51BC67F7C3D8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85FD3A-215C-4FAB-B29B-D3FDF6510E7D}" type="pres">
      <dgm:prSet presAssocID="{0CF28DE6-F63A-4E45-99A6-51BC67F7C3D8}" presName="Name0" presStyleCnt="0">
        <dgm:presLayoutVars>
          <dgm:chMax/>
          <dgm:chPref/>
          <dgm:dir/>
          <dgm:animLvl val="lvl"/>
        </dgm:presLayoutVars>
      </dgm:prSet>
      <dgm:spPr/>
    </dgm:pt>
  </dgm:ptLst>
  <dgm:cxnLst>
    <dgm:cxn modelId="{EC1763EE-0737-4BEC-AA96-E8432545F5C2}" type="presOf" srcId="{0CF28DE6-F63A-4E45-99A6-51BC67F7C3D8}" destId="{2685FD3A-215C-4FAB-B29B-D3FDF6510E7D}" srcOrd="0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51290E-92D0-4D55-9E9B-A9929A19224C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0E7A35B-C143-412F-B7F1-F7424C25124B}">
      <dgm:prSet phldrT="[Text]"/>
      <dgm:spPr/>
      <dgm:t>
        <a:bodyPr/>
        <a:lstStyle/>
        <a:p>
          <a:r>
            <a:rPr lang="en-US" dirty="0"/>
            <a:t>Plantae</a:t>
          </a:r>
        </a:p>
      </dgm:t>
    </dgm:pt>
    <dgm:pt modelId="{EE4E7163-1765-4B8A-9761-8626928A3504}" type="parTrans" cxnId="{2856DE30-358E-4C4E-8314-601FB2A44294}">
      <dgm:prSet/>
      <dgm:spPr/>
      <dgm:t>
        <a:bodyPr/>
        <a:lstStyle/>
        <a:p>
          <a:endParaRPr lang="en-US"/>
        </a:p>
      </dgm:t>
    </dgm:pt>
    <dgm:pt modelId="{F38ECC6E-C1DD-4757-BCB8-4DA34757B443}" type="sibTrans" cxnId="{2856DE30-358E-4C4E-8314-601FB2A44294}">
      <dgm:prSet/>
      <dgm:spPr/>
      <dgm:t>
        <a:bodyPr/>
        <a:lstStyle/>
        <a:p>
          <a:endParaRPr lang="en-US"/>
        </a:p>
      </dgm:t>
    </dgm:pt>
    <dgm:pt modelId="{0F7E0C9D-E733-4B3E-9C3C-6CDC86DF2616}">
      <dgm:prSet phldrT="[Text]"/>
      <dgm:spPr/>
      <dgm:t>
        <a:bodyPr/>
        <a:lstStyle/>
        <a:p>
          <a:r>
            <a:rPr lang="en-US" dirty="0" err="1"/>
            <a:t>Bryophyta</a:t>
          </a:r>
          <a:endParaRPr lang="en-US" dirty="0"/>
        </a:p>
      </dgm:t>
    </dgm:pt>
    <dgm:pt modelId="{C6E8F823-B3A5-48C1-82F0-F464321AFFE3}" type="parTrans" cxnId="{EF28AC57-11FE-4E31-A096-84DF16C00367}">
      <dgm:prSet/>
      <dgm:spPr/>
      <dgm:t>
        <a:bodyPr/>
        <a:lstStyle/>
        <a:p>
          <a:endParaRPr lang="en-US"/>
        </a:p>
      </dgm:t>
    </dgm:pt>
    <dgm:pt modelId="{A4E0FF63-2315-4E2E-A294-407BF07F41ED}" type="sibTrans" cxnId="{EF28AC57-11FE-4E31-A096-84DF16C00367}">
      <dgm:prSet/>
      <dgm:spPr/>
      <dgm:t>
        <a:bodyPr/>
        <a:lstStyle/>
        <a:p>
          <a:endParaRPr lang="en-US"/>
        </a:p>
      </dgm:t>
    </dgm:pt>
    <dgm:pt modelId="{44516D67-8107-4FD8-999D-392879460875}">
      <dgm:prSet phldrT="[Text]"/>
      <dgm:spPr/>
      <dgm:t>
        <a:bodyPr/>
        <a:lstStyle/>
        <a:p>
          <a:r>
            <a:rPr lang="en-US" dirty="0" err="1"/>
            <a:t>Pteridophyta</a:t>
          </a:r>
          <a:endParaRPr lang="en-US" dirty="0"/>
        </a:p>
      </dgm:t>
    </dgm:pt>
    <dgm:pt modelId="{89EC8307-4474-487D-871C-B67321079AEF}" type="parTrans" cxnId="{63FDD70E-6E8B-4379-AB04-920BA547BA22}">
      <dgm:prSet/>
      <dgm:spPr/>
      <dgm:t>
        <a:bodyPr/>
        <a:lstStyle/>
        <a:p>
          <a:endParaRPr lang="en-US"/>
        </a:p>
      </dgm:t>
    </dgm:pt>
    <dgm:pt modelId="{BE50F902-120E-46EC-9A27-89365153CDF0}" type="sibTrans" cxnId="{63FDD70E-6E8B-4379-AB04-920BA547BA22}">
      <dgm:prSet/>
      <dgm:spPr/>
      <dgm:t>
        <a:bodyPr/>
        <a:lstStyle/>
        <a:p>
          <a:endParaRPr lang="en-US"/>
        </a:p>
      </dgm:t>
    </dgm:pt>
    <dgm:pt modelId="{7E3507BF-89BD-4C3D-B8C9-002736DD818A}">
      <dgm:prSet phldrT="[Text]"/>
      <dgm:spPr/>
      <dgm:t>
        <a:bodyPr/>
        <a:lstStyle/>
        <a:p>
          <a:r>
            <a:rPr lang="en-US" dirty="0" err="1"/>
            <a:t>Coniferophyta</a:t>
          </a:r>
          <a:endParaRPr lang="en-US" dirty="0"/>
        </a:p>
      </dgm:t>
    </dgm:pt>
    <dgm:pt modelId="{B188502D-0899-4CEF-B343-8A75CF630218}" type="parTrans" cxnId="{13F8EF94-FC24-47A9-802C-D64D7DE6C410}">
      <dgm:prSet/>
      <dgm:spPr/>
      <dgm:t>
        <a:bodyPr/>
        <a:lstStyle/>
        <a:p>
          <a:endParaRPr lang="en-US"/>
        </a:p>
      </dgm:t>
    </dgm:pt>
    <dgm:pt modelId="{153F8204-BBC4-4567-9455-BEC45E1DE4B7}" type="sibTrans" cxnId="{13F8EF94-FC24-47A9-802C-D64D7DE6C410}">
      <dgm:prSet/>
      <dgm:spPr/>
      <dgm:t>
        <a:bodyPr/>
        <a:lstStyle/>
        <a:p>
          <a:endParaRPr lang="en-US"/>
        </a:p>
      </dgm:t>
    </dgm:pt>
    <dgm:pt modelId="{528B852C-6FD7-4217-98AD-26220579CF8A}">
      <dgm:prSet phldrT="[Text]"/>
      <dgm:spPr/>
      <dgm:t>
        <a:bodyPr/>
        <a:lstStyle/>
        <a:p>
          <a:r>
            <a:rPr lang="en-US" dirty="0" err="1"/>
            <a:t>Magnoliophyta</a:t>
          </a:r>
          <a:endParaRPr lang="en-US" dirty="0"/>
        </a:p>
      </dgm:t>
    </dgm:pt>
    <dgm:pt modelId="{6B519C7E-6253-449B-B6D4-0DB5E7498501}" type="parTrans" cxnId="{68FABE8C-36A4-439B-A457-A78BBC78F4BD}">
      <dgm:prSet/>
      <dgm:spPr/>
      <dgm:t>
        <a:bodyPr/>
        <a:lstStyle/>
        <a:p>
          <a:endParaRPr lang="en-US"/>
        </a:p>
      </dgm:t>
    </dgm:pt>
    <dgm:pt modelId="{6A4F5E8C-4B2C-4BBD-9A1D-132A06F53BB4}" type="sibTrans" cxnId="{68FABE8C-36A4-439B-A457-A78BBC78F4BD}">
      <dgm:prSet/>
      <dgm:spPr/>
      <dgm:t>
        <a:bodyPr/>
        <a:lstStyle/>
        <a:p>
          <a:endParaRPr lang="en-US"/>
        </a:p>
      </dgm:t>
    </dgm:pt>
    <dgm:pt modelId="{D455CD54-FC09-4449-A2BF-D6139C81F036}" type="pres">
      <dgm:prSet presAssocID="{1151290E-92D0-4D55-9E9B-A9929A19224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0B18C56-19B3-40E3-AF43-54DB2968B803}" type="pres">
      <dgm:prSet presAssocID="{A0E7A35B-C143-412F-B7F1-F7424C25124B}" presName="hierRoot1" presStyleCnt="0">
        <dgm:presLayoutVars>
          <dgm:hierBranch val="init"/>
        </dgm:presLayoutVars>
      </dgm:prSet>
      <dgm:spPr/>
    </dgm:pt>
    <dgm:pt modelId="{27FF02F7-438A-4816-995B-8563A375C956}" type="pres">
      <dgm:prSet presAssocID="{A0E7A35B-C143-412F-B7F1-F7424C25124B}" presName="rootComposite1" presStyleCnt="0"/>
      <dgm:spPr/>
    </dgm:pt>
    <dgm:pt modelId="{5D9316D0-5B8F-4D23-A954-1E8A29502388}" type="pres">
      <dgm:prSet presAssocID="{A0E7A35B-C143-412F-B7F1-F7424C25124B}" presName="rootText1" presStyleLbl="node0" presStyleIdx="0" presStyleCnt="1">
        <dgm:presLayoutVars>
          <dgm:chPref val="3"/>
        </dgm:presLayoutVars>
      </dgm:prSet>
      <dgm:spPr/>
    </dgm:pt>
    <dgm:pt modelId="{BF9DE684-D381-472E-B4AB-F32A5A2D5B4F}" type="pres">
      <dgm:prSet presAssocID="{A0E7A35B-C143-412F-B7F1-F7424C25124B}" presName="rootConnector1" presStyleLbl="node1" presStyleIdx="0" presStyleCnt="0"/>
      <dgm:spPr/>
    </dgm:pt>
    <dgm:pt modelId="{D8B2FC06-AB0A-4B27-8EFC-58DE3FCD7B2D}" type="pres">
      <dgm:prSet presAssocID="{A0E7A35B-C143-412F-B7F1-F7424C25124B}" presName="hierChild2" presStyleCnt="0"/>
      <dgm:spPr/>
    </dgm:pt>
    <dgm:pt modelId="{DC8BE4AD-0BA6-4F12-98C0-5295465704AF}" type="pres">
      <dgm:prSet presAssocID="{C6E8F823-B3A5-48C1-82F0-F464321AFFE3}" presName="Name37" presStyleLbl="parChTrans1D2" presStyleIdx="0" presStyleCnt="4"/>
      <dgm:spPr/>
    </dgm:pt>
    <dgm:pt modelId="{DD9FF9B6-B7A5-45EF-BDC8-0D8C27B619AD}" type="pres">
      <dgm:prSet presAssocID="{0F7E0C9D-E733-4B3E-9C3C-6CDC86DF2616}" presName="hierRoot2" presStyleCnt="0">
        <dgm:presLayoutVars>
          <dgm:hierBranch val="init"/>
        </dgm:presLayoutVars>
      </dgm:prSet>
      <dgm:spPr/>
    </dgm:pt>
    <dgm:pt modelId="{040F3CBC-F4B3-4527-A019-E22AEC43C04D}" type="pres">
      <dgm:prSet presAssocID="{0F7E0C9D-E733-4B3E-9C3C-6CDC86DF2616}" presName="rootComposite" presStyleCnt="0"/>
      <dgm:spPr/>
    </dgm:pt>
    <dgm:pt modelId="{FCFEF0E4-C2A0-4BDA-9121-A1A5C88B9F9D}" type="pres">
      <dgm:prSet presAssocID="{0F7E0C9D-E733-4B3E-9C3C-6CDC86DF2616}" presName="rootText" presStyleLbl="node2" presStyleIdx="0" presStyleCnt="4">
        <dgm:presLayoutVars>
          <dgm:chPref val="3"/>
        </dgm:presLayoutVars>
      </dgm:prSet>
      <dgm:spPr/>
    </dgm:pt>
    <dgm:pt modelId="{99BE88FC-308C-4C70-88A3-E9DB0054C809}" type="pres">
      <dgm:prSet presAssocID="{0F7E0C9D-E733-4B3E-9C3C-6CDC86DF2616}" presName="rootConnector" presStyleLbl="node2" presStyleIdx="0" presStyleCnt="4"/>
      <dgm:spPr/>
    </dgm:pt>
    <dgm:pt modelId="{4DB3D542-6ACB-46E8-BB6A-688A3E453927}" type="pres">
      <dgm:prSet presAssocID="{0F7E0C9D-E733-4B3E-9C3C-6CDC86DF2616}" presName="hierChild4" presStyleCnt="0"/>
      <dgm:spPr/>
    </dgm:pt>
    <dgm:pt modelId="{B96BFD31-60ED-49DD-A338-3BEC03E662EC}" type="pres">
      <dgm:prSet presAssocID="{0F7E0C9D-E733-4B3E-9C3C-6CDC86DF2616}" presName="hierChild5" presStyleCnt="0"/>
      <dgm:spPr/>
    </dgm:pt>
    <dgm:pt modelId="{E5C41BBB-D0F3-4B1A-AB91-82E6BB27D9FC}" type="pres">
      <dgm:prSet presAssocID="{89EC8307-4474-487D-871C-B67321079AEF}" presName="Name37" presStyleLbl="parChTrans1D2" presStyleIdx="1" presStyleCnt="4"/>
      <dgm:spPr/>
    </dgm:pt>
    <dgm:pt modelId="{8594EE17-AC52-4C3D-A4CE-9AB16D679BAB}" type="pres">
      <dgm:prSet presAssocID="{44516D67-8107-4FD8-999D-392879460875}" presName="hierRoot2" presStyleCnt="0">
        <dgm:presLayoutVars>
          <dgm:hierBranch val="init"/>
        </dgm:presLayoutVars>
      </dgm:prSet>
      <dgm:spPr/>
    </dgm:pt>
    <dgm:pt modelId="{7299329A-BC15-4DBC-B077-B1DF7E71BA44}" type="pres">
      <dgm:prSet presAssocID="{44516D67-8107-4FD8-999D-392879460875}" presName="rootComposite" presStyleCnt="0"/>
      <dgm:spPr/>
    </dgm:pt>
    <dgm:pt modelId="{A07D80EC-480B-48E7-B234-5957A06E2853}" type="pres">
      <dgm:prSet presAssocID="{44516D67-8107-4FD8-999D-392879460875}" presName="rootText" presStyleLbl="node2" presStyleIdx="1" presStyleCnt="4">
        <dgm:presLayoutVars>
          <dgm:chPref val="3"/>
        </dgm:presLayoutVars>
      </dgm:prSet>
      <dgm:spPr/>
    </dgm:pt>
    <dgm:pt modelId="{7AE4F3C2-49A8-42B6-9711-C41C9FD8E308}" type="pres">
      <dgm:prSet presAssocID="{44516D67-8107-4FD8-999D-392879460875}" presName="rootConnector" presStyleLbl="node2" presStyleIdx="1" presStyleCnt="4"/>
      <dgm:spPr/>
    </dgm:pt>
    <dgm:pt modelId="{9CDFD977-B673-4EAC-9AFF-5ACCB7D6B503}" type="pres">
      <dgm:prSet presAssocID="{44516D67-8107-4FD8-999D-392879460875}" presName="hierChild4" presStyleCnt="0"/>
      <dgm:spPr/>
    </dgm:pt>
    <dgm:pt modelId="{50889443-74D7-4BB7-98E4-0854EB6F396E}" type="pres">
      <dgm:prSet presAssocID="{44516D67-8107-4FD8-999D-392879460875}" presName="hierChild5" presStyleCnt="0"/>
      <dgm:spPr/>
    </dgm:pt>
    <dgm:pt modelId="{9E0FC7CD-A36C-44B6-8152-B86B7C611E7D}" type="pres">
      <dgm:prSet presAssocID="{B188502D-0899-4CEF-B343-8A75CF630218}" presName="Name37" presStyleLbl="parChTrans1D2" presStyleIdx="2" presStyleCnt="4"/>
      <dgm:spPr/>
    </dgm:pt>
    <dgm:pt modelId="{3D72863F-6C4B-4C1E-9645-F3E4DACCABEC}" type="pres">
      <dgm:prSet presAssocID="{7E3507BF-89BD-4C3D-B8C9-002736DD818A}" presName="hierRoot2" presStyleCnt="0">
        <dgm:presLayoutVars>
          <dgm:hierBranch val="init"/>
        </dgm:presLayoutVars>
      </dgm:prSet>
      <dgm:spPr/>
    </dgm:pt>
    <dgm:pt modelId="{92596288-155F-4E8D-A769-5D002F001AC0}" type="pres">
      <dgm:prSet presAssocID="{7E3507BF-89BD-4C3D-B8C9-002736DD818A}" presName="rootComposite" presStyleCnt="0"/>
      <dgm:spPr/>
    </dgm:pt>
    <dgm:pt modelId="{7C639550-823F-4817-84F7-213C2989F427}" type="pres">
      <dgm:prSet presAssocID="{7E3507BF-89BD-4C3D-B8C9-002736DD818A}" presName="rootText" presStyleLbl="node2" presStyleIdx="2" presStyleCnt="4">
        <dgm:presLayoutVars>
          <dgm:chPref val="3"/>
        </dgm:presLayoutVars>
      </dgm:prSet>
      <dgm:spPr/>
    </dgm:pt>
    <dgm:pt modelId="{4E8436C4-FD74-460C-92F2-AE1B8F9EB6C3}" type="pres">
      <dgm:prSet presAssocID="{7E3507BF-89BD-4C3D-B8C9-002736DD818A}" presName="rootConnector" presStyleLbl="node2" presStyleIdx="2" presStyleCnt="4"/>
      <dgm:spPr/>
    </dgm:pt>
    <dgm:pt modelId="{E827C1AB-16E9-4D60-9C4A-F9EF7E8EE7E4}" type="pres">
      <dgm:prSet presAssocID="{7E3507BF-89BD-4C3D-B8C9-002736DD818A}" presName="hierChild4" presStyleCnt="0"/>
      <dgm:spPr/>
    </dgm:pt>
    <dgm:pt modelId="{3ABA85A2-B1BE-4225-98F7-677344D51CF0}" type="pres">
      <dgm:prSet presAssocID="{7E3507BF-89BD-4C3D-B8C9-002736DD818A}" presName="hierChild5" presStyleCnt="0"/>
      <dgm:spPr/>
    </dgm:pt>
    <dgm:pt modelId="{34C2B752-51D0-440F-B911-490FD19E6811}" type="pres">
      <dgm:prSet presAssocID="{6B519C7E-6253-449B-B6D4-0DB5E7498501}" presName="Name37" presStyleLbl="parChTrans1D2" presStyleIdx="3" presStyleCnt="4"/>
      <dgm:spPr/>
    </dgm:pt>
    <dgm:pt modelId="{ED38250A-D90D-4954-8C78-A2014F923B86}" type="pres">
      <dgm:prSet presAssocID="{528B852C-6FD7-4217-98AD-26220579CF8A}" presName="hierRoot2" presStyleCnt="0">
        <dgm:presLayoutVars>
          <dgm:hierBranch val="init"/>
        </dgm:presLayoutVars>
      </dgm:prSet>
      <dgm:spPr/>
    </dgm:pt>
    <dgm:pt modelId="{896AE58F-DC97-48E3-BFDA-F4D8D51286DD}" type="pres">
      <dgm:prSet presAssocID="{528B852C-6FD7-4217-98AD-26220579CF8A}" presName="rootComposite" presStyleCnt="0"/>
      <dgm:spPr/>
    </dgm:pt>
    <dgm:pt modelId="{08021334-DB58-433C-86E2-F1A51C84C8FC}" type="pres">
      <dgm:prSet presAssocID="{528B852C-6FD7-4217-98AD-26220579CF8A}" presName="rootText" presStyleLbl="node2" presStyleIdx="3" presStyleCnt="4">
        <dgm:presLayoutVars>
          <dgm:chPref val="3"/>
        </dgm:presLayoutVars>
      </dgm:prSet>
      <dgm:spPr/>
    </dgm:pt>
    <dgm:pt modelId="{68680339-CFCA-49F5-AB13-05621D8B1A4D}" type="pres">
      <dgm:prSet presAssocID="{528B852C-6FD7-4217-98AD-26220579CF8A}" presName="rootConnector" presStyleLbl="node2" presStyleIdx="3" presStyleCnt="4"/>
      <dgm:spPr/>
    </dgm:pt>
    <dgm:pt modelId="{04D0CC66-26A7-4838-BB3E-474DF1577D75}" type="pres">
      <dgm:prSet presAssocID="{528B852C-6FD7-4217-98AD-26220579CF8A}" presName="hierChild4" presStyleCnt="0"/>
      <dgm:spPr/>
    </dgm:pt>
    <dgm:pt modelId="{D79B76CD-404C-4C74-BDBA-8E22129DBFAC}" type="pres">
      <dgm:prSet presAssocID="{528B852C-6FD7-4217-98AD-26220579CF8A}" presName="hierChild5" presStyleCnt="0"/>
      <dgm:spPr/>
    </dgm:pt>
    <dgm:pt modelId="{E71E061D-7A6A-4C0F-ADB2-0CF068008601}" type="pres">
      <dgm:prSet presAssocID="{A0E7A35B-C143-412F-B7F1-F7424C25124B}" presName="hierChild3" presStyleCnt="0"/>
      <dgm:spPr/>
    </dgm:pt>
  </dgm:ptLst>
  <dgm:cxnLst>
    <dgm:cxn modelId="{63FDD70E-6E8B-4379-AB04-920BA547BA22}" srcId="{A0E7A35B-C143-412F-B7F1-F7424C25124B}" destId="{44516D67-8107-4FD8-999D-392879460875}" srcOrd="1" destOrd="0" parTransId="{89EC8307-4474-487D-871C-B67321079AEF}" sibTransId="{BE50F902-120E-46EC-9A27-89365153CDF0}"/>
    <dgm:cxn modelId="{563DDC11-8259-4CF4-B65D-0B473F547AE6}" type="presOf" srcId="{6B519C7E-6253-449B-B6D4-0DB5E7498501}" destId="{34C2B752-51D0-440F-B911-490FD19E6811}" srcOrd="0" destOrd="0" presId="urn:microsoft.com/office/officeart/2005/8/layout/orgChart1"/>
    <dgm:cxn modelId="{6B57991F-BCFE-4897-8DA4-14BFE68036D3}" type="presOf" srcId="{B188502D-0899-4CEF-B343-8A75CF630218}" destId="{9E0FC7CD-A36C-44B6-8152-B86B7C611E7D}" srcOrd="0" destOrd="0" presId="urn:microsoft.com/office/officeart/2005/8/layout/orgChart1"/>
    <dgm:cxn modelId="{2856DE30-358E-4C4E-8314-601FB2A44294}" srcId="{1151290E-92D0-4D55-9E9B-A9929A19224C}" destId="{A0E7A35B-C143-412F-B7F1-F7424C25124B}" srcOrd="0" destOrd="0" parTransId="{EE4E7163-1765-4B8A-9761-8626928A3504}" sibTransId="{F38ECC6E-C1DD-4757-BCB8-4DA34757B443}"/>
    <dgm:cxn modelId="{00C04332-2CF7-4AA7-81CF-C7AA644CDA7B}" type="presOf" srcId="{1151290E-92D0-4D55-9E9B-A9929A19224C}" destId="{D455CD54-FC09-4449-A2BF-D6139C81F036}" srcOrd="0" destOrd="0" presId="urn:microsoft.com/office/officeart/2005/8/layout/orgChart1"/>
    <dgm:cxn modelId="{384BE436-3F07-44ED-850B-1D8C18903C63}" type="presOf" srcId="{A0E7A35B-C143-412F-B7F1-F7424C25124B}" destId="{5D9316D0-5B8F-4D23-A954-1E8A29502388}" srcOrd="0" destOrd="0" presId="urn:microsoft.com/office/officeart/2005/8/layout/orgChart1"/>
    <dgm:cxn modelId="{38ADB639-0045-4A54-A6BB-67B7AB508C89}" type="presOf" srcId="{44516D67-8107-4FD8-999D-392879460875}" destId="{7AE4F3C2-49A8-42B6-9711-C41C9FD8E308}" srcOrd="1" destOrd="0" presId="urn:microsoft.com/office/officeart/2005/8/layout/orgChart1"/>
    <dgm:cxn modelId="{C8FB195F-0F39-436E-8A1C-A277E7EF843D}" type="presOf" srcId="{0F7E0C9D-E733-4B3E-9C3C-6CDC86DF2616}" destId="{FCFEF0E4-C2A0-4BDA-9121-A1A5C88B9F9D}" srcOrd="0" destOrd="0" presId="urn:microsoft.com/office/officeart/2005/8/layout/orgChart1"/>
    <dgm:cxn modelId="{3D5D3E41-C64A-4CCE-A0F0-193F4566B7DA}" type="presOf" srcId="{7E3507BF-89BD-4C3D-B8C9-002736DD818A}" destId="{4E8436C4-FD74-460C-92F2-AE1B8F9EB6C3}" srcOrd="1" destOrd="0" presId="urn:microsoft.com/office/officeart/2005/8/layout/orgChart1"/>
    <dgm:cxn modelId="{69DD5163-2FE2-4836-9225-2D9E42F854E2}" type="presOf" srcId="{528B852C-6FD7-4217-98AD-26220579CF8A}" destId="{08021334-DB58-433C-86E2-F1A51C84C8FC}" srcOrd="0" destOrd="0" presId="urn:microsoft.com/office/officeart/2005/8/layout/orgChart1"/>
    <dgm:cxn modelId="{FB7BCA43-A35A-4A53-A5FC-21FE4DA3BA63}" type="presOf" srcId="{7E3507BF-89BD-4C3D-B8C9-002736DD818A}" destId="{7C639550-823F-4817-84F7-213C2989F427}" srcOrd="0" destOrd="0" presId="urn:microsoft.com/office/officeart/2005/8/layout/orgChart1"/>
    <dgm:cxn modelId="{910DB069-A0E9-4EF3-A7FA-827147AFEC6B}" type="presOf" srcId="{528B852C-6FD7-4217-98AD-26220579CF8A}" destId="{68680339-CFCA-49F5-AB13-05621D8B1A4D}" srcOrd="1" destOrd="0" presId="urn:microsoft.com/office/officeart/2005/8/layout/orgChart1"/>
    <dgm:cxn modelId="{95FEA171-CE30-47A3-9645-6621DC91A188}" type="presOf" srcId="{A0E7A35B-C143-412F-B7F1-F7424C25124B}" destId="{BF9DE684-D381-472E-B4AB-F32A5A2D5B4F}" srcOrd="1" destOrd="0" presId="urn:microsoft.com/office/officeart/2005/8/layout/orgChart1"/>
    <dgm:cxn modelId="{EF28AC57-11FE-4E31-A096-84DF16C00367}" srcId="{A0E7A35B-C143-412F-B7F1-F7424C25124B}" destId="{0F7E0C9D-E733-4B3E-9C3C-6CDC86DF2616}" srcOrd="0" destOrd="0" parTransId="{C6E8F823-B3A5-48C1-82F0-F464321AFFE3}" sibTransId="{A4E0FF63-2315-4E2E-A294-407BF07F41ED}"/>
    <dgm:cxn modelId="{67CD0879-1538-4F86-B7BD-93929A93E464}" type="presOf" srcId="{44516D67-8107-4FD8-999D-392879460875}" destId="{A07D80EC-480B-48E7-B234-5957A06E2853}" srcOrd="0" destOrd="0" presId="urn:microsoft.com/office/officeart/2005/8/layout/orgChart1"/>
    <dgm:cxn modelId="{68FABE8C-36A4-439B-A457-A78BBC78F4BD}" srcId="{A0E7A35B-C143-412F-B7F1-F7424C25124B}" destId="{528B852C-6FD7-4217-98AD-26220579CF8A}" srcOrd="3" destOrd="0" parTransId="{6B519C7E-6253-449B-B6D4-0DB5E7498501}" sibTransId="{6A4F5E8C-4B2C-4BBD-9A1D-132A06F53BB4}"/>
    <dgm:cxn modelId="{8E4A0990-5957-4087-9E8A-36F2E52543F5}" type="presOf" srcId="{89EC8307-4474-487D-871C-B67321079AEF}" destId="{E5C41BBB-D0F3-4B1A-AB91-82E6BB27D9FC}" srcOrd="0" destOrd="0" presId="urn:microsoft.com/office/officeart/2005/8/layout/orgChart1"/>
    <dgm:cxn modelId="{13F8EF94-FC24-47A9-802C-D64D7DE6C410}" srcId="{A0E7A35B-C143-412F-B7F1-F7424C25124B}" destId="{7E3507BF-89BD-4C3D-B8C9-002736DD818A}" srcOrd="2" destOrd="0" parTransId="{B188502D-0899-4CEF-B343-8A75CF630218}" sibTransId="{153F8204-BBC4-4567-9455-BEC45E1DE4B7}"/>
    <dgm:cxn modelId="{DCC4859E-046E-4DE4-BF97-7E09F97E9139}" type="presOf" srcId="{0F7E0C9D-E733-4B3E-9C3C-6CDC86DF2616}" destId="{99BE88FC-308C-4C70-88A3-E9DB0054C809}" srcOrd="1" destOrd="0" presId="urn:microsoft.com/office/officeart/2005/8/layout/orgChart1"/>
    <dgm:cxn modelId="{3B01B5B9-12BF-40C5-AA12-C09383C1B035}" type="presOf" srcId="{C6E8F823-B3A5-48C1-82F0-F464321AFFE3}" destId="{DC8BE4AD-0BA6-4F12-98C0-5295465704AF}" srcOrd="0" destOrd="0" presId="urn:microsoft.com/office/officeart/2005/8/layout/orgChart1"/>
    <dgm:cxn modelId="{F0AD75DD-5A89-48EC-BA9E-2F8D0096A35F}" type="presParOf" srcId="{D455CD54-FC09-4449-A2BF-D6139C81F036}" destId="{70B18C56-19B3-40E3-AF43-54DB2968B803}" srcOrd="0" destOrd="0" presId="urn:microsoft.com/office/officeart/2005/8/layout/orgChart1"/>
    <dgm:cxn modelId="{E3BBA54F-C3E6-4056-929E-DE480E21F9B3}" type="presParOf" srcId="{70B18C56-19B3-40E3-AF43-54DB2968B803}" destId="{27FF02F7-438A-4816-995B-8563A375C956}" srcOrd="0" destOrd="0" presId="urn:microsoft.com/office/officeart/2005/8/layout/orgChart1"/>
    <dgm:cxn modelId="{54C954D7-E32F-4485-8381-B380F54AA3CA}" type="presParOf" srcId="{27FF02F7-438A-4816-995B-8563A375C956}" destId="{5D9316D0-5B8F-4D23-A954-1E8A29502388}" srcOrd="0" destOrd="0" presId="urn:microsoft.com/office/officeart/2005/8/layout/orgChart1"/>
    <dgm:cxn modelId="{35E336ED-3802-42FE-872A-A85F61032CDD}" type="presParOf" srcId="{27FF02F7-438A-4816-995B-8563A375C956}" destId="{BF9DE684-D381-472E-B4AB-F32A5A2D5B4F}" srcOrd="1" destOrd="0" presId="urn:microsoft.com/office/officeart/2005/8/layout/orgChart1"/>
    <dgm:cxn modelId="{52C72AE0-F33E-4323-AE7D-27D19133DBB6}" type="presParOf" srcId="{70B18C56-19B3-40E3-AF43-54DB2968B803}" destId="{D8B2FC06-AB0A-4B27-8EFC-58DE3FCD7B2D}" srcOrd="1" destOrd="0" presId="urn:microsoft.com/office/officeart/2005/8/layout/orgChart1"/>
    <dgm:cxn modelId="{92FF5E46-43A2-4566-964B-FD5D44E8D2A4}" type="presParOf" srcId="{D8B2FC06-AB0A-4B27-8EFC-58DE3FCD7B2D}" destId="{DC8BE4AD-0BA6-4F12-98C0-5295465704AF}" srcOrd="0" destOrd="0" presId="urn:microsoft.com/office/officeart/2005/8/layout/orgChart1"/>
    <dgm:cxn modelId="{B8760F11-497D-405B-AEB9-20572FF5DE2E}" type="presParOf" srcId="{D8B2FC06-AB0A-4B27-8EFC-58DE3FCD7B2D}" destId="{DD9FF9B6-B7A5-45EF-BDC8-0D8C27B619AD}" srcOrd="1" destOrd="0" presId="urn:microsoft.com/office/officeart/2005/8/layout/orgChart1"/>
    <dgm:cxn modelId="{557486EA-133A-4243-BAAA-6CC2651DE1A2}" type="presParOf" srcId="{DD9FF9B6-B7A5-45EF-BDC8-0D8C27B619AD}" destId="{040F3CBC-F4B3-4527-A019-E22AEC43C04D}" srcOrd="0" destOrd="0" presId="urn:microsoft.com/office/officeart/2005/8/layout/orgChart1"/>
    <dgm:cxn modelId="{BDBC11D7-EF70-4D0A-8730-CBA32D991F9E}" type="presParOf" srcId="{040F3CBC-F4B3-4527-A019-E22AEC43C04D}" destId="{FCFEF0E4-C2A0-4BDA-9121-A1A5C88B9F9D}" srcOrd="0" destOrd="0" presId="urn:microsoft.com/office/officeart/2005/8/layout/orgChart1"/>
    <dgm:cxn modelId="{364E4921-A108-453D-BA33-3F3C00481504}" type="presParOf" srcId="{040F3CBC-F4B3-4527-A019-E22AEC43C04D}" destId="{99BE88FC-308C-4C70-88A3-E9DB0054C809}" srcOrd="1" destOrd="0" presId="urn:microsoft.com/office/officeart/2005/8/layout/orgChart1"/>
    <dgm:cxn modelId="{AD3BAE61-900F-4823-B68E-C26E0C58CE84}" type="presParOf" srcId="{DD9FF9B6-B7A5-45EF-BDC8-0D8C27B619AD}" destId="{4DB3D542-6ACB-46E8-BB6A-688A3E453927}" srcOrd="1" destOrd="0" presId="urn:microsoft.com/office/officeart/2005/8/layout/orgChart1"/>
    <dgm:cxn modelId="{95E7EF49-E701-4BC1-B3EE-AF83311A9F3C}" type="presParOf" srcId="{DD9FF9B6-B7A5-45EF-BDC8-0D8C27B619AD}" destId="{B96BFD31-60ED-49DD-A338-3BEC03E662EC}" srcOrd="2" destOrd="0" presId="urn:microsoft.com/office/officeart/2005/8/layout/orgChart1"/>
    <dgm:cxn modelId="{5EEC3986-9D9E-46B1-BDBA-2AD26F45A4C1}" type="presParOf" srcId="{D8B2FC06-AB0A-4B27-8EFC-58DE3FCD7B2D}" destId="{E5C41BBB-D0F3-4B1A-AB91-82E6BB27D9FC}" srcOrd="2" destOrd="0" presId="urn:microsoft.com/office/officeart/2005/8/layout/orgChart1"/>
    <dgm:cxn modelId="{19DB833A-46E5-4985-BD88-1B2712EFBA26}" type="presParOf" srcId="{D8B2FC06-AB0A-4B27-8EFC-58DE3FCD7B2D}" destId="{8594EE17-AC52-4C3D-A4CE-9AB16D679BAB}" srcOrd="3" destOrd="0" presId="urn:microsoft.com/office/officeart/2005/8/layout/orgChart1"/>
    <dgm:cxn modelId="{B1FAB8D3-B884-4F14-B5FD-F4AB7302CEAA}" type="presParOf" srcId="{8594EE17-AC52-4C3D-A4CE-9AB16D679BAB}" destId="{7299329A-BC15-4DBC-B077-B1DF7E71BA44}" srcOrd="0" destOrd="0" presId="urn:microsoft.com/office/officeart/2005/8/layout/orgChart1"/>
    <dgm:cxn modelId="{5A413168-2DA7-4B1A-B45D-63695F79759A}" type="presParOf" srcId="{7299329A-BC15-4DBC-B077-B1DF7E71BA44}" destId="{A07D80EC-480B-48E7-B234-5957A06E2853}" srcOrd="0" destOrd="0" presId="urn:microsoft.com/office/officeart/2005/8/layout/orgChart1"/>
    <dgm:cxn modelId="{04EC68DB-4B9E-46D5-B0BD-D4B2ACD281F3}" type="presParOf" srcId="{7299329A-BC15-4DBC-B077-B1DF7E71BA44}" destId="{7AE4F3C2-49A8-42B6-9711-C41C9FD8E308}" srcOrd="1" destOrd="0" presId="urn:microsoft.com/office/officeart/2005/8/layout/orgChart1"/>
    <dgm:cxn modelId="{EC1A80F2-C047-4F0C-917D-70BF2DE56761}" type="presParOf" srcId="{8594EE17-AC52-4C3D-A4CE-9AB16D679BAB}" destId="{9CDFD977-B673-4EAC-9AFF-5ACCB7D6B503}" srcOrd="1" destOrd="0" presId="urn:microsoft.com/office/officeart/2005/8/layout/orgChart1"/>
    <dgm:cxn modelId="{668018EE-4BF8-4FB8-A63F-11221D416FAA}" type="presParOf" srcId="{8594EE17-AC52-4C3D-A4CE-9AB16D679BAB}" destId="{50889443-74D7-4BB7-98E4-0854EB6F396E}" srcOrd="2" destOrd="0" presId="urn:microsoft.com/office/officeart/2005/8/layout/orgChart1"/>
    <dgm:cxn modelId="{8D0A169E-12CD-4733-88BA-49D3C2B35629}" type="presParOf" srcId="{D8B2FC06-AB0A-4B27-8EFC-58DE3FCD7B2D}" destId="{9E0FC7CD-A36C-44B6-8152-B86B7C611E7D}" srcOrd="4" destOrd="0" presId="urn:microsoft.com/office/officeart/2005/8/layout/orgChart1"/>
    <dgm:cxn modelId="{EDF8AACC-50DF-45FB-B3E9-D86FBFCB9E45}" type="presParOf" srcId="{D8B2FC06-AB0A-4B27-8EFC-58DE3FCD7B2D}" destId="{3D72863F-6C4B-4C1E-9645-F3E4DACCABEC}" srcOrd="5" destOrd="0" presId="urn:microsoft.com/office/officeart/2005/8/layout/orgChart1"/>
    <dgm:cxn modelId="{BD7E35C2-534F-4BBC-98A8-479807C4BFBA}" type="presParOf" srcId="{3D72863F-6C4B-4C1E-9645-F3E4DACCABEC}" destId="{92596288-155F-4E8D-A769-5D002F001AC0}" srcOrd="0" destOrd="0" presId="urn:microsoft.com/office/officeart/2005/8/layout/orgChart1"/>
    <dgm:cxn modelId="{4175A53C-0270-4FAA-89FA-982DE2BD39FE}" type="presParOf" srcId="{92596288-155F-4E8D-A769-5D002F001AC0}" destId="{7C639550-823F-4817-84F7-213C2989F427}" srcOrd="0" destOrd="0" presId="urn:microsoft.com/office/officeart/2005/8/layout/orgChart1"/>
    <dgm:cxn modelId="{494F706E-2B5F-4E28-88B2-47A787F56CA5}" type="presParOf" srcId="{92596288-155F-4E8D-A769-5D002F001AC0}" destId="{4E8436C4-FD74-460C-92F2-AE1B8F9EB6C3}" srcOrd="1" destOrd="0" presId="urn:microsoft.com/office/officeart/2005/8/layout/orgChart1"/>
    <dgm:cxn modelId="{84F897E0-F77D-441A-97EC-4412562967A9}" type="presParOf" srcId="{3D72863F-6C4B-4C1E-9645-F3E4DACCABEC}" destId="{E827C1AB-16E9-4D60-9C4A-F9EF7E8EE7E4}" srcOrd="1" destOrd="0" presId="urn:microsoft.com/office/officeart/2005/8/layout/orgChart1"/>
    <dgm:cxn modelId="{204CE397-DC95-425E-BAD7-8B579BD30135}" type="presParOf" srcId="{3D72863F-6C4B-4C1E-9645-F3E4DACCABEC}" destId="{3ABA85A2-B1BE-4225-98F7-677344D51CF0}" srcOrd="2" destOrd="0" presId="urn:microsoft.com/office/officeart/2005/8/layout/orgChart1"/>
    <dgm:cxn modelId="{A66FE8A7-04B8-465F-AE2E-406AF855B392}" type="presParOf" srcId="{D8B2FC06-AB0A-4B27-8EFC-58DE3FCD7B2D}" destId="{34C2B752-51D0-440F-B911-490FD19E6811}" srcOrd="6" destOrd="0" presId="urn:microsoft.com/office/officeart/2005/8/layout/orgChart1"/>
    <dgm:cxn modelId="{77AAB75C-429C-42BE-B516-71896AEA628C}" type="presParOf" srcId="{D8B2FC06-AB0A-4B27-8EFC-58DE3FCD7B2D}" destId="{ED38250A-D90D-4954-8C78-A2014F923B86}" srcOrd="7" destOrd="0" presId="urn:microsoft.com/office/officeart/2005/8/layout/orgChart1"/>
    <dgm:cxn modelId="{3CBD7D4E-78A9-4362-BBAD-9073E6314892}" type="presParOf" srcId="{ED38250A-D90D-4954-8C78-A2014F923B86}" destId="{896AE58F-DC97-48E3-BFDA-F4D8D51286DD}" srcOrd="0" destOrd="0" presId="urn:microsoft.com/office/officeart/2005/8/layout/orgChart1"/>
    <dgm:cxn modelId="{EC1B1A70-CF08-495E-9553-113D0C63B3D5}" type="presParOf" srcId="{896AE58F-DC97-48E3-BFDA-F4D8D51286DD}" destId="{08021334-DB58-433C-86E2-F1A51C84C8FC}" srcOrd="0" destOrd="0" presId="urn:microsoft.com/office/officeart/2005/8/layout/orgChart1"/>
    <dgm:cxn modelId="{E135DBB9-2EE5-4C64-8C41-FF70CB879D47}" type="presParOf" srcId="{896AE58F-DC97-48E3-BFDA-F4D8D51286DD}" destId="{68680339-CFCA-49F5-AB13-05621D8B1A4D}" srcOrd="1" destOrd="0" presId="urn:microsoft.com/office/officeart/2005/8/layout/orgChart1"/>
    <dgm:cxn modelId="{5C75AF50-F504-40CD-8D7D-A6C301C5EA0E}" type="presParOf" srcId="{ED38250A-D90D-4954-8C78-A2014F923B86}" destId="{04D0CC66-26A7-4838-BB3E-474DF1577D75}" srcOrd="1" destOrd="0" presId="urn:microsoft.com/office/officeart/2005/8/layout/orgChart1"/>
    <dgm:cxn modelId="{5A334F04-4BD1-460B-8521-21BA3F012ADF}" type="presParOf" srcId="{ED38250A-D90D-4954-8C78-A2014F923B86}" destId="{D79B76CD-404C-4C74-BDBA-8E22129DBFAC}" srcOrd="2" destOrd="0" presId="urn:microsoft.com/office/officeart/2005/8/layout/orgChart1"/>
    <dgm:cxn modelId="{71EFEC53-4A5F-4826-BD62-A6857C1F6207}" type="presParOf" srcId="{70B18C56-19B3-40E3-AF43-54DB2968B803}" destId="{E71E061D-7A6A-4C0F-ADB2-0CF06800860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2B752-51D0-440F-B911-490FD19E6811}">
      <dsp:nvSpPr>
        <dsp:cNvPr id="0" name=""/>
        <dsp:cNvSpPr/>
      </dsp:nvSpPr>
      <dsp:spPr>
        <a:xfrm>
          <a:off x="4914900" y="1682308"/>
          <a:ext cx="3849380" cy="445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691"/>
              </a:lnTo>
              <a:lnTo>
                <a:pt x="3849380" y="222691"/>
              </a:lnTo>
              <a:lnTo>
                <a:pt x="3849380" y="4453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0FC7CD-A36C-44B6-8152-B86B7C611E7D}">
      <dsp:nvSpPr>
        <dsp:cNvPr id="0" name=""/>
        <dsp:cNvSpPr/>
      </dsp:nvSpPr>
      <dsp:spPr>
        <a:xfrm>
          <a:off x="4914900" y="1682308"/>
          <a:ext cx="1283126" cy="445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691"/>
              </a:lnTo>
              <a:lnTo>
                <a:pt x="1283126" y="222691"/>
              </a:lnTo>
              <a:lnTo>
                <a:pt x="1283126" y="4453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C41BBB-D0F3-4B1A-AB91-82E6BB27D9FC}">
      <dsp:nvSpPr>
        <dsp:cNvPr id="0" name=""/>
        <dsp:cNvSpPr/>
      </dsp:nvSpPr>
      <dsp:spPr>
        <a:xfrm>
          <a:off x="3631773" y="1682308"/>
          <a:ext cx="1283126" cy="445382"/>
        </a:xfrm>
        <a:custGeom>
          <a:avLst/>
          <a:gdLst/>
          <a:ahLst/>
          <a:cxnLst/>
          <a:rect l="0" t="0" r="0" b="0"/>
          <a:pathLst>
            <a:path>
              <a:moveTo>
                <a:pt x="1283126" y="0"/>
              </a:moveTo>
              <a:lnTo>
                <a:pt x="1283126" y="222691"/>
              </a:lnTo>
              <a:lnTo>
                <a:pt x="0" y="222691"/>
              </a:lnTo>
              <a:lnTo>
                <a:pt x="0" y="4453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8BE4AD-0BA6-4F12-98C0-5295465704AF}">
      <dsp:nvSpPr>
        <dsp:cNvPr id="0" name=""/>
        <dsp:cNvSpPr/>
      </dsp:nvSpPr>
      <dsp:spPr>
        <a:xfrm>
          <a:off x="1065519" y="1682308"/>
          <a:ext cx="3849380" cy="445382"/>
        </a:xfrm>
        <a:custGeom>
          <a:avLst/>
          <a:gdLst/>
          <a:ahLst/>
          <a:cxnLst/>
          <a:rect l="0" t="0" r="0" b="0"/>
          <a:pathLst>
            <a:path>
              <a:moveTo>
                <a:pt x="3849380" y="0"/>
              </a:moveTo>
              <a:lnTo>
                <a:pt x="3849380" y="222691"/>
              </a:lnTo>
              <a:lnTo>
                <a:pt x="0" y="222691"/>
              </a:lnTo>
              <a:lnTo>
                <a:pt x="0" y="4453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9316D0-5B8F-4D23-A954-1E8A29502388}">
      <dsp:nvSpPr>
        <dsp:cNvPr id="0" name=""/>
        <dsp:cNvSpPr/>
      </dsp:nvSpPr>
      <dsp:spPr>
        <a:xfrm>
          <a:off x="3854464" y="621873"/>
          <a:ext cx="2120870" cy="10604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Plantae</a:t>
          </a:r>
        </a:p>
      </dsp:txBody>
      <dsp:txXfrm>
        <a:off x="3854464" y="621873"/>
        <a:ext cx="2120870" cy="1060435"/>
      </dsp:txXfrm>
    </dsp:sp>
    <dsp:sp modelId="{FCFEF0E4-C2A0-4BDA-9121-A1A5C88B9F9D}">
      <dsp:nvSpPr>
        <dsp:cNvPr id="0" name=""/>
        <dsp:cNvSpPr/>
      </dsp:nvSpPr>
      <dsp:spPr>
        <a:xfrm>
          <a:off x="5084" y="2127691"/>
          <a:ext cx="2120870" cy="10604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Bryophyta</a:t>
          </a:r>
          <a:endParaRPr lang="en-US" sz="2500" kern="1200" dirty="0"/>
        </a:p>
      </dsp:txBody>
      <dsp:txXfrm>
        <a:off x="5084" y="2127691"/>
        <a:ext cx="2120870" cy="1060435"/>
      </dsp:txXfrm>
    </dsp:sp>
    <dsp:sp modelId="{A07D80EC-480B-48E7-B234-5957A06E2853}">
      <dsp:nvSpPr>
        <dsp:cNvPr id="0" name=""/>
        <dsp:cNvSpPr/>
      </dsp:nvSpPr>
      <dsp:spPr>
        <a:xfrm>
          <a:off x="2571338" y="2127691"/>
          <a:ext cx="2120870" cy="10604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Pteridophyta</a:t>
          </a:r>
          <a:endParaRPr lang="en-US" sz="2500" kern="1200" dirty="0"/>
        </a:p>
      </dsp:txBody>
      <dsp:txXfrm>
        <a:off x="2571338" y="2127691"/>
        <a:ext cx="2120870" cy="1060435"/>
      </dsp:txXfrm>
    </dsp:sp>
    <dsp:sp modelId="{7C639550-823F-4817-84F7-213C2989F427}">
      <dsp:nvSpPr>
        <dsp:cNvPr id="0" name=""/>
        <dsp:cNvSpPr/>
      </dsp:nvSpPr>
      <dsp:spPr>
        <a:xfrm>
          <a:off x="5137591" y="2127691"/>
          <a:ext cx="2120870" cy="10604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Coniferophyta</a:t>
          </a:r>
          <a:endParaRPr lang="en-US" sz="2500" kern="1200" dirty="0"/>
        </a:p>
      </dsp:txBody>
      <dsp:txXfrm>
        <a:off x="5137591" y="2127691"/>
        <a:ext cx="2120870" cy="1060435"/>
      </dsp:txXfrm>
    </dsp:sp>
    <dsp:sp modelId="{08021334-DB58-433C-86E2-F1A51C84C8FC}">
      <dsp:nvSpPr>
        <dsp:cNvPr id="0" name=""/>
        <dsp:cNvSpPr/>
      </dsp:nvSpPr>
      <dsp:spPr>
        <a:xfrm>
          <a:off x="7703844" y="2127691"/>
          <a:ext cx="2120870" cy="10604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Magnoliophyta</a:t>
          </a:r>
          <a:endParaRPr lang="en-US" sz="2500" kern="1200" dirty="0"/>
        </a:p>
      </dsp:txBody>
      <dsp:txXfrm>
        <a:off x="7703844" y="2127691"/>
        <a:ext cx="2120870" cy="10604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78C1E466-594E-4C87-8B94-ECC4500F66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49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Domain: eukaryotes vs prokaryotes</a:t>
            </a:r>
          </a:p>
          <a:p>
            <a:r>
              <a:rPr lang="en-US" dirty="0">
                <a:latin typeface="Arial"/>
                <a:cs typeface="Arial"/>
              </a:rPr>
              <a:t>Eukaryotes have organelles (ribosomes make protein, rhizomes propagate plants)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C1E466-594E-4C87-8B94-ECC4500F668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75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Bryophytes: mosses; non vascular. Reproduce via spores or via fragmentation (asexual)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Pteridophytes: ferns and lycophytes; reproduce via spores; possibly a polyphyletic clade bc ferns more closely related to seed-bearing plants than lycophytes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Lycophytes = one of the oldest lineages of vascular plants, </a:t>
            </a:r>
            <a:r>
              <a:rPr lang="en-US" dirty="0" err="1">
                <a:latin typeface="Calibri"/>
                <a:ea typeface="Calibri"/>
                <a:cs typeface="Calibri"/>
              </a:rPr>
              <a:t>eg</a:t>
            </a:r>
            <a:r>
              <a:rPr lang="en-US" dirty="0">
                <a:latin typeface="Calibri"/>
                <a:ea typeface="Calibri"/>
                <a:cs typeface="Calibri"/>
              </a:rPr>
              <a:t> clubmosses. One of the dominant groups during carboniferous period, w some plants 40 meters tall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Coniferophytes = conifers. Produce cones. Only one extant class; ~600 species (pretty small for a phylum)</a:t>
            </a:r>
          </a:p>
          <a:p>
            <a:r>
              <a:rPr lang="en-US" dirty="0" err="1">
                <a:latin typeface="Calibri"/>
                <a:ea typeface="Calibri"/>
                <a:cs typeface="Calibri"/>
              </a:rPr>
              <a:t>Magnoliophyta</a:t>
            </a:r>
            <a:r>
              <a:rPr lang="en-US" dirty="0">
                <a:latin typeface="Calibri"/>
                <a:ea typeface="Calibri"/>
                <a:cs typeface="Calibri"/>
              </a:rPr>
              <a:t> = flowering plants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C1E466-594E-4C87-8B94-ECC4500F668A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55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Compare: larkspur and </a:t>
            </a:r>
            <a:r>
              <a:rPr lang="en-US" dirty="0" err="1">
                <a:latin typeface="Calibri"/>
                <a:ea typeface="Calibri"/>
                <a:cs typeface="Calibri"/>
              </a:rPr>
              <a:t>cyprus</a:t>
            </a:r>
            <a:r>
              <a:rPr lang="en-US" dirty="0">
                <a:latin typeface="Calibri"/>
                <a:ea typeface="Calibri"/>
                <a:cs typeface="Calibri"/>
              </a:rPr>
              <a:t> diverge from each other very early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C1E466-594E-4C87-8B94-ECC4500F668A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39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C1E466-594E-4C87-8B94-ECC4500F668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043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Tectorum = </a:t>
            </a:r>
            <a:r>
              <a:rPr lang="en-US" dirty="0" err="1">
                <a:latin typeface="Calibri"/>
                <a:ea typeface="Calibri"/>
                <a:cs typeface="Calibri"/>
              </a:rPr>
              <a:t>greek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tector</a:t>
            </a:r>
            <a:r>
              <a:rPr lang="en-US" dirty="0">
                <a:latin typeface="Calibri"/>
                <a:ea typeface="Calibri"/>
                <a:cs typeface="Calibri"/>
              </a:rPr>
              <a:t> "overlaying" + tectum "roof" (often grew on thatched roofs)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C1E466-594E-4C87-8B94-ECC4500F668A}" type="slidenum">
              <a:rPr lang="en-US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6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57AA3-82C2-4AF8-8C80-884EC030AB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1D976-FD9B-40C3-A72D-47B7CF193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BF45A-F280-4CF5-850B-3F202F9D0F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EE184-7FAE-43F2-BD19-A31FCE800A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00A2F-F449-4AF4-884F-5392B21EA3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CA533-6A26-4E06-9271-8A81144ABC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1ECC2-BDC1-4DA3-80D6-1486F01B52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69104-F7DD-497D-9602-2A0A8F0645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17796-A02D-4D64-B38B-163ED01E49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716F3-E46D-4D49-9558-433B9BEC94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F725F-F844-4F2F-9770-9A3B65086C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DAA1B027-CD5B-480B-BC51-E95B8CE4C0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175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youtube.com/watch?v=LkesIsPGlS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6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flickr.com/photos/plant_diversity/3860522837" TargetMode="External"/><Relationship Id="rId4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plants.usd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arthur_chapman/29217650904/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theseedsite.co.uk/latin.html" TargetMode="External"/><Relationship Id="rId2" Type="http://schemas.openxmlformats.org/officeDocument/2006/relationships/hyperlink" Target="http://www.calflora.net/botanicalnames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Plant Classification &amp; Naming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Wildland Plant Identification</a:t>
            </a:r>
          </a:p>
        </p:txBody>
      </p:sp>
    </p:spTree>
    <p:extLst>
      <p:ext uri="{BB962C8B-B14F-4D97-AF65-F5344CB8AC3E}">
        <p14:creationId xmlns:p14="http://schemas.microsoft.com/office/powerpoint/2010/main" val="2899941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90AFD-498D-9662-A145-AFD29E2FA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Mort Garson, Plantasia, 1976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17F5F-1C22-7017-9BCC-524DAF204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946900" cy="4530725"/>
          </a:xfrm>
        </p:spPr>
        <p:txBody>
          <a:bodyPr/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https://www.youtube.com/watch?v=LkesIsPGlSU</a:t>
            </a:r>
            <a:endParaRPr lang="en-US">
              <a:ea typeface="+mn-lt"/>
              <a:cs typeface="+mn-lt"/>
            </a:endParaRPr>
          </a:p>
          <a:p>
            <a:r>
              <a:rPr lang="en-US" dirty="0"/>
              <a:t>One of the first electronic albums</a:t>
            </a:r>
          </a:p>
          <a:p>
            <a:r>
              <a:rPr lang="en-US" dirty="0"/>
              <a:t>Music for plants to listen to</a:t>
            </a:r>
          </a:p>
          <a:p>
            <a:r>
              <a:rPr lang="en-US" dirty="0"/>
              <a:t>MG also composed soundtrack to live televised moon landing</a:t>
            </a:r>
          </a:p>
        </p:txBody>
      </p:sp>
      <p:pic>
        <p:nvPicPr>
          <p:cNvPr id="4" name="Picture 3" descr="GARSON,MORT Mother Earth's Plantasia CD">
            <a:extLst>
              <a:ext uri="{FF2B5EF4-FFF2-40B4-BE49-F238E27FC236}">
                <a16:creationId xmlns:a16="http://schemas.microsoft.com/office/drawing/2014/main" id="{50E3314C-5D92-E7E4-A7CF-4CB53CB9A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117" y="1597325"/>
            <a:ext cx="4525992" cy="452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1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25B4A-BEC2-4ECB-8232-D01E62E5F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Taxonomic Classification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071D1B2-A12C-4C13-86E8-75C3CD3DE7CD}"/>
              </a:ext>
            </a:extLst>
          </p:cNvPr>
          <p:cNvSpPr txBox="1">
            <a:spLocks/>
          </p:cNvSpPr>
          <p:nvPr/>
        </p:nvSpPr>
        <p:spPr bwMode="auto">
          <a:xfrm>
            <a:off x="1905000" y="12954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kern="0" dirty="0"/>
              <a:t>kingdom (plants)</a:t>
            </a:r>
          </a:p>
          <a:p>
            <a:pPr marL="568325">
              <a:spcBef>
                <a:spcPts val="600"/>
              </a:spcBef>
            </a:pPr>
            <a:r>
              <a:rPr lang="en-US" kern="0" dirty="0"/>
              <a:t>division (phylum)</a:t>
            </a:r>
          </a:p>
          <a:p>
            <a:pPr marL="803275">
              <a:spcBef>
                <a:spcPts val="600"/>
              </a:spcBef>
            </a:pPr>
            <a:r>
              <a:rPr lang="en-US" kern="0" dirty="0"/>
              <a:t>class</a:t>
            </a:r>
          </a:p>
          <a:p>
            <a:pPr marL="1087438">
              <a:spcBef>
                <a:spcPts val="600"/>
              </a:spcBef>
            </a:pPr>
            <a:r>
              <a:rPr lang="en-US" kern="0" dirty="0"/>
              <a:t>order</a:t>
            </a:r>
          </a:p>
          <a:p>
            <a:pPr marL="1431925">
              <a:spcBef>
                <a:spcPts val="600"/>
              </a:spcBef>
            </a:pPr>
            <a:r>
              <a:rPr lang="en-US" kern="0" dirty="0"/>
              <a:t>family</a:t>
            </a:r>
          </a:p>
          <a:p>
            <a:pPr marL="1768475">
              <a:spcBef>
                <a:spcPts val="600"/>
              </a:spcBef>
            </a:pPr>
            <a:r>
              <a:rPr lang="en-US" kern="0" dirty="0"/>
              <a:t>tribe</a:t>
            </a:r>
          </a:p>
          <a:p>
            <a:pPr marL="2001838">
              <a:spcBef>
                <a:spcPts val="600"/>
              </a:spcBef>
            </a:pPr>
            <a:r>
              <a:rPr lang="en-US" kern="0" dirty="0"/>
              <a:t>genus</a:t>
            </a:r>
          </a:p>
          <a:p>
            <a:pPr marL="2397125">
              <a:spcBef>
                <a:spcPts val="600"/>
              </a:spcBef>
            </a:pPr>
            <a:r>
              <a:rPr lang="en-US" kern="0" dirty="0"/>
              <a:t>specific epithet</a:t>
            </a:r>
          </a:p>
        </p:txBody>
      </p:sp>
    </p:spTree>
    <p:extLst>
      <p:ext uri="{BB962C8B-B14F-4D97-AF65-F5344CB8AC3E}">
        <p14:creationId xmlns:p14="http://schemas.microsoft.com/office/powerpoint/2010/main" val="3052193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F5355-8209-98EE-00D2-E9D1CB1CA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Taxonomy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6E9ED-2A38-842B-5C09-CDE3D9595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034952" cy="4530725"/>
          </a:xfrm>
        </p:spPr>
        <p:txBody>
          <a:bodyPr/>
          <a:lstStyle/>
          <a:p>
            <a:r>
              <a:rPr lang="en-US" dirty="0"/>
              <a:t>Things are grouped by common ancestor</a:t>
            </a:r>
          </a:p>
          <a:p>
            <a:r>
              <a:rPr lang="en-US" dirty="0"/>
              <a:t>Ideally into monophyletic clades</a:t>
            </a:r>
          </a:p>
        </p:txBody>
      </p:sp>
      <p:pic>
        <p:nvPicPr>
          <p:cNvPr id="6" name="Graphic 5" descr="Polyphyly - Wikipedia">
            <a:extLst>
              <a:ext uri="{FF2B5EF4-FFF2-40B4-BE49-F238E27FC236}">
                <a16:creationId xmlns:a16="http://schemas.microsoft.com/office/drawing/2014/main" id="{DDF3FE44-5BD1-76E1-1A55-181C3D55A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3306" y="1431743"/>
            <a:ext cx="5934971" cy="441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330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1AF3-5FA9-4F7D-B6D2-66C765EB0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Taxonomic Kingdoms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570EF92-78CF-4C6D-B9C3-CFCF9F25D6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5805314"/>
              </p:ext>
            </p:extLst>
          </p:nvPr>
        </p:nvGraphicFramePr>
        <p:xfrm>
          <a:off x="3124200" y="914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0BD808C6-761E-42A1-B315-D3E55CD1F06F}"/>
              </a:ext>
            </a:extLst>
          </p:cNvPr>
          <p:cNvGrpSpPr/>
          <p:nvPr/>
        </p:nvGrpSpPr>
        <p:grpSpPr>
          <a:xfrm>
            <a:off x="1904037" y="1117601"/>
            <a:ext cx="2440326" cy="2553383"/>
            <a:chOff x="2883447" y="649"/>
            <a:chExt cx="674017" cy="77473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1" name="Hexagon 20">
              <a:extLst>
                <a:ext uri="{FF2B5EF4-FFF2-40B4-BE49-F238E27FC236}">
                  <a16:creationId xmlns:a16="http://schemas.microsoft.com/office/drawing/2014/main" id="{52497F32-C7B9-491D-9033-32EE2800F141}"/>
                </a:ext>
              </a:extLst>
            </p:cNvPr>
            <p:cNvSpPr/>
            <p:nvPr/>
          </p:nvSpPr>
          <p:spPr>
            <a:xfrm rot="5400000">
              <a:off x="2833089" y="51007"/>
              <a:ext cx="774733" cy="674017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Hexagon 4">
              <a:extLst>
                <a:ext uri="{FF2B5EF4-FFF2-40B4-BE49-F238E27FC236}">
                  <a16:creationId xmlns:a16="http://schemas.microsoft.com/office/drawing/2014/main" id="{06BFA2E6-7A42-4752-96BC-BA91B71D988C}"/>
                </a:ext>
              </a:extLst>
            </p:cNvPr>
            <p:cNvSpPr txBox="1"/>
            <p:nvPr/>
          </p:nvSpPr>
          <p:spPr>
            <a:xfrm>
              <a:off x="2988481" y="121378"/>
              <a:ext cx="463949" cy="5332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400" dirty="0">
                  <a:solidFill>
                    <a:sysClr val="windowText" lastClr="000000"/>
                  </a:solidFill>
                </a:rPr>
                <a:t>Eubacteria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1C32B1F-CB02-4058-A3B8-1C7824BB1A19}"/>
              </a:ext>
            </a:extLst>
          </p:cNvPr>
          <p:cNvGrpSpPr/>
          <p:nvPr/>
        </p:nvGrpSpPr>
        <p:grpSpPr>
          <a:xfrm>
            <a:off x="3102763" y="3099223"/>
            <a:ext cx="2440326" cy="2553383"/>
            <a:chOff x="2518082" y="658242"/>
            <a:chExt cx="674017" cy="77473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9" name="Hexagon 18">
              <a:extLst>
                <a:ext uri="{FF2B5EF4-FFF2-40B4-BE49-F238E27FC236}">
                  <a16:creationId xmlns:a16="http://schemas.microsoft.com/office/drawing/2014/main" id="{52DB06CA-9E93-480E-9287-C9C6E682043F}"/>
                </a:ext>
              </a:extLst>
            </p:cNvPr>
            <p:cNvSpPr/>
            <p:nvPr/>
          </p:nvSpPr>
          <p:spPr>
            <a:xfrm rot="5400000">
              <a:off x="2467724" y="708600"/>
              <a:ext cx="774733" cy="674017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Hexagon 6">
              <a:extLst>
                <a:ext uri="{FF2B5EF4-FFF2-40B4-BE49-F238E27FC236}">
                  <a16:creationId xmlns:a16="http://schemas.microsoft.com/office/drawing/2014/main" id="{70209998-535B-4B72-834F-ED821B1865A6}"/>
                </a:ext>
              </a:extLst>
            </p:cNvPr>
            <p:cNvSpPr txBox="1"/>
            <p:nvPr/>
          </p:nvSpPr>
          <p:spPr>
            <a:xfrm>
              <a:off x="2623116" y="778971"/>
              <a:ext cx="463949" cy="5332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3200" dirty="0" err="1">
                  <a:solidFill>
                    <a:sysClr val="windowText" lastClr="000000"/>
                  </a:solidFill>
                </a:rPr>
                <a:t>Archae</a:t>
              </a:r>
              <a:r>
                <a:rPr lang="en-US" sz="3200" dirty="0">
                  <a:solidFill>
                    <a:sysClr val="windowText" lastClr="000000"/>
                  </a:solidFill>
                </a:rPr>
                <a:t>-bacteria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B80EC18-3AC9-4D0F-BD20-60EA57E19C24}"/>
              </a:ext>
            </a:extLst>
          </p:cNvPr>
          <p:cNvGrpSpPr/>
          <p:nvPr/>
        </p:nvGrpSpPr>
        <p:grpSpPr>
          <a:xfrm>
            <a:off x="4328752" y="1149432"/>
            <a:ext cx="2440326" cy="2553383"/>
            <a:chOff x="2883447" y="1315836"/>
            <a:chExt cx="674017" cy="77473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7" name="Hexagon 16">
              <a:extLst>
                <a:ext uri="{FF2B5EF4-FFF2-40B4-BE49-F238E27FC236}">
                  <a16:creationId xmlns:a16="http://schemas.microsoft.com/office/drawing/2014/main" id="{EC9F760A-09F2-4350-8B90-7D1471A32378}"/>
                </a:ext>
              </a:extLst>
            </p:cNvPr>
            <p:cNvSpPr/>
            <p:nvPr/>
          </p:nvSpPr>
          <p:spPr>
            <a:xfrm rot="5400000">
              <a:off x="2833089" y="1366194"/>
              <a:ext cx="774733" cy="674017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Hexagon 8">
              <a:extLst>
                <a:ext uri="{FF2B5EF4-FFF2-40B4-BE49-F238E27FC236}">
                  <a16:creationId xmlns:a16="http://schemas.microsoft.com/office/drawing/2014/main" id="{643AAC2E-033C-4C66-9D69-39D1FA4E6938}"/>
                </a:ext>
              </a:extLst>
            </p:cNvPr>
            <p:cNvSpPr txBox="1"/>
            <p:nvPr/>
          </p:nvSpPr>
          <p:spPr>
            <a:xfrm>
              <a:off x="2988481" y="1436565"/>
              <a:ext cx="463949" cy="5332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3200" dirty="0">
                  <a:solidFill>
                    <a:sysClr val="windowText" lastClr="000000"/>
                  </a:solidFill>
                </a:rPr>
                <a:t>Protista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A3DAA3C-3211-4203-84AA-A34EB486A2AD}"/>
              </a:ext>
            </a:extLst>
          </p:cNvPr>
          <p:cNvGrpSpPr/>
          <p:nvPr/>
        </p:nvGrpSpPr>
        <p:grpSpPr>
          <a:xfrm>
            <a:off x="6770463" y="1139372"/>
            <a:ext cx="2440326" cy="2553383"/>
            <a:chOff x="2518082" y="1973429"/>
            <a:chExt cx="674017" cy="77473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5" name="Hexagon 14">
              <a:extLst>
                <a:ext uri="{FF2B5EF4-FFF2-40B4-BE49-F238E27FC236}">
                  <a16:creationId xmlns:a16="http://schemas.microsoft.com/office/drawing/2014/main" id="{19998FBE-4494-4F6D-ACEA-23A6924125FA}"/>
                </a:ext>
              </a:extLst>
            </p:cNvPr>
            <p:cNvSpPr/>
            <p:nvPr/>
          </p:nvSpPr>
          <p:spPr>
            <a:xfrm rot="5400000">
              <a:off x="2467724" y="2023787"/>
              <a:ext cx="774733" cy="674017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Hexagon 10">
              <a:extLst>
                <a:ext uri="{FF2B5EF4-FFF2-40B4-BE49-F238E27FC236}">
                  <a16:creationId xmlns:a16="http://schemas.microsoft.com/office/drawing/2014/main" id="{7F962C15-5E6C-41D5-9178-85C782129236}"/>
                </a:ext>
              </a:extLst>
            </p:cNvPr>
            <p:cNvSpPr txBox="1"/>
            <p:nvPr/>
          </p:nvSpPr>
          <p:spPr>
            <a:xfrm>
              <a:off x="2623116" y="2094158"/>
              <a:ext cx="463949" cy="5332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3200" dirty="0">
                  <a:solidFill>
                    <a:sysClr val="windowText" lastClr="000000"/>
                  </a:solidFill>
                </a:rPr>
                <a:t>Fungi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AB21B82-00C7-4BEC-A426-78E7C369B306}"/>
              </a:ext>
            </a:extLst>
          </p:cNvPr>
          <p:cNvGrpSpPr/>
          <p:nvPr/>
        </p:nvGrpSpPr>
        <p:grpSpPr>
          <a:xfrm>
            <a:off x="7986416" y="3074648"/>
            <a:ext cx="2440326" cy="2553383"/>
            <a:chOff x="2883447" y="2631023"/>
            <a:chExt cx="674017" cy="774733"/>
          </a:xfrm>
          <a:solidFill>
            <a:schemeClr val="accent2"/>
          </a:solidFill>
        </p:grpSpPr>
        <p:sp>
          <p:nvSpPr>
            <p:cNvPr id="13" name="Hexagon 12">
              <a:extLst>
                <a:ext uri="{FF2B5EF4-FFF2-40B4-BE49-F238E27FC236}">
                  <a16:creationId xmlns:a16="http://schemas.microsoft.com/office/drawing/2014/main" id="{076F598D-B2E7-4CA9-A627-A9F39143FAA6}"/>
                </a:ext>
              </a:extLst>
            </p:cNvPr>
            <p:cNvSpPr/>
            <p:nvPr/>
          </p:nvSpPr>
          <p:spPr>
            <a:xfrm rot="5400000">
              <a:off x="2833089" y="2681381"/>
              <a:ext cx="774733" cy="674017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Hexagon 12">
              <a:extLst>
                <a:ext uri="{FF2B5EF4-FFF2-40B4-BE49-F238E27FC236}">
                  <a16:creationId xmlns:a16="http://schemas.microsoft.com/office/drawing/2014/main" id="{61B50A8E-DAB3-42E8-889D-25FE3CFCE380}"/>
                </a:ext>
              </a:extLst>
            </p:cNvPr>
            <p:cNvSpPr txBox="1"/>
            <p:nvPr/>
          </p:nvSpPr>
          <p:spPr>
            <a:xfrm>
              <a:off x="2988481" y="2751752"/>
              <a:ext cx="463949" cy="5332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3200" dirty="0">
                  <a:solidFill>
                    <a:schemeClr val="bg1"/>
                  </a:solidFill>
                </a:rPr>
                <a:t>Plantae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F0FF74A-8C8C-4A6C-AB10-A0BF9B7CDF84}"/>
              </a:ext>
            </a:extLst>
          </p:cNvPr>
          <p:cNvGrpSpPr/>
          <p:nvPr/>
        </p:nvGrpSpPr>
        <p:grpSpPr>
          <a:xfrm>
            <a:off x="5565218" y="3084707"/>
            <a:ext cx="2440326" cy="2553383"/>
            <a:chOff x="2518082" y="3288616"/>
            <a:chExt cx="674017" cy="77473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85B8845F-5E6C-4C8E-93D6-9C44C7C6CD32}"/>
                </a:ext>
              </a:extLst>
            </p:cNvPr>
            <p:cNvSpPr/>
            <p:nvPr/>
          </p:nvSpPr>
          <p:spPr>
            <a:xfrm rot="5400000">
              <a:off x="2467724" y="3338974"/>
              <a:ext cx="774733" cy="674017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Hexagon 14">
              <a:extLst>
                <a:ext uri="{FF2B5EF4-FFF2-40B4-BE49-F238E27FC236}">
                  <a16:creationId xmlns:a16="http://schemas.microsoft.com/office/drawing/2014/main" id="{4412CB68-B16C-481C-A535-4E04203D32C2}"/>
                </a:ext>
              </a:extLst>
            </p:cNvPr>
            <p:cNvSpPr txBox="1"/>
            <p:nvPr/>
          </p:nvSpPr>
          <p:spPr>
            <a:xfrm>
              <a:off x="2623116" y="3409345"/>
              <a:ext cx="463949" cy="5332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3200" dirty="0">
                  <a:solidFill>
                    <a:sysClr val="windowText" lastClr="000000"/>
                  </a:solidFill>
                </a:rPr>
                <a:t>Animalia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8940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B1E4D16-DBF6-332E-B61A-DCC8F8A73ED0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B98D7D-6F09-48DE-8DBC-5579C7D7C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Phyla in Plantae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DA1EFB9-37BA-4535-8EC8-424D6F946A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3502580"/>
              </p:ext>
            </p:extLst>
          </p:nvPr>
        </p:nvGraphicFramePr>
        <p:xfrm>
          <a:off x="1828800" y="511175"/>
          <a:ext cx="98298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no standard photo">
            <a:extLst>
              <a:ext uri="{FF2B5EF4-FFF2-40B4-BE49-F238E27FC236}">
                <a16:creationId xmlns:a16="http://schemas.microsoft.com/office/drawing/2014/main" id="{127E0B69-C9D5-4144-88D4-078164714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50" y="4321175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standard photo">
            <a:extLst>
              <a:ext uri="{FF2B5EF4-FFF2-40B4-BE49-F238E27FC236}">
                <a16:creationId xmlns:a16="http://schemas.microsoft.com/office/drawing/2014/main" id="{38ED8CDA-FE20-4856-B9E7-7936C9E9A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98" y="4207195"/>
            <a:ext cx="26860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 standard photo">
            <a:extLst>
              <a:ext uri="{FF2B5EF4-FFF2-40B4-BE49-F238E27FC236}">
                <a16:creationId xmlns:a16="http://schemas.microsoft.com/office/drawing/2014/main" id="{C18B98A1-A825-4C6D-A30D-6CDDBB4D1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700" y="3922849"/>
            <a:ext cx="1850573" cy="277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o standard photo">
            <a:extLst>
              <a:ext uri="{FF2B5EF4-FFF2-40B4-BE49-F238E27FC236}">
                <a16:creationId xmlns:a16="http://schemas.microsoft.com/office/drawing/2014/main" id="{DA3D9D92-A24A-47F0-B6A6-9FE1C3645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3875426"/>
            <a:ext cx="1898198" cy="284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109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9F28B7F-7875-D5BA-3A7D-ADBBC3BED7B6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533CB0-4A22-4914-B570-2AC8E0A50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 Class/Order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D87904-A10B-45CA-BA50-35C50E2FC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162319"/>
              </p:ext>
            </p:extLst>
          </p:nvPr>
        </p:nvGraphicFramePr>
        <p:xfrm>
          <a:off x="4781487" y="4110527"/>
          <a:ext cx="3048000" cy="2590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480289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/>
                        <a:t>Plantae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69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/>
                        <a:t>Magnoliophyta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87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/>
                        <a:t>Magnoliopsida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20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/>
                        <a:t>Ranunculales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7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/>
                        <a:t>Ranunculaceae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13375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E2A9C89-4155-4C8B-A2C6-997075A2A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694113"/>
              </p:ext>
            </p:extLst>
          </p:nvPr>
        </p:nvGraphicFramePr>
        <p:xfrm>
          <a:off x="8458200" y="4114800"/>
          <a:ext cx="3048000" cy="2590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480289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/>
                        <a:t>Plantae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69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/>
                        <a:t>Coniferophyta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87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/>
                        <a:t>Pinopsida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20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/>
                        <a:t>Pinales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7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Cupressaceae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133755"/>
                  </a:ext>
                </a:extLst>
              </a:tr>
            </a:tbl>
          </a:graphicData>
        </a:graphic>
      </p:graphicFrame>
      <p:pic>
        <p:nvPicPr>
          <p:cNvPr id="2050" name="Picture 2" descr="no standard photo">
            <a:extLst>
              <a:ext uri="{FF2B5EF4-FFF2-40B4-BE49-F238E27FC236}">
                <a16:creationId xmlns:a16="http://schemas.microsoft.com/office/drawing/2014/main" id="{37C87144-0A29-484B-965C-E23A10D87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6"/>
          <a:stretch/>
        </p:blipFill>
        <p:spPr bwMode="auto">
          <a:xfrm>
            <a:off x="8610600" y="908221"/>
            <a:ext cx="2438400" cy="301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bugwoodcloud.org/images/768x512/5382392.jpg">
            <a:extLst>
              <a:ext uri="{FF2B5EF4-FFF2-40B4-BE49-F238E27FC236}">
                <a16:creationId xmlns:a16="http://schemas.microsoft.com/office/drawing/2014/main" id="{19BAC14A-3D11-42D5-8385-E3EFA637C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888" y="820664"/>
            <a:ext cx="2120669" cy="318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DD4634-084D-4D9C-9B54-75DE6A1D0D0B}"/>
              </a:ext>
            </a:extLst>
          </p:cNvPr>
          <p:cNvSpPr txBox="1"/>
          <p:nvPr/>
        </p:nvSpPr>
        <p:spPr>
          <a:xfrm>
            <a:off x="2556495" y="4110527"/>
            <a:ext cx="180209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Kingdom</a:t>
            </a:r>
          </a:p>
          <a:p>
            <a:r>
              <a:rPr lang="en-US" sz="3200" dirty="0"/>
              <a:t>Phylum</a:t>
            </a:r>
          </a:p>
          <a:p>
            <a:r>
              <a:rPr lang="en-US" sz="3200" dirty="0"/>
              <a:t>Class</a:t>
            </a:r>
          </a:p>
          <a:p>
            <a:r>
              <a:rPr lang="en-US" sz="3200" dirty="0"/>
              <a:t>Order</a:t>
            </a:r>
          </a:p>
          <a:p>
            <a:r>
              <a:rPr lang="en-US" sz="3200" dirty="0"/>
              <a:t>Family</a:t>
            </a:r>
          </a:p>
        </p:txBody>
      </p:sp>
    </p:spTree>
    <p:extLst>
      <p:ext uri="{BB962C8B-B14F-4D97-AF65-F5344CB8AC3E}">
        <p14:creationId xmlns:p14="http://schemas.microsoft.com/office/powerpoint/2010/main" val="2023899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A20B1D-4DA1-F23F-A426-2E0CBBF94283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4680" y="152401"/>
            <a:ext cx="8534400" cy="1703387"/>
          </a:xfrm>
        </p:spPr>
        <p:txBody>
          <a:bodyPr/>
          <a:lstStyle/>
          <a:p>
            <a:r>
              <a:rPr lang="en-US" dirty="0"/>
              <a:t>Botanical Nomenclature</a:t>
            </a:r>
            <a:br>
              <a:rPr lang="en-US" dirty="0"/>
            </a:br>
            <a:r>
              <a:rPr lang="en-US" sz="3200" dirty="0"/>
              <a:t>Plants are described and grouped based mostly on their flowering structure or other reproductive parts.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480" y="1855788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kingdom (plant)</a:t>
            </a:r>
          </a:p>
          <a:p>
            <a:pPr marL="568325">
              <a:spcBef>
                <a:spcPts val="600"/>
              </a:spcBef>
            </a:pPr>
            <a:r>
              <a:rPr lang="en-US" dirty="0"/>
              <a:t>division (phylum)</a:t>
            </a:r>
          </a:p>
          <a:p>
            <a:pPr marL="803275">
              <a:spcBef>
                <a:spcPts val="600"/>
              </a:spcBef>
            </a:pPr>
            <a:r>
              <a:rPr lang="en-US" dirty="0"/>
              <a:t>class</a:t>
            </a:r>
          </a:p>
          <a:p>
            <a:pPr marL="1087438">
              <a:spcBef>
                <a:spcPts val="600"/>
              </a:spcBef>
            </a:pPr>
            <a:r>
              <a:rPr lang="en-US" dirty="0"/>
              <a:t>order</a:t>
            </a:r>
          </a:p>
          <a:p>
            <a:pPr marL="1431925">
              <a:spcBef>
                <a:spcPts val="600"/>
              </a:spcBef>
            </a:pPr>
            <a:r>
              <a:rPr lang="en-US" dirty="0"/>
              <a:t>family</a:t>
            </a:r>
          </a:p>
          <a:p>
            <a:pPr marL="1768475">
              <a:spcBef>
                <a:spcPts val="600"/>
              </a:spcBef>
            </a:pPr>
            <a:r>
              <a:rPr lang="en-US" dirty="0"/>
              <a:t>tribe</a:t>
            </a:r>
          </a:p>
          <a:p>
            <a:pPr marL="2001838">
              <a:spcBef>
                <a:spcPts val="600"/>
              </a:spcBef>
            </a:pPr>
            <a:r>
              <a:rPr lang="en-US" dirty="0"/>
              <a:t>genus</a:t>
            </a:r>
          </a:p>
          <a:p>
            <a:pPr marL="2397125">
              <a:spcBef>
                <a:spcPts val="600"/>
              </a:spcBef>
            </a:pPr>
            <a:r>
              <a:rPr lang="en-US" dirty="0"/>
              <a:t>specific epithet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8382000" y="2057400"/>
            <a:ext cx="1295400" cy="3810000"/>
            <a:chOff x="6233160" y="1981200"/>
            <a:chExt cx="1295400" cy="3810000"/>
          </a:xfrm>
        </p:grpSpPr>
        <p:sp>
          <p:nvSpPr>
            <p:cNvPr id="4" name="Up-Down Arrow 3"/>
            <p:cNvSpPr/>
            <p:nvPr/>
          </p:nvSpPr>
          <p:spPr>
            <a:xfrm>
              <a:off x="6614160" y="2514600"/>
              <a:ext cx="533400" cy="2743200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6233160" y="1981200"/>
              <a:ext cx="1295400" cy="48418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General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233160" y="5307013"/>
              <a:ext cx="1295400" cy="48418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Specific</a:t>
              </a:r>
            </a:p>
          </p:txBody>
        </p:sp>
      </p:grpSp>
      <p:sp>
        <p:nvSpPr>
          <p:cNvPr id="8" name="Oval 7"/>
          <p:cNvSpPr/>
          <p:nvPr/>
        </p:nvSpPr>
        <p:spPr>
          <a:xfrm>
            <a:off x="2672080" y="3810000"/>
            <a:ext cx="4963160" cy="2819400"/>
          </a:xfrm>
          <a:prstGeom prst="ellipse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6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990600"/>
            <a:ext cx="8382000" cy="50292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Plants with similar flower/fruit structure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Number of sepals and petals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Type and number of stamens and pistils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Similar fruits</a:t>
            </a:r>
          </a:p>
          <a:p>
            <a:pPr marL="344487" lvl="1" indent="0">
              <a:spcBef>
                <a:spcPts val="600"/>
              </a:spcBef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344487" lvl="1" indent="0">
              <a:spcBef>
                <a:spcPts val="600"/>
              </a:spcBef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344487" lvl="1" indent="0">
              <a:spcBef>
                <a:spcPts val="600"/>
              </a:spcBef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344487" lvl="1" indent="0">
              <a:spcBef>
                <a:spcPts val="600"/>
              </a:spcBef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344487" lvl="1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Name ends in “</a:t>
            </a:r>
            <a:r>
              <a:rPr lang="en-US" dirty="0" err="1">
                <a:solidFill>
                  <a:srgbClr val="FF0000"/>
                </a:solidFill>
              </a:rPr>
              <a:t>aceae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”</a:t>
            </a:r>
          </a:p>
          <a:p>
            <a:pPr marL="344487" lvl="1" indent="0">
              <a:spcBef>
                <a:spcPts val="600"/>
              </a:spcBef>
              <a:buNone/>
            </a:pPr>
            <a:r>
              <a:rPr lang="en-US" sz="2000" dirty="0"/>
              <a:t>For example, Fab</a:t>
            </a:r>
            <a:r>
              <a:rPr lang="en-US" sz="2000" dirty="0">
                <a:solidFill>
                  <a:srgbClr val="FF0000"/>
                </a:solidFill>
              </a:rPr>
              <a:t>aceae</a:t>
            </a:r>
            <a:r>
              <a:rPr lang="en-US" sz="2000" dirty="0"/>
              <a:t>, </a:t>
            </a:r>
            <a:r>
              <a:rPr lang="en-US" sz="2000" dirty="0" err="1"/>
              <a:t>Chenodi</a:t>
            </a:r>
            <a:r>
              <a:rPr lang="en-US" sz="2000" dirty="0" err="1">
                <a:solidFill>
                  <a:srgbClr val="FF0000"/>
                </a:solidFill>
              </a:rPr>
              <a:t>aceae</a:t>
            </a:r>
            <a:r>
              <a:rPr lang="en-US" sz="2000" dirty="0"/>
              <a:t>, Aster</a:t>
            </a:r>
            <a:r>
              <a:rPr lang="en-US" sz="2000" dirty="0">
                <a:solidFill>
                  <a:srgbClr val="FF0000"/>
                </a:solidFill>
              </a:rPr>
              <a:t>aceae</a:t>
            </a:r>
            <a:r>
              <a:rPr lang="en-US" sz="2000" dirty="0"/>
              <a:t>, Ros</a:t>
            </a:r>
            <a:r>
              <a:rPr lang="en-US" sz="2000" dirty="0">
                <a:solidFill>
                  <a:srgbClr val="FF0000"/>
                </a:solidFill>
              </a:rPr>
              <a:t>aceae</a:t>
            </a:r>
            <a:r>
              <a:rPr lang="en-US" sz="2000" dirty="0"/>
              <a:t>, etc.</a:t>
            </a:r>
          </a:p>
          <a:p>
            <a:pPr marL="344487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467" y="2971514"/>
            <a:ext cx="2344327" cy="17582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005" y="2971513"/>
            <a:ext cx="2426923" cy="18201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0939" y="2971513"/>
            <a:ext cx="2186526" cy="186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00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BABE8F-FD13-4372-C34B-33F3EE490AAA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Tribes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143001"/>
            <a:ext cx="10134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Large families are further separated into Tribes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In this class, will recognize tribes in the </a:t>
            </a:r>
            <a:r>
              <a:rPr lang="en-US" dirty="0" err="1"/>
              <a:t>Poaceae</a:t>
            </a:r>
            <a:r>
              <a:rPr lang="en-US" dirty="0"/>
              <a:t> &amp; Asteraceae</a:t>
            </a:r>
          </a:p>
          <a:p>
            <a:pPr lvl="1">
              <a:spcBef>
                <a:spcPts val="600"/>
              </a:spcBef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344487" lvl="1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Tribe names end in “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eae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”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without an “ac” before the “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eae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”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344487" lvl="1" indent="0">
              <a:spcBef>
                <a:spcPts val="600"/>
              </a:spcBef>
              <a:buNone/>
            </a:pPr>
            <a:r>
              <a:rPr lang="en-US" dirty="0" err="1"/>
              <a:t>Aster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eae</a:t>
            </a:r>
            <a:r>
              <a:rPr lang="en-US" dirty="0"/>
              <a:t>, </a:t>
            </a:r>
            <a:r>
              <a:rPr lang="en-US" dirty="0" err="1"/>
              <a:t>Helianth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eae</a:t>
            </a:r>
            <a:r>
              <a:rPr lang="en-US" dirty="0"/>
              <a:t>, </a:t>
            </a:r>
            <a:r>
              <a:rPr lang="en-US" dirty="0" err="1"/>
              <a:t>Po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eae</a:t>
            </a:r>
            <a:r>
              <a:rPr lang="en-US" dirty="0"/>
              <a:t>, </a:t>
            </a:r>
            <a:r>
              <a:rPr lang="en-US" dirty="0" err="1"/>
              <a:t>Aven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eae</a:t>
            </a:r>
            <a:r>
              <a:rPr lang="en-US" dirty="0"/>
              <a:t>, etc.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892" y="4114801"/>
            <a:ext cx="2622708" cy="19670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7778" r="37500" b="18889"/>
          <a:stretch/>
        </p:blipFill>
        <p:spPr>
          <a:xfrm>
            <a:off x="2983281" y="4114800"/>
            <a:ext cx="2381145" cy="19670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1" r="9259"/>
          <a:stretch/>
        </p:blipFill>
        <p:spPr>
          <a:xfrm>
            <a:off x="8382000" y="4114800"/>
            <a:ext cx="1985012" cy="198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8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756D8C-310F-700B-4FBA-566D9F9558C5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143000"/>
            <a:ext cx="9570720" cy="5029200"/>
          </a:xfrm>
        </p:spPr>
        <p:txBody>
          <a:bodyPr/>
          <a:lstStyle/>
          <a:p>
            <a:r>
              <a:rPr lang="en-US" dirty="0"/>
              <a:t>Based on similarities in flowers/fruits</a:t>
            </a:r>
          </a:p>
          <a:p>
            <a:r>
              <a:rPr lang="en-US" dirty="0"/>
              <a:t>Also, similar morphological or other plant characteristics</a:t>
            </a:r>
          </a:p>
          <a:p>
            <a:r>
              <a:rPr lang="en-US" b="1" dirty="0"/>
              <a:t>Genus is capitalized </a:t>
            </a:r>
            <a:r>
              <a:rPr lang="en-US" dirty="0"/>
              <a:t>and is italicized or underlined when typed in a document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Leafy Spurge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Euphorbia 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esula</a:t>
            </a: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In the </a:t>
            </a:r>
            <a:r>
              <a:rPr lang="en-US" dirty="0" err="1"/>
              <a:t>Euphorbiaceae</a:t>
            </a:r>
            <a:r>
              <a:rPr lang="en-US" dirty="0"/>
              <a:t> family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3"/>
          <a:stretch/>
        </p:blipFill>
        <p:spPr>
          <a:xfrm>
            <a:off x="7467600" y="3850640"/>
            <a:ext cx="2400300" cy="29718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143000" y="4800600"/>
            <a:ext cx="196596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4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8A3D73B-47B0-C97E-1FBC-08194B0729B6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epithet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898" y="1066800"/>
            <a:ext cx="10020301" cy="4953000"/>
          </a:xfrm>
        </p:spPr>
        <p:txBody>
          <a:bodyPr/>
          <a:lstStyle/>
          <a:p>
            <a:r>
              <a:rPr lang="en-US" dirty="0"/>
              <a:t>Second part of the scientific name</a:t>
            </a:r>
          </a:p>
          <a:p>
            <a:r>
              <a:rPr lang="en-US" dirty="0"/>
              <a:t>May be several species in a genus – distinguished by different specific epithets</a:t>
            </a:r>
          </a:p>
          <a:p>
            <a:r>
              <a:rPr lang="en-US" b="1" dirty="0"/>
              <a:t>Not capitalized </a:t>
            </a:r>
            <a:r>
              <a:rPr lang="en-US" dirty="0"/>
              <a:t>and is italicized or underlined when typed in a document</a:t>
            </a:r>
          </a:p>
          <a:p>
            <a:pPr marL="0" indent="0">
              <a:buNone/>
            </a:pPr>
            <a:r>
              <a:rPr lang="en-US" dirty="0" err="1"/>
              <a:t>Shadescale</a:t>
            </a:r>
            <a:r>
              <a:rPr lang="en-US" dirty="0"/>
              <a:t> </a:t>
            </a:r>
            <a:r>
              <a:rPr lang="en-US" dirty="0" err="1"/>
              <a:t>Saltbrush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Atriplex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confertifolia</a:t>
            </a: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/>
              <a:t>Fourwing</a:t>
            </a:r>
            <a:r>
              <a:rPr lang="en-US" dirty="0"/>
              <a:t> </a:t>
            </a:r>
            <a:r>
              <a:rPr lang="en-US" dirty="0" err="1"/>
              <a:t>Saltebrush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Atriplex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canescens</a:t>
            </a:r>
            <a:br>
              <a:rPr lang="en-US" i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n-US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/>
              <a:t>In the </a:t>
            </a:r>
            <a:r>
              <a:rPr lang="en-US" dirty="0" err="1"/>
              <a:t>Chenopodiaceae</a:t>
            </a:r>
            <a:r>
              <a:rPr lang="en-US" dirty="0"/>
              <a:t> family</a:t>
            </a:r>
          </a:p>
          <a:p>
            <a:pPr marL="0" indent="0">
              <a:buNone/>
            </a:pP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3333"/>
          <a:stretch/>
        </p:blipFill>
        <p:spPr>
          <a:xfrm>
            <a:off x="7259479" y="4780492"/>
            <a:ext cx="2190751" cy="1905000"/>
          </a:xfrm>
          <a:prstGeom prst="rect">
            <a:avLst/>
          </a:prstGeom>
        </p:spPr>
      </p:pic>
      <p:pic>
        <p:nvPicPr>
          <p:cNvPr id="1026" name="Picture 2" descr="no standard phot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" r="6232"/>
          <a:stretch/>
        </p:blipFill>
        <p:spPr bwMode="auto">
          <a:xfrm>
            <a:off x="7848600" y="3429001"/>
            <a:ext cx="2133600" cy="1630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5791201" y="4231217"/>
            <a:ext cx="1974215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513864" y="5334000"/>
            <a:ext cx="174561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621009" y="4170892"/>
            <a:ext cx="214622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621009" y="5264679"/>
            <a:ext cx="214622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4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125FD3D-A632-279D-3F64-7F18BFD9DF34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373341"/>
            <a:ext cx="8382000" cy="4876800"/>
          </a:xfrm>
        </p:spPr>
        <p:txBody>
          <a:bodyPr/>
          <a:lstStyle/>
          <a:p>
            <a:r>
              <a:rPr lang="en-US" dirty="0"/>
              <a:t>Initials at end of a scientific name are abbreviation of person who named plant:</a:t>
            </a:r>
          </a:p>
          <a:p>
            <a:pPr lvl="1"/>
            <a:r>
              <a:rPr lang="en-US" dirty="0"/>
              <a:t>L. = Carolus Linnaeus (1707–1778), </a:t>
            </a:r>
            <a:r>
              <a:rPr lang="en-US" sz="2400" dirty="0"/>
              <a:t>Swedish botanist and author of </a:t>
            </a:r>
            <a:r>
              <a:rPr lang="en-US" sz="2400" i="1" dirty="0"/>
              <a:t>Species </a:t>
            </a:r>
            <a:r>
              <a:rPr lang="en-US" sz="2400" i="1" dirty="0" err="1"/>
              <a:t>Plantarum</a:t>
            </a:r>
            <a:r>
              <a:rPr lang="en-US" sz="2400" i="1" dirty="0"/>
              <a:t>, </a:t>
            </a:r>
            <a:r>
              <a:rPr lang="en-US" sz="2400" dirty="0"/>
              <a:t>which is the starting point for botanical nomenclature</a:t>
            </a:r>
          </a:p>
          <a:p>
            <a:pPr lvl="1"/>
            <a:r>
              <a:rPr lang="en-US" dirty="0"/>
              <a:t>Nutt. =  Thomas Nuttall (1786–1859), </a:t>
            </a:r>
            <a:r>
              <a:rPr lang="en-US" sz="2400" dirty="0"/>
              <a:t>English-American naturalist who collected in western United States</a:t>
            </a:r>
          </a:p>
        </p:txBody>
      </p:sp>
      <p:pic>
        <p:nvPicPr>
          <p:cNvPr id="4" name="Picture 4" descr="Portrait of Linnaeus on a brown background with the word &quot;Linne&quot; in the top right corner">
            <a:extLst>
              <a:ext uri="{FF2B5EF4-FFF2-40B4-BE49-F238E27FC236}">
                <a16:creationId xmlns:a16="http://schemas.microsoft.com/office/drawing/2014/main" id="{591C347D-0248-D174-133B-3F1F634112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4" r="21118"/>
          <a:stretch/>
        </p:blipFill>
        <p:spPr bwMode="auto">
          <a:xfrm>
            <a:off x="585019" y="994737"/>
            <a:ext cx="2615381" cy="515902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A4182C-2067-B3D0-F8FC-4B1F009FCFE3}"/>
              </a:ext>
            </a:extLst>
          </p:cNvPr>
          <p:cNvSpPr/>
          <p:nvPr/>
        </p:nvSpPr>
        <p:spPr>
          <a:xfrm>
            <a:off x="197773" y="6238515"/>
            <a:ext cx="3794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By Alexander Roslin -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Nationalmuseum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Public Domain, https://commons.wikimedia.org/w/index.php?curid=52119229</a:t>
            </a:r>
          </a:p>
        </p:txBody>
      </p:sp>
    </p:spTree>
    <p:extLst>
      <p:ext uri="{BB962C8B-B14F-4D97-AF65-F5344CB8AC3E}">
        <p14:creationId xmlns:p14="http://schemas.microsoft.com/office/powerpoint/2010/main" val="3346116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CEEC30-E8CA-4F1D-06AE-055D0595B063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8" name="Picture 10" descr="no standard photo">
            <a:extLst>
              <a:ext uri="{FF2B5EF4-FFF2-40B4-BE49-F238E27FC236}">
                <a16:creationId xmlns:a16="http://schemas.microsoft.com/office/drawing/2014/main" id="{3B5C0BEF-7E7B-4CEF-9B2F-774265D75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6" r="18606"/>
          <a:stretch/>
        </p:blipFill>
        <p:spPr bwMode="auto">
          <a:xfrm>
            <a:off x="9511177" y="354615"/>
            <a:ext cx="1483316" cy="157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0947C1-44CB-4DE5-8B89-6FFD16539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54615"/>
            <a:ext cx="5828145" cy="886710"/>
          </a:xfrm>
        </p:spPr>
        <p:txBody>
          <a:bodyPr>
            <a:normAutofit/>
          </a:bodyPr>
          <a:lstStyle/>
          <a:p>
            <a:r>
              <a:rPr lang="en-US" sz="4400" dirty="0"/>
              <a:t>Plants named after 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718D0-D9D0-430A-95E9-A6F912F99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57" y="1294682"/>
            <a:ext cx="6493163" cy="4919022"/>
          </a:xfrm>
        </p:spPr>
        <p:txBody>
          <a:bodyPr>
            <a:normAutofit/>
          </a:bodyPr>
          <a:lstStyle/>
          <a:p>
            <a:pPr fontAlgn="base"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People like to name plants after themselves or someone else</a:t>
            </a:r>
          </a:p>
          <a:p>
            <a:pPr lvl="1" fontAlgn="base"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Usually specific epithet, not the genus</a:t>
            </a:r>
          </a:p>
          <a:p>
            <a:pPr lvl="1" fontAlgn="base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Often end in  -i or -ii, </a:t>
            </a:r>
            <a:br>
              <a:rPr lang="en-US" dirty="0"/>
            </a:br>
            <a:r>
              <a:rPr lang="en-US" sz="2000" dirty="0"/>
              <a:t>Latin endings that mean “of” when added to “masculine” nouns</a:t>
            </a:r>
          </a:p>
          <a:p>
            <a:pPr lvl="2" fontAlgn="base">
              <a:spcBef>
                <a:spcPts val="600"/>
              </a:spcBef>
              <a:spcAft>
                <a:spcPts val="1200"/>
              </a:spcAft>
            </a:pPr>
            <a:r>
              <a:rPr lang="en-US" i="1" dirty="0" err="1"/>
              <a:t>geyeri</a:t>
            </a:r>
            <a:r>
              <a:rPr lang="en-US" i="1" dirty="0"/>
              <a:t>, </a:t>
            </a:r>
            <a:r>
              <a:rPr lang="en-US" i="1" dirty="0" err="1"/>
              <a:t>nelsonii</a:t>
            </a:r>
            <a:r>
              <a:rPr lang="en-US" i="1" dirty="0"/>
              <a:t>, </a:t>
            </a:r>
            <a:r>
              <a:rPr lang="en-US" i="1" dirty="0" err="1"/>
              <a:t>parryi</a:t>
            </a:r>
            <a:r>
              <a:rPr lang="en-US" i="1" dirty="0"/>
              <a:t>, etc.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But not Always</a:t>
            </a:r>
          </a:p>
          <a:p>
            <a:pPr lvl="2">
              <a:spcBef>
                <a:spcPts val="600"/>
              </a:spcBef>
              <a:spcAft>
                <a:spcPts val="1200"/>
              </a:spcAft>
            </a:pPr>
            <a:r>
              <a:rPr lang="en-US" i="1" dirty="0" err="1"/>
              <a:t>muhlenbergia</a:t>
            </a:r>
            <a:r>
              <a:rPr lang="en-US" i="1" dirty="0"/>
              <a:t>, danthonia, </a:t>
            </a:r>
            <a:r>
              <a:rPr lang="en-US" i="1" dirty="0" err="1"/>
              <a:t>bouteloua</a:t>
            </a:r>
            <a:r>
              <a:rPr lang="en-US" i="1" dirty="0"/>
              <a:t>, etc.</a:t>
            </a:r>
          </a:p>
        </p:txBody>
      </p:sp>
      <p:pic>
        <p:nvPicPr>
          <p:cNvPr id="2050" name="Picture 2" descr="http://www.calflora.net/botanicalnames/images2/stepankrascheninnikov.jpg">
            <a:extLst>
              <a:ext uri="{FF2B5EF4-FFF2-40B4-BE49-F238E27FC236}">
                <a16:creationId xmlns:a16="http://schemas.microsoft.com/office/drawing/2014/main" id="{BA660CEA-905E-4E75-84D6-F216048B8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626" y="2510345"/>
            <a:ext cx="1402328" cy="157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BD6875-FEF5-4C7D-A3AC-EB9987B21DC3}"/>
              </a:ext>
            </a:extLst>
          </p:cNvPr>
          <p:cNvSpPr txBox="1"/>
          <p:nvPr/>
        </p:nvSpPr>
        <p:spPr>
          <a:xfrm>
            <a:off x="7773198" y="6351193"/>
            <a:ext cx="140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John Gerard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12F4B9-0441-472B-8F74-B2DDDBE994AD}"/>
              </a:ext>
            </a:extLst>
          </p:cNvPr>
          <p:cNvSpPr/>
          <p:nvPr/>
        </p:nvSpPr>
        <p:spPr>
          <a:xfrm>
            <a:off x="7558018" y="4069191"/>
            <a:ext cx="20114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Stepan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Petrovich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Krascheninnikov</a:t>
            </a:r>
            <a:endParaRPr lang="en-US" sz="1600" dirty="0"/>
          </a:p>
        </p:txBody>
      </p:sp>
      <p:pic>
        <p:nvPicPr>
          <p:cNvPr id="2056" name="Picture 8" descr="http://www.calflora.net/botanicalnames/images2/aylmerlambert.jpg">
            <a:extLst>
              <a:ext uri="{FF2B5EF4-FFF2-40B4-BE49-F238E27FC236}">
                <a16:creationId xmlns:a16="http://schemas.microsoft.com/office/drawing/2014/main" id="{3EA09D0A-D64A-4069-BDC5-563B79FEE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54" y="355682"/>
            <a:ext cx="1301472" cy="145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9410A79-C93A-4850-A74C-EB9DE2B2BBF1}"/>
              </a:ext>
            </a:extLst>
          </p:cNvPr>
          <p:cNvSpPr/>
          <p:nvPr/>
        </p:nvSpPr>
        <p:spPr>
          <a:xfrm>
            <a:off x="7773199" y="1836933"/>
            <a:ext cx="15232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Aylmer Bourke Lambert</a:t>
            </a:r>
            <a:endParaRPr lang="en-US" sz="1600" dirty="0"/>
          </a:p>
        </p:txBody>
      </p:sp>
      <p:pic>
        <p:nvPicPr>
          <p:cNvPr id="2060" name="Picture 12" descr="http://www.calflora.net/botanicalnames/images2/johngerard.jpg">
            <a:extLst>
              <a:ext uri="{FF2B5EF4-FFF2-40B4-BE49-F238E27FC236}">
                <a16:creationId xmlns:a16="http://schemas.microsoft.com/office/drawing/2014/main" id="{6F10679C-7681-4B00-B56B-D4CA5659B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687" y="4850049"/>
            <a:ext cx="1297546" cy="145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1840AA-5259-43D1-B874-105E5907C6BC}"/>
              </a:ext>
            </a:extLst>
          </p:cNvPr>
          <p:cNvSpPr txBox="1"/>
          <p:nvPr/>
        </p:nvSpPr>
        <p:spPr>
          <a:xfrm>
            <a:off x="9848543" y="1883242"/>
            <a:ext cx="1548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Oxytropis</a:t>
            </a:r>
            <a:r>
              <a:rPr lang="en-US" sz="1600" i="1" dirty="0"/>
              <a:t> </a:t>
            </a:r>
            <a:r>
              <a:rPr lang="en-US" sz="1600" i="1" dirty="0" err="1"/>
              <a:t>lambertii</a:t>
            </a:r>
            <a:endParaRPr lang="en-US" sz="1600" i="1" dirty="0"/>
          </a:p>
        </p:txBody>
      </p:sp>
      <p:pic>
        <p:nvPicPr>
          <p:cNvPr id="2062" name="Picture 14" descr="no standard photo">
            <a:extLst>
              <a:ext uri="{FF2B5EF4-FFF2-40B4-BE49-F238E27FC236}">
                <a16:creationId xmlns:a16="http://schemas.microsoft.com/office/drawing/2014/main" id="{BAB82982-B397-4DB6-ADCA-BC771C63ED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1" b="12130"/>
          <a:stretch/>
        </p:blipFill>
        <p:spPr bwMode="auto">
          <a:xfrm>
            <a:off x="9561938" y="4850048"/>
            <a:ext cx="1164058" cy="135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BEC7E5-7063-41C5-BE35-6004F6B0913E}"/>
              </a:ext>
            </a:extLst>
          </p:cNvPr>
          <p:cNvSpPr txBox="1"/>
          <p:nvPr/>
        </p:nvSpPr>
        <p:spPr>
          <a:xfrm>
            <a:off x="9469799" y="6222432"/>
            <a:ext cx="1483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Andropogon</a:t>
            </a:r>
            <a:r>
              <a:rPr lang="en-US" sz="1600" i="1" dirty="0"/>
              <a:t> </a:t>
            </a:r>
            <a:r>
              <a:rPr lang="en-US" sz="1600" i="1" dirty="0" err="1"/>
              <a:t>gerardii</a:t>
            </a:r>
            <a:endParaRPr lang="en-US" sz="16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5EE183-2188-4D1A-AD97-6E02B58EA9FB}"/>
              </a:ext>
            </a:extLst>
          </p:cNvPr>
          <p:cNvSpPr/>
          <p:nvPr/>
        </p:nvSpPr>
        <p:spPr>
          <a:xfrm>
            <a:off x="9494766" y="4106768"/>
            <a:ext cx="20114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Krascheninnikovia </a:t>
            </a:r>
            <a:r>
              <a:rPr lang="en-US" sz="1600" i="1" dirty="0" err="1"/>
              <a:t>lanata</a:t>
            </a:r>
            <a:r>
              <a:rPr lang="en-US" sz="1600" i="1" dirty="0"/>
              <a:t> </a:t>
            </a:r>
          </a:p>
        </p:txBody>
      </p:sp>
      <p:pic>
        <p:nvPicPr>
          <p:cNvPr id="2064" name="Picture 16" descr="no standard photo">
            <a:extLst>
              <a:ext uri="{FF2B5EF4-FFF2-40B4-BE49-F238E27FC236}">
                <a16:creationId xmlns:a16="http://schemas.microsoft.com/office/drawing/2014/main" id="{7BD37227-1AC3-4BCB-8E57-99097C1BAE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12"/>
          <a:stretch/>
        </p:blipFill>
        <p:spPr bwMode="auto">
          <a:xfrm>
            <a:off x="9582224" y="2511745"/>
            <a:ext cx="1297546" cy="153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246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1D4A3B2-3054-7F7A-479D-8BEE92CFE459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C8A66B-281A-4FC0-BEAB-E022B5E32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202" y="243335"/>
            <a:ext cx="7886700" cy="753746"/>
          </a:xfrm>
        </p:spPr>
        <p:txBody>
          <a:bodyPr/>
          <a:lstStyle/>
          <a:p>
            <a:r>
              <a:rPr lang="en-US" dirty="0"/>
              <a:t>Plants named for places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708BA-FD62-4E6A-A469-399A2E353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758" y="997081"/>
            <a:ext cx="9227442" cy="4351338"/>
          </a:xfrm>
        </p:spPr>
        <p:txBody>
          <a:bodyPr/>
          <a:lstStyle/>
          <a:p>
            <a:pPr fontAlgn="base"/>
            <a:r>
              <a:rPr lang="en-US" dirty="0"/>
              <a:t>Some plants names after places</a:t>
            </a:r>
          </a:p>
          <a:p>
            <a:pPr lvl="1" fontAlgn="base"/>
            <a:r>
              <a:rPr lang="en-US" dirty="0"/>
              <a:t>Almost always in the specific epithet, not the genus</a:t>
            </a:r>
          </a:p>
          <a:p>
            <a:pPr lvl="1" fontAlgn="base"/>
            <a:r>
              <a:rPr lang="en-US" dirty="0"/>
              <a:t>Often words ending in -</a:t>
            </a:r>
            <a:r>
              <a:rPr lang="en-US" dirty="0" err="1"/>
              <a:t>nsis</a:t>
            </a:r>
            <a:r>
              <a:rPr lang="en-US" dirty="0"/>
              <a:t> or -is</a:t>
            </a:r>
          </a:p>
          <a:p>
            <a:pPr lvl="2" fontAlgn="base"/>
            <a:r>
              <a:rPr lang="en-US" i="1" dirty="0" err="1"/>
              <a:t>idahoensis</a:t>
            </a:r>
            <a:r>
              <a:rPr lang="en-US" i="1" dirty="0"/>
              <a:t>, </a:t>
            </a:r>
            <a:r>
              <a:rPr lang="en-US" i="1" dirty="0" err="1"/>
              <a:t>missouriencis</a:t>
            </a:r>
            <a:r>
              <a:rPr lang="en-US" i="1" dirty="0"/>
              <a:t>, </a:t>
            </a:r>
            <a:r>
              <a:rPr lang="en-US" i="1" dirty="0" err="1"/>
              <a:t>nebrascensis</a:t>
            </a:r>
            <a:r>
              <a:rPr lang="en-US" i="1" dirty="0"/>
              <a:t>, etc.</a:t>
            </a:r>
          </a:p>
          <a:p>
            <a:pPr lvl="1" fontAlgn="base"/>
            <a:r>
              <a:rPr lang="en-US" dirty="0"/>
              <a:t>But not always</a:t>
            </a:r>
          </a:p>
          <a:p>
            <a:pPr lvl="2" fontAlgn="base"/>
            <a:r>
              <a:rPr lang="en-US" i="1" dirty="0"/>
              <a:t>californica, virginiana, pratense, occidentale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no standard photo">
            <a:extLst>
              <a:ext uri="{FF2B5EF4-FFF2-40B4-BE49-F238E27FC236}">
                <a16:creationId xmlns:a16="http://schemas.microsoft.com/office/drawing/2014/main" id="{99278839-E8EB-4752-8410-4EA6FA405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241" y="4691757"/>
            <a:ext cx="2567311" cy="1711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o standard photo">
            <a:extLst>
              <a:ext uri="{FF2B5EF4-FFF2-40B4-BE49-F238E27FC236}">
                <a16:creationId xmlns:a16="http://schemas.microsoft.com/office/drawing/2014/main" id="{5A02CF18-BBE8-4EAE-B8FE-BF2B8F4F9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630" y="3739717"/>
            <a:ext cx="1775720" cy="266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478AB1-7ACA-4390-8E1A-D8176F23D9B7}"/>
              </a:ext>
            </a:extLst>
          </p:cNvPr>
          <p:cNvSpPr txBox="1"/>
          <p:nvPr/>
        </p:nvSpPr>
        <p:spPr>
          <a:xfrm>
            <a:off x="8072022" y="6403297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Solidago</a:t>
            </a:r>
            <a:r>
              <a:rPr lang="en-US" i="1" dirty="0"/>
              <a:t> </a:t>
            </a:r>
            <a:r>
              <a:rPr lang="en-US" i="1" dirty="0" err="1"/>
              <a:t>missouriensis</a:t>
            </a:r>
            <a:endParaRPr lang="en-US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75D0D8-9974-432E-AA97-506EC9AE5F29}"/>
              </a:ext>
            </a:extLst>
          </p:cNvPr>
          <p:cNvSpPr txBox="1"/>
          <p:nvPr/>
        </p:nvSpPr>
        <p:spPr>
          <a:xfrm>
            <a:off x="2255576" y="6403297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Festuca </a:t>
            </a:r>
            <a:r>
              <a:rPr lang="en-US" i="1" dirty="0" err="1"/>
              <a:t>idahoensis</a:t>
            </a:r>
            <a:endParaRPr lang="en-US" i="1" dirty="0"/>
          </a:p>
        </p:txBody>
      </p:sp>
      <p:pic>
        <p:nvPicPr>
          <p:cNvPr id="3078" name="Picture 6" descr="Image of Delphinium Ãoccidentale [barbeyi Ã glaucum]">
            <a:extLst>
              <a:ext uri="{FF2B5EF4-FFF2-40B4-BE49-F238E27FC236}">
                <a16:creationId xmlns:a16="http://schemas.microsoft.com/office/drawing/2014/main" id="{0BA41E4F-AE0D-46D0-8AC1-1AD2DBC67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888" y="4077740"/>
            <a:ext cx="1551188" cy="232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E5AE09-819B-47DE-8199-8A2DBB4B4631}"/>
              </a:ext>
            </a:extLst>
          </p:cNvPr>
          <p:cNvSpPr txBox="1"/>
          <p:nvPr/>
        </p:nvSpPr>
        <p:spPr>
          <a:xfrm>
            <a:off x="5079108" y="6403297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Delphinium </a:t>
            </a:r>
            <a:r>
              <a:rPr lang="en-US" i="1" dirty="0" err="1"/>
              <a:t>occidentale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175713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B531BE-679F-ED4F-2A59-14BC46A81325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C8A66B-281A-4FC0-BEAB-E022B5E32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202" y="243335"/>
            <a:ext cx="7886700" cy="753746"/>
          </a:xfrm>
        </p:spPr>
        <p:txBody>
          <a:bodyPr/>
          <a:lstStyle/>
          <a:p>
            <a:r>
              <a:rPr lang="en-US" dirty="0"/>
              <a:t>Plants names that describe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708BA-FD62-4E6A-A469-399A2E353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758" y="997081"/>
            <a:ext cx="9227442" cy="4351338"/>
          </a:xfrm>
        </p:spPr>
        <p:txBody>
          <a:bodyPr/>
          <a:lstStyle/>
          <a:p>
            <a:pPr fontAlgn="base"/>
            <a:r>
              <a:rPr lang="en-US" dirty="0"/>
              <a:t>Many plant names describe characteristics</a:t>
            </a:r>
          </a:p>
          <a:p>
            <a:pPr lvl="1" fontAlgn="base"/>
            <a:r>
              <a:rPr lang="en-US" dirty="0"/>
              <a:t>Usually specific epithet, not the genus</a:t>
            </a:r>
          </a:p>
          <a:p>
            <a:pPr lvl="1" fontAlgn="base"/>
            <a:r>
              <a:rPr lang="en-US" dirty="0"/>
              <a:t>Describe leaf or stem</a:t>
            </a:r>
          </a:p>
          <a:p>
            <a:pPr lvl="2" fontAlgn="base"/>
            <a:r>
              <a:rPr lang="en-US" i="1" dirty="0"/>
              <a:t>tridentata, </a:t>
            </a:r>
            <a:r>
              <a:rPr lang="en-US" i="1" dirty="0" err="1"/>
              <a:t>eriopoda</a:t>
            </a:r>
            <a:r>
              <a:rPr lang="en-US" i="1" dirty="0"/>
              <a:t>, </a:t>
            </a:r>
            <a:r>
              <a:rPr lang="en-US" i="1" dirty="0" err="1"/>
              <a:t>gracilis</a:t>
            </a:r>
            <a:r>
              <a:rPr lang="en-US" i="1" dirty="0"/>
              <a:t>, nutans</a:t>
            </a:r>
          </a:p>
          <a:p>
            <a:pPr lvl="1" fontAlgn="base"/>
            <a:r>
              <a:rPr lang="en-US" dirty="0"/>
              <a:t>Or what plant was used for</a:t>
            </a:r>
          </a:p>
          <a:p>
            <a:pPr lvl="2" fontAlgn="base"/>
            <a:r>
              <a:rPr lang="en-US" i="1" dirty="0"/>
              <a:t>tectorum, hypericum, officinale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2" descr="no standard photo">
            <a:extLst>
              <a:ext uri="{FF2B5EF4-FFF2-40B4-BE49-F238E27FC236}">
                <a16:creationId xmlns:a16="http://schemas.microsoft.com/office/drawing/2014/main" id="{800EC153-1BD8-8FF6-D0F2-14FCB0671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7" r="33923" b="25555"/>
          <a:stretch/>
        </p:blipFill>
        <p:spPr bwMode="auto">
          <a:xfrm>
            <a:off x="8991600" y="1414846"/>
            <a:ext cx="2743200" cy="402830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B18382-A194-F860-DEAC-20135979A57F}"/>
              </a:ext>
            </a:extLst>
          </p:cNvPr>
          <p:cNvSpPr txBox="1"/>
          <p:nvPr/>
        </p:nvSpPr>
        <p:spPr>
          <a:xfrm>
            <a:off x="9372600" y="5483374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Artemisia tridentata</a:t>
            </a:r>
          </a:p>
        </p:txBody>
      </p:sp>
      <p:pic>
        <p:nvPicPr>
          <p:cNvPr id="10" name="Picture 9" descr="Close-up of a green plant&#10;&#10;Description automatically generated">
            <a:extLst>
              <a:ext uri="{FF2B5EF4-FFF2-40B4-BE49-F238E27FC236}">
                <a16:creationId xmlns:a16="http://schemas.microsoft.com/office/drawing/2014/main" id="{1F765A55-A532-9C68-B865-78FB472A0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172922" y="3810000"/>
            <a:ext cx="3581400" cy="2686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1823C8E-F0DD-7C1E-FB9F-05E53F6E2BD3}"/>
              </a:ext>
            </a:extLst>
          </p:cNvPr>
          <p:cNvSpPr txBox="1"/>
          <p:nvPr/>
        </p:nvSpPr>
        <p:spPr>
          <a:xfrm>
            <a:off x="5960626" y="6488668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Bromus tectorum</a:t>
            </a:r>
          </a:p>
        </p:txBody>
      </p:sp>
    </p:spTree>
    <p:extLst>
      <p:ext uri="{BB962C8B-B14F-4D97-AF65-F5344CB8AC3E}">
        <p14:creationId xmlns:p14="http://schemas.microsoft.com/office/powerpoint/2010/main" val="738373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2D16F02-C25A-B6AF-A16F-E940DCEDA467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B9C780-2A5E-4A38-9357-4FCD67CF7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USDA PLANTS Database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2521F-A473-47F1-B6D2-D57E2932A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160109"/>
            <a:ext cx="9576816" cy="5259764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https://plants.usda.gov</a:t>
            </a:r>
            <a:endParaRPr lang="en-US" dirty="0"/>
          </a:p>
          <a:p>
            <a:r>
              <a:rPr lang="en-US" dirty="0"/>
              <a:t>THE taxonomic source </a:t>
            </a:r>
            <a:br>
              <a:rPr lang="en-US" dirty="0"/>
            </a:br>
            <a:r>
              <a:rPr lang="en-US" dirty="0"/>
              <a:t>for current plant names in the U.S.</a:t>
            </a:r>
          </a:p>
          <a:p>
            <a:pPr lvl="1"/>
            <a:r>
              <a:rPr lang="en-US" dirty="0"/>
              <a:t>Species classification</a:t>
            </a:r>
          </a:p>
          <a:p>
            <a:pPr lvl="1"/>
            <a:r>
              <a:rPr lang="en-US" dirty="0"/>
              <a:t>Taxonomy, authority</a:t>
            </a:r>
          </a:p>
          <a:p>
            <a:pPr lvl="1"/>
            <a:r>
              <a:rPr lang="en-US" dirty="0"/>
              <a:t>Images, maps</a:t>
            </a:r>
          </a:p>
          <a:p>
            <a:pPr lvl="1"/>
            <a:r>
              <a:rPr lang="en-US" dirty="0"/>
              <a:t>Standardized species </a:t>
            </a:r>
            <a:br>
              <a:rPr lang="en-US" dirty="0"/>
            </a:br>
            <a:r>
              <a:rPr lang="en-US" dirty="0"/>
              <a:t>codes</a:t>
            </a:r>
          </a:p>
          <a:p>
            <a:pPr lvl="1"/>
            <a:r>
              <a:rPr lang="en-US" dirty="0"/>
              <a:t>Growth habit, native </a:t>
            </a:r>
            <a:br>
              <a:rPr lang="en-US" dirty="0"/>
            </a:br>
            <a:r>
              <a:rPr lang="en-US" dirty="0"/>
              <a:t>status, etc.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7BC2DF-E48B-435F-A241-2BC9B506B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3657" y="400642"/>
            <a:ext cx="3605517" cy="3389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B4267E-627A-4742-9A9E-99208C611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3213505"/>
            <a:ext cx="3905387" cy="3180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3310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04AB363-4A1F-8C7A-B558-50DDFB3C716D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Meaning of Scientific Plant Names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9155577" cy="48768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Plant names reflect a Greek or Latinized term to highlight a characteristics of the plant or the person it was named for. </a:t>
            </a:r>
            <a:br>
              <a:rPr lang="en-US" dirty="0"/>
            </a:br>
            <a:r>
              <a:rPr lang="en-US" dirty="0"/>
              <a:t>For example, leafy spurge</a:t>
            </a:r>
          </a:p>
          <a:p>
            <a:pPr lvl="1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Euphorbia 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esula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L.</a:t>
            </a:r>
          </a:p>
          <a:p>
            <a:pPr lvl="2">
              <a:spcAft>
                <a:spcPts val="6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Eu= "good" + “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phorbe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” = pasture or fodder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“euphorbia” = good feed. Many members of this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genus are good feed. In fact, leafy spurge is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good forage for goats and sheep.</a:t>
            </a:r>
          </a:p>
          <a:p>
            <a:pPr lvl="2"/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esula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= “sharp” referring to the acrid juice of this species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L. = named by Linnaeus</a:t>
            </a:r>
          </a:p>
          <a:p>
            <a:pPr marL="344487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3"/>
          <a:stretch/>
        </p:blipFill>
        <p:spPr>
          <a:xfrm>
            <a:off x="8991600" y="2282825"/>
            <a:ext cx="2884024" cy="357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1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66D4CE-83A5-DD99-2D1C-E3BED512DE13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Meaning of Plant Names</a:t>
            </a:r>
          </a:p>
        </p:txBody>
      </p:sp>
      <p:pic>
        <p:nvPicPr>
          <p:cNvPr id="9" name="Picture 8" descr="A picture containing tree, outdoor, plant, conifer&#10;&#10;Description automatically generated">
            <a:extLst>
              <a:ext uri="{FF2B5EF4-FFF2-40B4-BE49-F238E27FC236}">
                <a16:creationId xmlns:a16="http://schemas.microsoft.com/office/drawing/2014/main" id="{369A67AA-1B9F-4E56-A671-51EC8E6F82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3"/>
          <a:stretch/>
        </p:blipFill>
        <p:spPr>
          <a:xfrm>
            <a:off x="609600" y="1600201"/>
            <a:ext cx="5384800" cy="4530725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Big Sagebrush</a:t>
            </a:r>
          </a:p>
          <a:p>
            <a:r>
              <a:rPr lang="en-US" i="1" dirty="0"/>
              <a:t>Artemisia tridentata</a:t>
            </a:r>
          </a:p>
          <a:p>
            <a:pPr lvl="1"/>
            <a:r>
              <a:rPr lang="en-US" sz="2800" i="1" dirty="0"/>
              <a:t>Artemisia</a:t>
            </a:r>
            <a:r>
              <a:rPr lang="en-US" sz="2800" dirty="0"/>
              <a:t> = Greek goddess of wild animals and plants</a:t>
            </a:r>
          </a:p>
          <a:p>
            <a:pPr marL="446088" lvl="1" indent="-127000"/>
            <a:r>
              <a:rPr lang="en-US" sz="2800" i="1" dirty="0"/>
              <a:t> tridentata</a:t>
            </a:r>
            <a:r>
              <a:rPr lang="en-US" sz="2800" dirty="0"/>
              <a:t> = Three toothed (tri = 3 + dent = tooth)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E9484F4-2ABB-4D42-8686-3E578ABB4D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12"/>
          <a:stretch/>
        </p:blipFill>
        <p:spPr>
          <a:xfrm rot="16200000">
            <a:off x="7675004" y="3907396"/>
            <a:ext cx="2152518" cy="332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08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285129-6D1D-A9C1-04E2-663E26360E70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Meaning of Plant Names</a:t>
            </a:r>
          </a:p>
        </p:txBody>
      </p:sp>
      <p:pic>
        <p:nvPicPr>
          <p:cNvPr id="5" name="Picture 4" descr="A picture containing outdoor, grass, ground, plant&#10;&#10;Description automatically generated">
            <a:extLst>
              <a:ext uri="{FF2B5EF4-FFF2-40B4-BE49-F238E27FC236}">
                <a16:creationId xmlns:a16="http://schemas.microsoft.com/office/drawing/2014/main" id="{3ECEE336-780B-4C66-813E-CB2430703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8420" r="7495" b="2"/>
          <a:stretch/>
        </p:blipFill>
        <p:spPr>
          <a:xfrm>
            <a:off x="609599" y="1600201"/>
            <a:ext cx="5705547" cy="4800599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553200" y="1600201"/>
            <a:ext cx="5384800" cy="4530725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 err="1"/>
              <a:t>Fourwing</a:t>
            </a:r>
            <a:r>
              <a:rPr lang="en-US" dirty="0"/>
              <a:t> </a:t>
            </a:r>
            <a:r>
              <a:rPr lang="en-US" dirty="0" err="1"/>
              <a:t>saltbrush</a:t>
            </a:r>
            <a:r>
              <a:rPr lang="en-US" dirty="0"/>
              <a:t>  </a:t>
            </a:r>
          </a:p>
          <a:p>
            <a:r>
              <a:rPr lang="en-US" i="1" dirty="0"/>
              <a:t>Atriplex </a:t>
            </a:r>
            <a:r>
              <a:rPr lang="en-US" i="1" dirty="0" err="1"/>
              <a:t>canescens</a:t>
            </a:r>
            <a:r>
              <a:rPr lang="en-US" i="1" dirty="0"/>
              <a:t> </a:t>
            </a:r>
          </a:p>
          <a:p>
            <a:pPr lvl="1"/>
            <a:r>
              <a:rPr lang="en-US" sz="2800" i="1" dirty="0"/>
              <a:t>Atriplex</a:t>
            </a:r>
            <a:r>
              <a:rPr lang="en-US" sz="2800" dirty="0"/>
              <a:t> = Old Latin name for this plant</a:t>
            </a:r>
          </a:p>
          <a:p>
            <a:pPr lvl="1"/>
            <a:r>
              <a:rPr lang="en-US" sz="2800" i="1" dirty="0" err="1"/>
              <a:t>canescens</a:t>
            </a:r>
            <a:r>
              <a:rPr lang="en-US" sz="2800" i="1" dirty="0"/>
              <a:t> </a:t>
            </a:r>
            <a:r>
              <a:rPr lang="en-US" sz="2800" dirty="0"/>
              <a:t>= white or gray</a:t>
            </a:r>
          </a:p>
        </p:txBody>
      </p:sp>
    </p:spTree>
    <p:extLst>
      <p:ext uri="{BB962C8B-B14F-4D97-AF65-F5344CB8AC3E}">
        <p14:creationId xmlns:p14="http://schemas.microsoft.com/office/powerpoint/2010/main" val="3665691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39825"/>
          </a:xfrm>
        </p:spPr>
        <p:txBody>
          <a:bodyPr/>
          <a:lstStyle/>
          <a:p>
            <a:r>
              <a:rPr lang="en-US" dirty="0"/>
              <a:t>Scientific Names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219200"/>
            <a:ext cx="9829800" cy="453072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To remember a scientific name it helps to know what it means or who it was named for.</a:t>
            </a:r>
          </a:p>
          <a:p>
            <a:r>
              <a:rPr lang="en-US" dirty="0"/>
              <a:t>To figure out want plant names mean, visit these websites:</a:t>
            </a:r>
          </a:p>
          <a:p>
            <a:pPr lvl="1"/>
            <a:r>
              <a:rPr lang="en-US" dirty="0">
                <a:hlinkClick r:id="rId2"/>
              </a:rPr>
              <a:t>http://www.calflora.net/botanicalnames/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http://theseedsite.co.uk/latin.html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830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E9575C-C0CC-FC6C-7095-DCD8AD3EE49B}"/>
              </a:ext>
            </a:extLst>
          </p:cNvPr>
          <p:cNvSpPr/>
          <p:nvPr/>
        </p:nvSpPr>
        <p:spPr>
          <a:xfrm>
            <a:off x="533400" y="6019800"/>
            <a:ext cx="11201400" cy="47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 Names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0" y="1143001"/>
            <a:ext cx="8229600" cy="4987926"/>
          </a:xfrm>
        </p:spPr>
        <p:txBody>
          <a:bodyPr/>
          <a:lstStyle/>
          <a:p>
            <a:r>
              <a:rPr lang="en-US" sz="2800" dirty="0"/>
              <a:t>Poison Hemlock</a:t>
            </a:r>
          </a:p>
          <a:p>
            <a:pPr marL="803275"/>
            <a:r>
              <a:rPr lang="en-US" sz="2800" i="1" dirty="0"/>
              <a:t>Conium </a:t>
            </a:r>
            <a:r>
              <a:rPr lang="en-US" sz="2800" i="1" dirty="0" err="1"/>
              <a:t>maculatum</a:t>
            </a:r>
            <a:r>
              <a:rPr lang="en-US" sz="2800" i="1" dirty="0"/>
              <a:t> </a:t>
            </a:r>
            <a:r>
              <a:rPr lang="en-US" sz="2800" dirty="0"/>
              <a:t>L.</a:t>
            </a:r>
          </a:p>
          <a:p>
            <a:pPr marL="1087438"/>
            <a:r>
              <a:rPr lang="en-US" sz="2800" dirty="0" err="1"/>
              <a:t>Apiaceae</a:t>
            </a:r>
            <a:r>
              <a:rPr lang="en-US" sz="2800" dirty="0"/>
              <a:t> (Carrot Family)	</a:t>
            </a:r>
          </a:p>
          <a:p>
            <a:pPr marL="1087438"/>
            <a:endParaRPr lang="en-US" sz="2800" dirty="0"/>
          </a:p>
          <a:p>
            <a:pPr marL="1087438"/>
            <a:endParaRPr lang="en-US" sz="2800" dirty="0"/>
          </a:p>
          <a:p>
            <a:pPr marL="744538" indent="0">
              <a:buNone/>
            </a:pPr>
            <a:endParaRPr lang="en-US" sz="2800"/>
          </a:p>
          <a:p>
            <a:pPr marL="744538" indent="0">
              <a:buNone/>
            </a:pPr>
            <a:endParaRPr lang="en-US" sz="2800" dirty="0"/>
          </a:p>
          <a:p>
            <a:r>
              <a:rPr lang="en-US" sz="2800" dirty="0"/>
              <a:t>For this class, know</a:t>
            </a:r>
          </a:p>
          <a:p>
            <a:pPr lvl="1"/>
            <a:r>
              <a:rPr lang="en-US" sz="2400" dirty="0"/>
              <a:t>Common Name </a:t>
            </a:r>
          </a:p>
          <a:p>
            <a:pPr lvl="1"/>
            <a:r>
              <a:rPr lang="en-US" sz="2400" dirty="0"/>
              <a:t>Family or Tribe</a:t>
            </a:r>
          </a:p>
          <a:p>
            <a:pPr lvl="1"/>
            <a:r>
              <a:rPr lang="en-US" sz="2400" dirty="0"/>
              <a:t>Be able to recognize the genus &amp;  specific epithet</a:t>
            </a:r>
          </a:p>
          <a:p>
            <a:endParaRPr lang="en-US" sz="28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273228" y="1480065"/>
            <a:ext cx="2057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90800" y="2980162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Genus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63542" y="1219200"/>
            <a:ext cx="2342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Common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84601" y="3243569"/>
            <a:ext cx="2273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Specific epithet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1942" y="3428235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Authority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0" y="2165866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Family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315200" y="2470665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126812" y="2063517"/>
            <a:ext cx="190617" cy="814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4777577" y="2063517"/>
            <a:ext cx="159140" cy="12526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6235254" y="2150671"/>
            <a:ext cx="584625" cy="11445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1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2268</TotalTime>
  <Words>819</Words>
  <Application>Microsoft Office PowerPoint</Application>
  <PresentationFormat>Widescreen</PresentationFormat>
  <Paragraphs>173</Paragraphs>
  <Slides>22</Slides>
  <Notes>5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Edge</vt:lpstr>
      <vt:lpstr>Plant Classification &amp; Naming</vt:lpstr>
      <vt:lpstr>Mort Garson, Plantasia, 1976</vt:lpstr>
      <vt:lpstr>Taxonomic Classification</vt:lpstr>
      <vt:lpstr>How Taxonomy Works</vt:lpstr>
      <vt:lpstr>Taxonomic Kingdoms</vt:lpstr>
      <vt:lpstr>Phyla in Plantae</vt:lpstr>
      <vt:lpstr>Plant Class/Order</vt:lpstr>
      <vt:lpstr>Botanical Nomenclature Plants are described and grouped based mostly on their flowering structure or other reproductive parts.</vt:lpstr>
      <vt:lpstr>Plant Family</vt:lpstr>
      <vt:lpstr>Tribes</vt:lpstr>
      <vt:lpstr>Genus</vt:lpstr>
      <vt:lpstr>Specific epithet</vt:lpstr>
      <vt:lpstr>Authority</vt:lpstr>
      <vt:lpstr>Plants named after people</vt:lpstr>
      <vt:lpstr>Plants named for places</vt:lpstr>
      <vt:lpstr>Plants names that describe</vt:lpstr>
      <vt:lpstr>USDA PLANTS Database </vt:lpstr>
      <vt:lpstr>Meaning of Scientific Plant Names</vt:lpstr>
      <vt:lpstr>Meaning of Plant Names</vt:lpstr>
      <vt:lpstr>Meaning of Plant Names</vt:lpstr>
      <vt:lpstr>Scientific Names</vt:lpstr>
      <vt:lpstr>Plant Names</vt:lpstr>
    </vt:vector>
  </TitlesOfParts>
  <Company>Rangeland Ecology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 Anatomy &amp; Plant Parts</dc:title>
  <dc:creator>Karen Launchbaugh</dc:creator>
  <cp:lastModifiedBy>Karen L</cp:lastModifiedBy>
  <cp:revision>251</cp:revision>
  <cp:lastPrinted>2024-01-11T20:19:48Z</cp:lastPrinted>
  <dcterms:created xsi:type="dcterms:W3CDTF">2007-04-17T20:55:35Z</dcterms:created>
  <dcterms:modified xsi:type="dcterms:W3CDTF">2025-01-30T15:05:03Z</dcterms:modified>
</cp:coreProperties>
</file>