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  <p:sldMasterId id="2147483648" r:id="rId2"/>
    <p:sldMasterId id="2147483993" r:id="rId3"/>
    <p:sldMasterId id="2147483672" r:id="rId4"/>
  </p:sldMasterIdLst>
  <p:notesMasterIdLst>
    <p:notesMasterId r:id="rId41"/>
  </p:notesMasterIdLst>
  <p:handoutMasterIdLst>
    <p:handoutMasterId r:id="rId42"/>
  </p:handoutMasterIdLst>
  <p:sldIdLst>
    <p:sldId id="303" r:id="rId5"/>
    <p:sldId id="380" r:id="rId6"/>
    <p:sldId id="355" r:id="rId7"/>
    <p:sldId id="342" r:id="rId8"/>
    <p:sldId id="361" r:id="rId9"/>
    <p:sldId id="371" r:id="rId10"/>
    <p:sldId id="256" r:id="rId11"/>
    <p:sldId id="347" r:id="rId12"/>
    <p:sldId id="348" r:id="rId13"/>
    <p:sldId id="372" r:id="rId14"/>
    <p:sldId id="282" r:id="rId15"/>
    <p:sldId id="362" r:id="rId16"/>
    <p:sldId id="363" r:id="rId17"/>
    <p:sldId id="373" r:id="rId18"/>
    <p:sldId id="359" r:id="rId19"/>
    <p:sldId id="351" r:id="rId20"/>
    <p:sldId id="352" r:id="rId21"/>
    <p:sldId id="374" r:id="rId22"/>
    <p:sldId id="284" r:id="rId23"/>
    <p:sldId id="375" r:id="rId24"/>
    <p:sldId id="376" r:id="rId25"/>
    <p:sldId id="377" r:id="rId26"/>
    <p:sldId id="261" r:id="rId27"/>
    <p:sldId id="349" r:id="rId28"/>
    <p:sldId id="350" r:id="rId29"/>
    <p:sldId id="360" r:id="rId30"/>
    <p:sldId id="283" r:id="rId31"/>
    <p:sldId id="368" r:id="rId32"/>
    <p:sldId id="367" r:id="rId33"/>
    <p:sldId id="378" r:id="rId34"/>
    <p:sldId id="285" r:id="rId35"/>
    <p:sldId id="369" r:id="rId36"/>
    <p:sldId id="370" r:id="rId37"/>
    <p:sldId id="379" r:id="rId38"/>
    <p:sldId id="335" r:id="rId39"/>
    <p:sldId id="334" r:id="rId4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EF4A01-160E-4D5F-B1B0-093317A124AA}" v="1" dt="2025-03-02T19:53:58.8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02" autoAdjust="0"/>
    <p:restoredTop sz="93611" autoAdjust="0"/>
  </p:normalViewPr>
  <p:slideViewPr>
    <p:cSldViewPr>
      <p:cViewPr varScale="1">
        <p:scale>
          <a:sx n="81" d="100"/>
          <a:sy n="81" d="100"/>
        </p:scale>
        <p:origin x="60" y="1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82"/>
    </p:cViewPr>
  </p:sorterViewPr>
  <p:notesViewPr>
    <p:cSldViewPr>
      <p:cViewPr varScale="1">
        <p:scale>
          <a:sx n="54" d="100"/>
          <a:sy n="54" d="100"/>
        </p:scale>
        <p:origin x="3038" y="6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nchbaugh, Karen (klaunchb@uidaho.edu)" userId="50bf6e17-1720-47d5-b411-57d7bb423c81" providerId="ADAL" clId="{16E0A47E-8AC6-4590-A068-4BCF6C56005A}"/>
    <pc:docChg chg="undo custSel addSld delSld modSld sldOrd addMainMaster delMainMaster modMainMaster">
      <pc:chgData name="Launchbaugh, Karen (klaunchb@uidaho.edu)" userId="50bf6e17-1720-47d5-b411-57d7bb423c81" providerId="ADAL" clId="{16E0A47E-8AC6-4590-A068-4BCF6C56005A}" dt="2022-02-17T18:41:41.855" v="906" actId="20577"/>
      <pc:docMkLst>
        <pc:docMk/>
      </pc:docMkLst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736615355" sldId="304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170016627" sldId="305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135804091" sldId="308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332293246" sldId="311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154490998" sldId="313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588473566" sldId="314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149922271" sldId="315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1255256224" sldId="316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630757163" sldId="317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561232891" sldId="322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776115853" sldId="323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398259077" sldId="324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627120860" sldId="325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4276860266" sldId="326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562703102" sldId="327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1731229510" sldId="328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831267736" sldId="329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3045808217" sldId="330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527695295" sldId="331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2603016748" sldId="332"/>
        </pc:sldMkLst>
      </pc:sldChg>
      <pc:sldChg chg="del">
        <pc:chgData name="Launchbaugh, Karen (klaunchb@uidaho.edu)" userId="50bf6e17-1720-47d5-b411-57d7bb423c81" providerId="ADAL" clId="{16E0A47E-8AC6-4590-A068-4BCF6C56005A}" dt="2022-02-17T16:46:07.546" v="0" actId="47"/>
        <pc:sldMkLst>
          <pc:docMk/>
          <pc:sldMk cId="4238720213" sldId="333"/>
        </pc:sldMkLst>
      </pc:sldChg>
      <pc:sldChg chg="new del">
        <pc:chgData name="Launchbaugh, Karen (klaunchb@uidaho.edu)" userId="50bf6e17-1720-47d5-b411-57d7bb423c81" providerId="ADAL" clId="{16E0A47E-8AC6-4590-A068-4BCF6C56005A}" dt="2022-02-17T16:54:46.380" v="41" actId="47"/>
        <pc:sldMkLst>
          <pc:docMk/>
          <pc:sldMk cId="3063934500" sldId="335"/>
        </pc:sldMkLst>
      </pc:sldChg>
      <pc:sldChg chg="add del">
        <pc:chgData name="Launchbaugh, Karen (klaunchb@uidaho.edu)" userId="50bf6e17-1720-47d5-b411-57d7bb423c81" providerId="ADAL" clId="{16E0A47E-8AC6-4590-A068-4BCF6C56005A}" dt="2022-02-17T16:48:36.047" v="12" actId="47"/>
        <pc:sldMkLst>
          <pc:docMk/>
          <pc:sldMk cId="3200774247" sldId="336"/>
        </pc:sldMkLst>
      </pc:sldChg>
      <pc:sldChg chg="add">
        <pc:chgData name="Launchbaugh, Karen (klaunchb@uidaho.edu)" userId="50bf6e17-1720-47d5-b411-57d7bb423c81" providerId="ADAL" clId="{16E0A47E-8AC6-4590-A068-4BCF6C56005A}" dt="2022-02-17T16:47:57.407" v="5"/>
        <pc:sldMkLst>
          <pc:docMk/>
          <pc:sldMk cId="967032292" sldId="337"/>
        </pc:sldMkLst>
      </pc:sldChg>
      <pc:sldChg chg="add">
        <pc:chgData name="Launchbaugh, Karen (klaunchb@uidaho.edu)" userId="50bf6e17-1720-47d5-b411-57d7bb423c81" providerId="ADAL" clId="{16E0A47E-8AC6-4590-A068-4BCF6C56005A}" dt="2022-02-17T16:47:58.476" v="7"/>
        <pc:sldMkLst>
          <pc:docMk/>
          <pc:sldMk cId="2722447081" sldId="338"/>
        </pc:sldMkLst>
      </pc:sldChg>
      <pc:sldChg chg="add">
        <pc:chgData name="Launchbaugh, Karen (klaunchb@uidaho.edu)" userId="50bf6e17-1720-47d5-b411-57d7bb423c81" providerId="ADAL" clId="{16E0A47E-8AC6-4590-A068-4BCF6C56005A}" dt="2022-02-17T16:48:08.238" v="9"/>
        <pc:sldMkLst>
          <pc:docMk/>
          <pc:sldMk cId="1271609595" sldId="339"/>
        </pc:sldMkLst>
      </pc:sldChg>
      <pc:sldChg chg="add">
        <pc:chgData name="Launchbaugh, Karen (klaunchb@uidaho.edu)" userId="50bf6e17-1720-47d5-b411-57d7bb423c81" providerId="ADAL" clId="{16E0A47E-8AC6-4590-A068-4BCF6C56005A}" dt="2022-02-17T16:48:08.966" v="11"/>
        <pc:sldMkLst>
          <pc:docMk/>
          <pc:sldMk cId="2183560574" sldId="340"/>
        </pc:sldMkLst>
      </pc:sldChg>
      <pc:sldChg chg="modSp add del mod ord">
        <pc:chgData name="Launchbaugh, Karen (klaunchb@uidaho.edu)" userId="50bf6e17-1720-47d5-b411-57d7bb423c81" providerId="ADAL" clId="{16E0A47E-8AC6-4590-A068-4BCF6C56005A}" dt="2022-02-17T18:39:46.634" v="865" actId="47"/>
        <pc:sldMkLst>
          <pc:docMk/>
          <pc:sldMk cId="2042814900" sldId="341"/>
        </pc:sldMkLst>
      </pc:sldChg>
      <pc:sldChg chg="add del ord">
        <pc:chgData name="Launchbaugh, Karen (klaunchb@uidaho.edu)" userId="50bf6e17-1720-47d5-b411-57d7bb423c81" providerId="ADAL" clId="{16E0A47E-8AC6-4590-A068-4BCF6C56005A}" dt="2022-02-17T18:37:50.372" v="801" actId="2696"/>
        <pc:sldMkLst>
          <pc:docMk/>
          <pc:sldMk cId="2675083162" sldId="342"/>
        </pc:sldMkLst>
      </pc:sldChg>
      <pc:sldChg chg="addSp delSp modSp mod">
        <pc:chgData name="Launchbaugh, Karen (klaunchb@uidaho.edu)" userId="50bf6e17-1720-47d5-b411-57d7bb423c81" providerId="ADAL" clId="{16E0A47E-8AC6-4590-A068-4BCF6C56005A}" dt="2022-02-17T18:40:12.044" v="872" actId="1076"/>
        <pc:sldMkLst>
          <pc:docMk/>
          <pc:sldMk cId="3084542740" sldId="342"/>
        </pc:sldMkLst>
      </pc:sldChg>
      <pc:sldChg chg="add">
        <pc:chgData name="Launchbaugh, Karen (klaunchb@uidaho.edu)" userId="50bf6e17-1720-47d5-b411-57d7bb423c81" providerId="ADAL" clId="{16E0A47E-8AC6-4590-A068-4BCF6C56005A}" dt="2022-02-17T16:51:16.580" v="20"/>
        <pc:sldMkLst>
          <pc:docMk/>
          <pc:sldMk cId="3072948345" sldId="343"/>
        </pc:sldMkLst>
      </pc:sldChg>
      <pc:sldChg chg="add">
        <pc:chgData name="Launchbaugh, Karen (klaunchb@uidaho.edu)" userId="50bf6e17-1720-47d5-b411-57d7bb423c81" providerId="ADAL" clId="{16E0A47E-8AC6-4590-A068-4BCF6C56005A}" dt="2022-02-17T16:51:17.103" v="22"/>
        <pc:sldMkLst>
          <pc:docMk/>
          <pc:sldMk cId="3176419741" sldId="344"/>
        </pc:sldMkLst>
      </pc:sldChg>
      <pc:sldChg chg="add">
        <pc:chgData name="Launchbaugh, Karen (klaunchb@uidaho.edu)" userId="50bf6e17-1720-47d5-b411-57d7bb423c81" providerId="ADAL" clId="{16E0A47E-8AC6-4590-A068-4BCF6C56005A}" dt="2022-02-17T16:51:37.159" v="24"/>
        <pc:sldMkLst>
          <pc:docMk/>
          <pc:sldMk cId="449939188" sldId="345"/>
        </pc:sldMkLst>
      </pc:sldChg>
      <pc:sldChg chg="add">
        <pc:chgData name="Launchbaugh, Karen (klaunchb@uidaho.edu)" userId="50bf6e17-1720-47d5-b411-57d7bb423c81" providerId="ADAL" clId="{16E0A47E-8AC6-4590-A068-4BCF6C56005A}" dt="2022-02-17T16:51:38.051" v="26"/>
        <pc:sldMkLst>
          <pc:docMk/>
          <pc:sldMk cId="3140179913" sldId="346"/>
        </pc:sldMkLst>
      </pc:sldChg>
      <pc:sldChg chg="modSp add mod">
        <pc:chgData name="Launchbaugh, Karen (klaunchb@uidaho.edu)" userId="50bf6e17-1720-47d5-b411-57d7bb423c81" providerId="ADAL" clId="{16E0A47E-8AC6-4590-A068-4BCF6C56005A}" dt="2022-02-17T18:40:39.242" v="886" actId="20577"/>
        <pc:sldMkLst>
          <pc:docMk/>
          <pc:sldMk cId="1973811903" sldId="347"/>
        </pc:sldMkLst>
      </pc:sldChg>
      <pc:sldChg chg="modSp add mod">
        <pc:chgData name="Launchbaugh, Karen (klaunchb@uidaho.edu)" userId="50bf6e17-1720-47d5-b411-57d7bb423c81" providerId="ADAL" clId="{16E0A47E-8AC6-4590-A068-4BCF6C56005A}" dt="2022-02-17T18:40:42.908" v="896" actId="20577"/>
        <pc:sldMkLst>
          <pc:docMk/>
          <pc:sldMk cId="3437036097" sldId="348"/>
        </pc:sldMkLst>
      </pc:sldChg>
      <pc:sldChg chg="modSp add mod">
        <pc:chgData name="Launchbaugh, Karen (klaunchb@uidaho.edu)" userId="50bf6e17-1720-47d5-b411-57d7bb423c81" providerId="ADAL" clId="{16E0A47E-8AC6-4590-A068-4BCF6C56005A}" dt="2022-02-17T18:41:38.261" v="902" actId="6549"/>
        <pc:sldMkLst>
          <pc:docMk/>
          <pc:sldMk cId="2278581460" sldId="349"/>
        </pc:sldMkLst>
      </pc:sldChg>
      <pc:sldChg chg="modSp add mod">
        <pc:chgData name="Launchbaugh, Karen (klaunchb@uidaho.edu)" userId="50bf6e17-1720-47d5-b411-57d7bb423c81" providerId="ADAL" clId="{16E0A47E-8AC6-4590-A068-4BCF6C56005A}" dt="2022-02-17T18:41:41.855" v="906" actId="20577"/>
        <pc:sldMkLst>
          <pc:docMk/>
          <pc:sldMk cId="551122073" sldId="350"/>
        </pc:sldMkLst>
      </pc:sldChg>
      <pc:sldChg chg="add">
        <pc:chgData name="Launchbaugh, Karen (klaunchb@uidaho.edu)" userId="50bf6e17-1720-47d5-b411-57d7bb423c81" providerId="ADAL" clId="{16E0A47E-8AC6-4590-A068-4BCF6C56005A}" dt="2022-02-17T16:54:34.843" v="38"/>
        <pc:sldMkLst>
          <pc:docMk/>
          <pc:sldMk cId="2848899381" sldId="351"/>
        </pc:sldMkLst>
      </pc:sldChg>
      <pc:sldChg chg="add">
        <pc:chgData name="Launchbaugh, Karen (klaunchb@uidaho.edu)" userId="50bf6e17-1720-47d5-b411-57d7bb423c81" providerId="ADAL" clId="{16E0A47E-8AC6-4590-A068-4BCF6C56005A}" dt="2022-02-17T16:54:36.643" v="40"/>
        <pc:sldMkLst>
          <pc:docMk/>
          <pc:sldMk cId="3581856423" sldId="352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00:25.161" v="111"/>
        <pc:sldMkLst>
          <pc:docMk/>
          <pc:sldMk cId="4009551862" sldId="353"/>
        </pc:sldMkLst>
      </pc:sldChg>
      <pc:sldChg chg="addSp delSp modSp add mod ord">
        <pc:chgData name="Launchbaugh, Karen (klaunchb@uidaho.edu)" userId="50bf6e17-1720-47d5-b411-57d7bb423c81" providerId="ADAL" clId="{16E0A47E-8AC6-4590-A068-4BCF6C56005A}" dt="2022-02-17T18:38:10.157" v="803"/>
        <pc:sldMkLst>
          <pc:docMk/>
          <pc:sldMk cId="745708355" sldId="354"/>
        </pc:sldMkLst>
      </pc:sldChg>
      <pc:sldChg chg="ord">
        <pc:chgData name="Launchbaugh, Karen (klaunchb@uidaho.edu)" userId="50bf6e17-1720-47d5-b411-57d7bb423c81" providerId="ADAL" clId="{16E0A47E-8AC6-4590-A068-4BCF6C56005A}" dt="2022-02-17T18:38:13.492" v="805"/>
        <pc:sldMkLst>
          <pc:docMk/>
          <pc:sldMk cId="688008965" sldId="355"/>
        </pc:sldMkLst>
      </pc:sldChg>
      <pc:sldChg chg="addSp delSp modSp add del mod">
        <pc:chgData name="Launchbaugh, Karen (klaunchb@uidaho.edu)" userId="50bf6e17-1720-47d5-b411-57d7bb423c81" providerId="ADAL" clId="{16E0A47E-8AC6-4590-A068-4BCF6C56005A}" dt="2022-02-17T18:37:50.372" v="801" actId="2696"/>
        <pc:sldMkLst>
          <pc:docMk/>
          <pc:sldMk cId="1668517896" sldId="355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04:30.736" v="411"/>
        <pc:sldMkLst>
          <pc:docMk/>
          <pc:sldMk cId="863499192" sldId="356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07:05.471" v="573"/>
        <pc:sldMkLst>
          <pc:docMk/>
          <pc:sldMk cId="2523745570" sldId="357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08:19.631" v="673"/>
        <pc:sldMkLst>
          <pc:docMk/>
          <pc:sldMk cId="2884215270" sldId="358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09:18.301" v="740"/>
        <pc:sldMkLst>
          <pc:docMk/>
          <pc:sldMk cId="1939336057" sldId="359"/>
        </pc:sldMkLst>
      </pc:sldChg>
      <pc:sldChg chg="addSp delSp modSp add mod">
        <pc:chgData name="Launchbaugh, Karen (klaunchb@uidaho.edu)" userId="50bf6e17-1720-47d5-b411-57d7bb423c81" providerId="ADAL" clId="{16E0A47E-8AC6-4590-A068-4BCF6C56005A}" dt="2022-02-17T17:10:34.523" v="797"/>
        <pc:sldMkLst>
          <pc:docMk/>
          <pc:sldMk cId="193488817" sldId="360"/>
        </pc:sldMkLst>
      </pc:sldChg>
      <pc:sldChg chg="addSp delSp modSp mod">
        <pc:chgData name="Launchbaugh, Karen (klaunchb@uidaho.edu)" userId="50bf6e17-1720-47d5-b411-57d7bb423c81" providerId="ADAL" clId="{16E0A47E-8AC6-4590-A068-4BCF6C56005A}" dt="2022-02-17T18:40:27.190" v="876" actId="1076"/>
        <pc:sldMkLst>
          <pc:docMk/>
          <pc:sldMk cId="1642469575" sldId="361"/>
        </pc:sldMkLst>
      </pc:sldChg>
      <pc:sldMasterChg chg="add addSldLayout modSldLayout">
        <pc:chgData name="Launchbaugh, Karen (klaunchb@uidaho.edu)" userId="50bf6e17-1720-47d5-b411-57d7bb423c81" providerId="ADAL" clId="{16E0A47E-8AC6-4590-A068-4BCF6C56005A}" dt="2022-02-17T16:54:28.166" v="33" actId="27028"/>
        <pc:sldMasterMkLst>
          <pc:docMk/>
          <pc:sldMasterMk cId="2346251051" sldId="2147483648"/>
        </pc:sldMasterMkLst>
        <pc:sldLayoutChg chg="add">
          <pc:chgData name="Launchbaugh, Karen (klaunchb@uidaho.edu)" userId="50bf6e17-1720-47d5-b411-57d7bb423c81" providerId="ADAL" clId="{16E0A47E-8AC6-4590-A068-4BCF6C56005A}" dt="2022-02-17T16:54:28.166" v="33" actId="27028"/>
          <pc:sldLayoutMkLst>
            <pc:docMk/>
            <pc:sldMasterMk cId="2346251051" sldId="2147483648"/>
            <pc:sldLayoutMk cId="2724733185" sldId="2147483661"/>
          </pc:sldLayoutMkLst>
        </pc:sldLayoutChg>
        <pc:sldLayoutChg chg="add replId">
          <pc:chgData name="Launchbaugh, Karen (klaunchb@uidaho.edu)" userId="50bf6e17-1720-47d5-b411-57d7bb423c81" providerId="ADAL" clId="{16E0A47E-8AC6-4590-A068-4BCF6C56005A}" dt="2022-02-17T16:54:28.166" v="33" actId="27028"/>
          <pc:sldLayoutMkLst>
            <pc:docMk/>
            <pc:sldMasterMk cId="2346251051" sldId="2147483648"/>
            <pc:sldLayoutMk cId="4148259141" sldId="2147483994"/>
          </pc:sldLayoutMkLst>
        </pc:sldLayoutChg>
      </pc:sldMasterChg>
      <pc:sldMasterChg chg="add del addSldLayout delSldLayout">
        <pc:chgData name="Launchbaugh, Karen (klaunchb@uidaho.edu)" userId="50bf6e17-1720-47d5-b411-57d7bb423c81" providerId="ADAL" clId="{16E0A47E-8AC6-4590-A068-4BCF6C56005A}" dt="2022-02-17T18:39:46.634" v="865" actId="47"/>
        <pc:sldMasterMkLst>
          <pc:docMk/>
          <pc:sldMasterMk cId="0" sldId="2147483649"/>
        </pc:sldMasterMkLst>
        <pc:sldLayoutChg chg="add del">
          <pc:chgData name="Launchbaugh, Karen (klaunchb@uidaho.edu)" userId="50bf6e17-1720-47d5-b411-57d7bb423c81" providerId="ADAL" clId="{16E0A47E-8AC6-4590-A068-4BCF6C56005A}" dt="2022-02-17T18:39:46.634" v="865" actId="47"/>
          <pc:sldLayoutMkLst>
            <pc:docMk/>
            <pc:sldMasterMk cId="0" sldId="2147483649"/>
            <pc:sldLayoutMk cId="0" sldId="2147483782"/>
          </pc:sldLayoutMkLst>
        </pc:sldLayoutChg>
      </pc:sldMasterChg>
      <pc:sldMasterChg chg="add addSldLayout">
        <pc:chgData name="Launchbaugh, Karen (klaunchb@uidaho.edu)" userId="50bf6e17-1720-47d5-b411-57d7bb423c81" providerId="ADAL" clId="{16E0A47E-8AC6-4590-A068-4BCF6C56005A}" dt="2022-02-17T16:57:02.002" v="50" actId="27028"/>
        <pc:sldMasterMkLst>
          <pc:docMk/>
          <pc:sldMasterMk cId="2069039638" sldId="2147483672"/>
        </pc:sldMasterMkLst>
        <pc:sldLayoutChg chg="add">
          <pc:chgData name="Launchbaugh, Karen (klaunchb@uidaho.edu)" userId="50bf6e17-1720-47d5-b411-57d7bb423c81" providerId="ADAL" clId="{16E0A47E-8AC6-4590-A068-4BCF6C56005A}" dt="2022-02-17T16:57:02.002" v="50" actId="27028"/>
          <pc:sldLayoutMkLst>
            <pc:docMk/>
            <pc:sldMasterMk cId="2069039638" sldId="2147483672"/>
            <pc:sldLayoutMk cId="3995246290" sldId="2147483673"/>
          </pc:sldLayoutMkLst>
        </pc:sldLayoutChg>
        <pc:sldLayoutChg chg="add">
          <pc:chgData name="Launchbaugh, Karen (klaunchb@uidaho.edu)" userId="50bf6e17-1720-47d5-b411-57d7bb423c81" providerId="ADAL" clId="{16E0A47E-8AC6-4590-A068-4BCF6C56005A}" dt="2022-02-17T16:56:38.444" v="42" actId="27028"/>
          <pc:sldLayoutMkLst>
            <pc:docMk/>
            <pc:sldMasterMk cId="2069039638" sldId="2147483672"/>
            <pc:sldLayoutMk cId="598290760" sldId="2147483679"/>
          </pc:sldLayoutMkLst>
        </pc:sldLayoutChg>
      </pc:sldMasterChg>
      <pc:sldMasterChg chg="delSldLayout">
        <pc:chgData name="Launchbaugh, Karen (klaunchb@uidaho.edu)" userId="50bf6e17-1720-47d5-b411-57d7bb423c81" providerId="ADAL" clId="{16E0A47E-8AC6-4590-A068-4BCF6C56005A}" dt="2022-02-17T16:46:07.546" v="0" actId="47"/>
        <pc:sldMasterMkLst>
          <pc:docMk/>
          <pc:sldMasterMk cId="135580644" sldId="2147483981"/>
        </pc:sldMasterMkLst>
        <pc:sldLayoutChg chg="del">
          <pc:chgData name="Launchbaugh, Karen (klaunchb@uidaho.edu)" userId="50bf6e17-1720-47d5-b411-57d7bb423c81" providerId="ADAL" clId="{16E0A47E-8AC6-4590-A068-4BCF6C56005A}" dt="2022-02-17T16:46:07.546" v="0" actId="47"/>
          <pc:sldLayoutMkLst>
            <pc:docMk/>
            <pc:sldMasterMk cId="135580644" sldId="2147483981"/>
            <pc:sldLayoutMk cId="1889507202" sldId="2147483993"/>
          </pc:sldLayoutMkLst>
        </pc:sldLayoutChg>
        <pc:sldLayoutChg chg="del">
          <pc:chgData name="Launchbaugh, Karen (klaunchb@uidaho.edu)" userId="50bf6e17-1720-47d5-b411-57d7bb423c81" providerId="ADAL" clId="{16E0A47E-8AC6-4590-A068-4BCF6C56005A}" dt="2022-02-17T16:46:07.546" v="0" actId="47"/>
          <pc:sldLayoutMkLst>
            <pc:docMk/>
            <pc:sldMasterMk cId="135580644" sldId="2147483981"/>
            <pc:sldLayoutMk cId="2590198196" sldId="2147483994"/>
          </pc:sldLayoutMkLst>
        </pc:sldLayoutChg>
      </pc:sldMasterChg>
      <pc:sldMasterChg chg="add addSldLayout">
        <pc:chgData name="Launchbaugh, Karen (klaunchb@uidaho.edu)" userId="50bf6e17-1720-47d5-b411-57d7bb423c81" providerId="ADAL" clId="{16E0A47E-8AC6-4590-A068-4BCF6C56005A}" dt="2022-02-17T16:51:37.158" v="23" actId="27028"/>
        <pc:sldMasterMkLst>
          <pc:docMk/>
          <pc:sldMasterMk cId="2346251051" sldId="2147483993"/>
        </pc:sldMasterMkLst>
        <pc:sldLayoutChg chg="add">
          <pc:chgData name="Launchbaugh, Karen (klaunchb@uidaho.edu)" userId="50bf6e17-1720-47d5-b411-57d7bb423c81" providerId="ADAL" clId="{16E0A47E-8AC6-4590-A068-4BCF6C56005A}" dt="2022-02-17T16:51:16.580" v="19" actId="27028"/>
          <pc:sldLayoutMkLst>
            <pc:docMk/>
            <pc:sldMasterMk cId="2346251051" sldId="2147483993"/>
            <pc:sldLayoutMk cId="3786876825" sldId="2147483650"/>
          </pc:sldLayoutMkLst>
        </pc:sldLayoutChg>
        <pc:sldLayoutChg chg="add">
          <pc:chgData name="Launchbaugh, Karen (klaunchb@uidaho.edu)" userId="50bf6e17-1720-47d5-b411-57d7bb423c81" providerId="ADAL" clId="{16E0A47E-8AC6-4590-A068-4BCF6C56005A}" dt="2022-02-17T16:51:37.158" v="23" actId="27028"/>
          <pc:sldLayoutMkLst>
            <pc:docMk/>
            <pc:sldMasterMk cId="2346251051" sldId="2147483993"/>
            <pc:sldLayoutMk cId="302416926" sldId="2147483655"/>
          </pc:sldLayoutMkLst>
        </pc:sldLayoutChg>
      </pc:sldMasterChg>
    </pc:docChg>
  </pc:docChgLst>
  <pc:docChgLst>
    <pc:chgData name="Launchbaugh, Karen (klaunchb@uidaho.edu)" userId="50bf6e17-1720-47d5-b411-57d7bb423c81" providerId="ADAL" clId="{94C99A56-03BF-4388-B7C2-F6550C971219}"/>
    <pc:docChg chg="undo custSel addSld delSld modSld sldOrd">
      <pc:chgData name="Launchbaugh, Karen (klaunchb@uidaho.edu)" userId="50bf6e17-1720-47d5-b411-57d7bb423c81" providerId="ADAL" clId="{94C99A56-03BF-4388-B7C2-F6550C971219}" dt="2023-02-25T20:08:33.914" v="2214" actId="14100"/>
      <pc:docMkLst>
        <pc:docMk/>
      </pc:docMkLst>
      <pc:sldChg chg="add setBg">
        <pc:chgData name="Launchbaugh, Karen (klaunchb@uidaho.edu)" userId="50bf6e17-1720-47d5-b411-57d7bb423c81" providerId="ADAL" clId="{94C99A56-03BF-4388-B7C2-F6550C971219}" dt="2023-02-25T19:13:56.056" v="688"/>
        <pc:sldMkLst>
          <pc:docMk/>
          <pc:sldMk cId="1522040732" sldId="256"/>
        </pc:sldMkLst>
      </pc:sldChg>
      <pc:sldChg chg="modSp add setBg">
        <pc:chgData name="Launchbaugh, Karen (klaunchb@uidaho.edu)" userId="50bf6e17-1720-47d5-b411-57d7bb423c81" providerId="ADAL" clId="{94C99A56-03BF-4388-B7C2-F6550C971219}" dt="2023-02-25T19:04:06.798" v="541"/>
        <pc:sldMkLst>
          <pc:docMk/>
          <pc:sldMk cId="3436658523" sldId="261"/>
        </pc:sldMkLst>
      </pc:sldChg>
      <pc:sldChg chg="add setBg">
        <pc:chgData name="Launchbaugh, Karen (klaunchb@uidaho.edu)" userId="50bf6e17-1720-47d5-b411-57d7bb423c81" providerId="ADAL" clId="{94C99A56-03BF-4388-B7C2-F6550C971219}" dt="2023-02-25T19:01:28.538" v="511"/>
        <pc:sldMkLst>
          <pc:docMk/>
          <pc:sldMk cId="3105366771" sldId="282"/>
        </pc:sldMkLst>
      </pc:sldChg>
      <pc:sldChg chg="add">
        <pc:chgData name="Launchbaugh, Karen (klaunchb@uidaho.edu)" userId="50bf6e17-1720-47d5-b411-57d7bb423c81" providerId="ADAL" clId="{94C99A56-03BF-4388-B7C2-F6550C971219}" dt="2023-02-25T19:04:28.199" v="542"/>
        <pc:sldMkLst>
          <pc:docMk/>
          <pc:sldMk cId="735220311" sldId="283"/>
        </pc:sldMkLst>
      </pc:sldChg>
      <pc:sldChg chg="add setBg">
        <pc:chgData name="Launchbaugh, Karen (klaunchb@uidaho.edu)" userId="50bf6e17-1720-47d5-b411-57d7bb423c81" providerId="ADAL" clId="{94C99A56-03BF-4388-B7C2-F6550C971219}" dt="2023-02-25T19:03:27.355" v="534"/>
        <pc:sldMkLst>
          <pc:docMk/>
          <pc:sldMk cId="525477695" sldId="284"/>
        </pc:sldMkLst>
      </pc:sldChg>
      <pc:sldChg chg="addSp delSp add mod setBg">
        <pc:chgData name="Launchbaugh, Karen (klaunchb@uidaho.edu)" userId="50bf6e17-1720-47d5-b411-57d7bb423c81" providerId="ADAL" clId="{94C99A56-03BF-4388-B7C2-F6550C971219}" dt="2023-02-25T19:49:54.005" v="1923" actId="478"/>
        <pc:sldMkLst>
          <pc:docMk/>
          <pc:sldMk cId="751265719" sldId="285"/>
        </pc:sldMkLst>
      </pc:sldChg>
      <pc:sldChg chg="modSp add del mod">
        <pc:chgData name="Launchbaugh, Karen (klaunchb@uidaho.edu)" userId="50bf6e17-1720-47d5-b411-57d7bb423c81" providerId="ADAL" clId="{94C99A56-03BF-4388-B7C2-F6550C971219}" dt="2023-02-23T17:11:07.521" v="223" actId="47"/>
        <pc:sldMkLst>
          <pc:docMk/>
          <pc:sldMk cId="0" sldId="326"/>
        </pc:sldMkLst>
      </pc:sldChg>
      <pc:sldChg chg="del">
        <pc:chgData name="Launchbaugh, Karen (klaunchb@uidaho.edu)" userId="50bf6e17-1720-47d5-b411-57d7bb423c81" providerId="ADAL" clId="{94C99A56-03BF-4388-B7C2-F6550C971219}" dt="2023-02-23T16:03:34.754" v="0" actId="47"/>
        <pc:sldMkLst>
          <pc:docMk/>
          <pc:sldMk cId="967032292" sldId="337"/>
        </pc:sldMkLst>
      </pc:sldChg>
      <pc:sldChg chg="del">
        <pc:chgData name="Launchbaugh, Karen (klaunchb@uidaho.edu)" userId="50bf6e17-1720-47d5-b411-57d7bb423c81" providerId="ADAL" clId="{94C99A56-03BF-4388-B7C2-F6550C971219}" dt="2023-02-23T16:03:35.369" v="1" actId="47"/>
        <pc:sldMkLst>
          <pc:docMk/>
          <pc:sldMk cId="2722447081" sldId="338"/>
        </pc:sldMkLst>
      </pc:sldChg>
      <pc:sldChg chg="del">
        <pc:chgData name="Launchbaugh, Karen (klaunchb@uidaho.edu)" userId="50bf6e17-1720-47d5-b411-57d7bb423c81" providerId="ADAL" clId="{94C99A56-03BF-4388-B7C2-F6550C971219}" dt="2023-02-23T16:03:44.822" v="5" actId="47"/>
        <pc:sldMkLst>
          <pc:docMk/>
          <pc:sldMk cId="1271609595" sldId="339"/>
        </pc:sldMkLst>
      </pc:sldChg>
      <pc:sldChg chg="del">
        <pc:chgData name="Launchbaugh, Karen (klaunchb@uidaho.edu)" userId="50bf6e17-1720-47d5-b411-57d7bb423c81" providerId="ADAL" clId="{94C99A56-03BF-4388-B7C2-F6550C971219}" dt="2023-02-23T16:03:48.751" v="7" actId="47"/>
        <pc:sldMkLst>
          <pc:docMk/>
          <pc:sldMk cId="2183560574" sldId="340"/>
        </pc:sldMkLst>
      </pc:sldChg>
      <pc:sldChg chg="modSp mod">
        <pc:chgData name="Launchbaugh, Karen (klaunchb@uidaho.edu)" userId="50bf6e17-1720-47d5-b411-57d7bb423c81" providerId="ADAL" clId="{94C99A56-03BF-4388-B7C2-F6550C971219}" dt="2023-02-25T19:12:43.832" v="685" actId="208"/>
        <pc:sldMkLst>
          <pc:docMk/>
          <pc:sldMk cId="3084542740" sldId="342"/>
        </pc:sldMkLst>
      </pc:sldChg>
      <pc:sldChg chg="del">
        <pc:chgData name="Launchbaugh, Karen (klaunchb@uidaho.edu)" userId="50bf6e17-1720-47d5-b411-57d7bb423c81" providerId="ADAL" clId="{94C99A56-03BF-4388-B7C2-F6550C971219}" dt="2023-02-23T16:03:38.133" v="3" actId="47"/>
        <pc:sldMkLst>
          <pc:docMk/>
          <pc:sldMk cId="3072948345" sldId="343"/>
        </pc:sldMkLst>
      </pc:sldChg>
      <pc:sldChg chg="del">
        <pc:chgData name="Launchbaugh, Karen (klaunchb@uidaho.edu)" userId="50bf6e17-1720-47d5-b411-57d7bb423c81" providerId="ADAL" clId="{94C99A56-03BF-4388-B7C2-F6550C971219}" dt="2023-02-23T16:03:38.760" v="4" actId="47"/>
        <pc:sldMkLst>
          <pc:docMk/>
          <pc:sldMk cId="3176419741" sldId="344"/>
        </pc:sldMkLst>
      </pc:sldChg>
      <pc:sldChg chg="del">
        <pc:chgData name="Launchbaugh, Karen (klaunchb@uidaho.edu)" userId="50bf6e17-1720-47d5-b411-57d7bb423c81" providerId="ADAL" clId="{94C99A56-03BF-4388-B7C2-F6550C971219}" dt="2023-02-23T16:03:57.387" v="9" actId="47"/>
        <pc:sldMkLst>
          <pc:docMk/>
          <pc:sldMk cId="449939188" sldId="345"/>
        </pc:sldMkLst>
      </pc:sldChg>
      <pc:sldChg chg="del">
        <pc:chgData name="Launchbaugh, Karen (klaunchb@uidaho.edu)" userId="50bf6e17-1720-47d5-b411-57d7bb423c81" providerId="ADAL" clId="{94C99A56-03BF-4388-B7C2-F6550C971219}" dt="2023-02-23T16:03:58.391" v="10" actId="47"/>
        <pc:sldMkLst>
          <pc:docMk/>
          <pc:sldMk cId="3140179913" sldId="346"/>
        </pc:sldMkLst>
      </pc:sldChg>
      <pc:sldChg chg="addSp modSp mod">
        <pc:chgData name="Launchbaugh, Karen (klaunchb@uidaho.edu)" userId="50bf6e17-1720-47d5-b411-57d7bb423c81" providerId="ADAL" clId="{94C99A56-03BF-4388-B7C2-F6550C971219}" dt="2023-02-25T19:17:36.506" v="868" actId="1076"/>
        <pc:sldMkLst>
          <pc:docMk/>
          <pc:sldMk cId="1973811903" sldId="347"/>
        </pc:sldMkLst>
      </pc:sldChg>
      <pc:sldChg chg="modSp mod">
        <pc:chgData name="Launchbaugh, Karen (klaunchb@uidaho.edu)" userId="50bf6e17-1720-47d5-b411-57d7bb423c81" providerId="ADAL" clId="{94C99A56-03BF-4388-B7C2-F6550C971219}" dt="2023-02-25T19:40:25.908" v="1634" actId="20577"/>
        <pc:sldMkLst>
          <pc:docMk/>
          <pc:sldMk cId="2278581460" sldId="349"/>
        </pc:sldMkLst>
      </pc:sldChg>
      <pc:sldChg chg="del">
        <pc:chgData name="Launchbaugh, Karen (klaunchb@uidaho.edu)" userId="50bf6e17-1720-47d5-b411-57d7bb423c81" providerId="ADAL" clId="{94C99A56-03BF-4388-B7C2-F6550C971219}" dt="2023-02-23T16:03:36.527" v="2" actId="47"/>
        <pc:sldMkLst>
          <pc:docMk/>
          <pc:sldMk cId="4009551862" sldId="353"/>
        </pc:sldMkLst>
      </pc:sldChg>
      <pc:sldChg chg="del">
        <pc:chgData name="Launchbaugh, Karen (klaunchb@uidaho.edu)" userId="50bf6e17-1720-47d5-b411-57d7bb423c81" providerId="ADAL" clId="{94C99A56-03BF-4388-B7C2-F6550C971219}" dt="2023-02-23T16:03:47.523" v="6" actId="47"/>
        <pc:sldMkLst>
          <pc:docMk/>
          <pc:sldMk cId="745708355" sldId="354"/>
        </pc:sldMkLst>
      </pc:sldChg>
      <pc:sldChg chg="delSp mod ord setBg">
        <pc:chgData name="Launchbaugh, Karen (klaunchb@uidaho.edu)" userId="50bf6e17-1720-47d5-b411-57d7bb423c81" providerId="ADAL" clId="{94C99A56-03BF-4388-B7C2-F6550C971219}" dt="2023-02-25T19:00:43.121" v="503"/>
        <pc:sldMkLst>
          <pc:docMk/>
          <pc:sldMk cId="688008965" sldId="355"/>
        </pc:sldMkLst>
      </pc:sldChg>
      <pc:sldChg chg="del">
        <pc:chgData name="Launchbaugh, Karen (klaunchb@uidaho.edu)" userId="50bf6e17-1720-47d5-b411-57d7bb423c81" providerId="ADAL" clId="{94C99A56-03BF-4388-B7C2-F6550C971219}" dt="2023-02-23T16:03:50.033" v="8" actId="47"/>
        <pc:sldMkLst>
          <pc:docMk/>
          <pc:sldMk cId="863499192" sldId="356"/>
        </pc:sldMkLst>
      </pc:sldChg>
      <pc:sldChg chg="delSp del mod ord setBg">
        <pc:chgData name="Launchbaugh, Karen (klaunchb@uidaho.edu)" userId="50bf6e17-1720-47d5-b411-57d7bb423c81" providerId="ADAL" clId="{94C99A56-03BF-4388-B7C2-F6550C971219}" dt="2023-02-25T19:13:46.491" v="687" actId="47"/>
        <pc:sldMkLst>
          <pc:docMk/>
          <pc:sldMk cId="2523745570" sldId="357"/>
        </pc:sldMkLst>
      </pc:sldChg>
      <pc:sldChg chg="del">
        <pc:chgData name="Launchbaugh, Karen (klaunchb@uidaho.edu)" userId="50bf6e17-1720-47d5-b411-57d7bb423c81" providerId="ADAL" clId="{94C99A56-03BF-4388-B7C2-F6550C971219}" dt="2023-02-23T16:03:59.651" v="11" actId="47"/>
        <pc:sldMkLst>
          <pc:docMk/>
          <pc:sldMk cId="2884215270" sldId="358"/>
        </pc:sldMkLst>
      </pc:sldChg>
      <pc:sldChg chg="delSp mod ord">
        <pc:chgData name="Launchbaugh, Karen (klaunchb@uidaho.edu)" userId="50bf6e17-1720-47d5-b411-57d7bb423c81" providerId="ADAL" clId="{94C99A56-03BF-4388-B7C2-F6550C971219}" dt="2023-02-25T19:27:57.106" v="1188" actId="478"/>
        <pc:sldMkLst>
          <pc:docMk/>
          <pc:sldMk cId="1939336057" sldId="359"/>
        </pc:sldMkLst>
      </pc:sldChg>
      <pc:sldChg chg="modSp add mod">
        <pc:chgData name="Launchbaugh, Karen (klaunchb@uidaho.edu)" userId="50bf6e17-1720-47d5-b411-57d7bb423c81" providerId="ADAL" clId="{94C99A56-03BF-4388-B7C2-F6550C971219}" dt="2023-02-25T19:25:09.737" v="1063" actId="20577"/>
        <pc:sldMkLst>
          <pc:docMk/>
          <pc:sldMk cId="2843300700" sldId="362"/>
        </pc:sldMkLst>
      </pc:sldChg>
      <pc:sldChg chg="addSp delSp modSp add mod">
        <pc:chgData name="Launchbaugh, Karen (klaunchb@uidaho.edu)" userId="50bf6e17-1720-47d5-b411-57d7bb423c81" providerId="ADAL" clId="{94C99A56-03BF-4388-B7C2-F6550C971219}" dt="2023-02-25T19:23:34.029" v="1000" actId="14100"/>
        <pc:sldMkLst>
          <pc:docMk/>
          <pc:sldMk cId="1509765882" sldId="363"/>
        </pc:sldMkLst>
      </pc:sldChg>
      <pc:sldChg chg="addSp delSp modSp add del mod ord">
        <pc:chgData name="Launchbaugh, Karen (klaunchb@uidaho.edu)" userId="50bf6e17-1720-47d5-b411-57d7bb423c81" providerId="ADAL" clId="{94C99A56-03BF-4388-B7C2-F6550C971219}" dt="2023-02-25T19:03:13.793" v="531" actId="47"/>
        <pc:sldMkLst>
          <pc:docMk/>
          <pc:sldMk cId="2773987992" sldId="364"/>
        </pc:sldMkLst>
      </pc:sldChg>
      <pc:sldChg chg="add del">
        <pc:chgData name="Launchbaugh, Karen (klaunchb@uidaho.edu)" userId="50bf6e17-1720-47d5-b411-57d7bb423c81" providerId="ADAL" clId="{94C99A56-03BF-4388-B7C2-F6550C971219}" dt="2023-02-23T16:08:36.249" v="28" actId="47"/>
        <pc:sldMkLst>
          <pc:docMk/>
          <pc:sldMk cId="3982314334" sldId="365"/>
        </pc:sldMkLst>
      </pc:sldChg>
      <pc:sldChg chg="addSp delSp modSp add del mod">
        <pc:chgData name="Launchbaugh, Karen (klaunchb@uidaho.edu)" userId="50bf6e17-1720-47d5-b411-57d7bb423c81" providerId="ADAL" clId="{94C99A56-03BF-4388-B7C2-F6550C971219}" dt="2023-02-25T19:03:01.477" v="527" actId="47"/>
        <pc:sldMkLst>
          <pc:docMk/>
          <pc:sldMk cId="3584519790" sldId="366"/>
        </pc:sldMkLst>
      </pc:sldChg>
      <pc:sldChg chg="addSp delSp modSp add mod">
        <pc:chgData name="Launchbaugh, Karen (klaunchb@uidaho.edu)" userId="50bf6e17-1720-47d5-b411-57d7bb423c81" providerId="ADAL" clId="{94C99A56-03BF-4388-B7C2-F6550C971219}" dt="2023-02-25T19:48:43.805" v="1885" actId="1076"/>
        <pc:sldMkLst>
          <pc:docMk/>
          <pc:sldMk cId="4031470343" sldId="367"/>
        </pc:sldMkLst>
      </pc:sldChg>
      <pc:sldChg chg="addSp delSp modSp add mod ord">
        <pc:chgData name="Launchbaugh, Karen (klaunchb@uidaho.edu)" userId="50bf6e17-1720-47d5-b411-57d7bb423c81" providerId="ADAL" clId="{94C99A56-03BF-4388-B7C2-F6550C971219}" dt="2023-02-25T19:46:41.417" v="1768" actId="1076"/>
        <pc:sldMkLst>
          <pc:docMk/>
          <pc:sldMk cId="634066334" sldId="368"/>
        </pc:sldMkLst>
      </pc:sldChg>
      <pc:sldChg chg="addSp delSp modSp add mod">
        <pc:chgData name="Launchbaugh, Karen (klaunchb@uidaho.edu)" userId="50bf6e17-1720-47d5-b411-57d7bb423c81" providerId="ADAL" clId="{94C99A56-03BF-4388-B7C2-F6550C971219}" dt="2023-02-25T20:08:33.914" v="2214" actId="14100"/>
        <pc:sldMkLst>
          <pc:docMk/>
          <pc:sldMk cId="3613708513" sldId="369"/>
        </pc:sldMkLst>
      </pc:sldChg>
      <pc:sldChg chg="addSp delSp modSp add mod">
        <pc:chgData name="Launchbaugh, Karen (klaunchb@uidaho.edu)" userId="50bf6e17-1720-47d5-b411-57d7bb423c81" providerId="ADAL" clId="{94C99A56-03BF-4388-B7C2-F6550C971219}" dt="2023-02-25T20:07:01.581" v="2158" actId="1076"/>
        <pc:sldMkLst>
          <pc:docMk/>
          <pc:sldMk cId="3432305157" sldId="370"/>
        </pc:sldMkLst>
      </pc:sldChg>
      <pc:sldChg chg="add setBg">
        <pc:chgData name="Launchbaugh, Karen (klaunchb@uidaho.edu)" userId="50bf6e17-1720-47d5-b411-57d7bb423c81" providerId="ADAL" clId="{94C99A56-03BF-4388-B7C2-F6550C971219}" dt="2023-02-25T19:00:32.417" v="501"/>
        <pc:sldMkLst>
          <pc:docMk/>
          <pc:sldMk cId="1305630069" sldId="371"/>
        </pc:sldMkLst>
      </pc:sldChg>
      <pc:sldChg chg="addSp delSp modSp add mod ord">
        <pc:chgData name="Launchbaugh, Karen (klaunchb@uidaho.edu)" userId="50bf6e17-1720-47d5-b411-57d7bb423c81" providerId="ADAL" clId="{94C99A56-03BF-4388-B7C2-F6550C971219}" dt="2023-02-25T19:20:22.005" v="913"/>
        <pc:sldMkLst>
          <pc:docMk/>
          <pc:sldMk cId="58447016" sldId="372"/>
        </pc:sldMkLst>
      </pc:sldChg>
      <pc:sldChg chg="addSp delSp modSp add mod setBg">
        <pc:chgData name="Launchbaugh, Karen (klaunchb@uidaho.edu)" userId="50bf6e17-1720-47d5-b411-57d7bb423c81" providerId="ADAL" clId="{94C99A56-03BF-4388-B7C2-F6550C971219}" dt="2023-02-25T19:27:50.432" v="1187"/>
        <pc:sldMkLst>
          <pc:docMk/>
          <pc:sldMk cId="4248528195" sldId="373"/>
        </pc:sldMkLst>
      </pc:sldChg>
      <pc:sldChg chg="addSp delSp modSp add mod">
        <pc:chgData name="Launchbaugh, Karen (klaunchb@uidaho.edu)" userId="50bf6e17-1720-47d5-b411-57d7bb423c81" providerId="ADAL" clId="{94C99A56-03BF-4388-B7C2-F6550C971219}" dt="2023-02-25T19:28:54.835" v="1236"/>
        <pc:sldMkLst>
          <pc:docMk/>
          <pc:sldMk cId="2646529577" sldId="374"/>
        </pc:sldMkLst>
      </pc:sldChg>
      <pc:sldChg chg="addSp delSp modSp add mod ord">
        <pc:chgData name="Launchbaugh, Karen (klaunchb@uidaho.edu)" userId="50bf6e17-1720-47d5-b411-57d7bb423c81" providerId="ADAL" clId="{94C99A56-03BF-4388-B7C2-F6550C971219}" dt="2023-02-25T19:37:43.275" v="1491" actId="1076"/>
        <pc:sldMkLst>
          <pc:docMk/>
          <pc:sldMk cId="3250177504" sldId="375"/>
        </pc:sldMkLst>
      </pc:sldChg>
      <pc:sldChg chg="addSp delSp modSp add mod ord">
        <pc:chgData name="Launchbaugh, Karen (klaunchb@uidaho.edu)" userId="50bf6e17-1720-47d5-b411-57d7bb423c81" providerId="ADAL" clId="{94C99A56-03BF-4388-B7C2-F6550C971219}" dt="2023-02-25T19:39:06.802" v="1560" actId="14100"/>
        <pc:sldMkLst>
          <pc:docMk/>
          <pc:sldMk cId="1639843684" sldId="376"/>
        </pc:sldMkLst>
      </pc:sldChg>
      <pc:sldChg chg="addSp delSp modSp add mod setBg">
        <pc:chgData name="Launchbaugh, Karen (klaunchb@uidaho.edu)" userId="50bf6e17-1720-47d5-b411-57d7bb423c81" providerId="ADAL" clId="{94C99A56-03BF-4388-B7C2-F6550C971219}" dt="2023-02-25T19:40:08.830" v="1633"/>
        <pc:sldMkLst>
          <pc:docMk/>
          <pc:sldMk cId="1248446874" sldId="377"/>
        </pc:sldMkLst>
      </pc:sldChg>
      <pc:sldChg chg="addSp delSp modSp add mod setBg">
        <pc:chgData name="Launchbaugh, Karen (klaunchb@uidaho.edu)" userId="50bf6e17-1720-47d5-b411-57d7bb423c81" providerId="ADAL" clId="{94C99A56-03BF-4388-B7C2-F6550C971219}" dt="2023-02-25T19:50:15.303" v="1945"/>
        <pc:sldMkLst>
          <pc:docMk/>
          <pc:sldMk cId="3241802727" sldId="378"/>
        </pc:sldMkLst>
      </pc:sldChg>
      <pc:sldChg chg="addSp delSp modSp add mod setBg">
        <pc:chgData name="Launchbaugh, Karen (klaunchb@uidaho.edu)" userId="50bf6e17-1720-47d5-b411-57d7bb423c81" providerId="ADAL" clId="{94C99A56-03BF-4388-B7C2-F6550C971219}" dt="2023-02-25T20:07:53.219" v="2213"/>
        <pc:sldMkLst>
          <pc:docMk/>
          <pc:sldMk cId="3022087586" sldId="379"/>
        </pc:sldMkLst>
      </pc:sldChg>
      <pc:sldChg chg="addSp delSp modSp add mod ord modClrScheme chgLayout">
        <pc:chgData name="Launchbaugh, Karen (klaunchb@uidaho.edu)" userId="50bf6e17-1720-47d5-b411-57d7bb423c81" providerId="ADAL" clId="{94C99A56-03BF-4388-B7C2-F6550C971219}" dt="2023-02-25T19:10:52.962" v="670" actId="14100"/>
        <pc:sldMkLst>
          <pc:docMk/>
          <pc:sldMk cId="343853176" sldId="380"/>
        </pc:sldMkLst>
      </pc:sldChg>
      <pc:sldChg chg="add del setBg">
        <pc:chgData name="Launchbaugh, Karen (klaunchb@uidaho.edu)" userId="50bf6e17-1720-47d5-b411-57d7bb423c81" providerId="ADAL" clId="{94C99A56-03BF-4388-B7C2-F6550C971219}" dt="2023-02-25T19:20:58.901" v="916" actId="47"/>
        <pc:sldMkLst>
          <pc:docMk/>
          <pc:sldMk cId="529257111" sldId="381"/>
        </pc:sldMkLst>
      </pc:sldChg>
      <pc:sldChg chg="add del ord">
        <pc:chgData name="Launchbaugh, Karen (klaunchb@uidaho.edu)" userId="50bf6e17-1720-47d5-b411-57d7bb423c81" providerId="ADAL" clId="{94C99A56-03BF-4388-B7C2-F6550C971219}" dt="2023-02-25T19:11:09.326" v="671" actId="2696"/>
        <pc:sldMkLst>
          <pc:docMk/>
          <pc:sldMk cId="1991501127" sldId="381"/>
        </pc:sldMkLst>
      </pc:sldChg>
      <pc:sldChg chg="add del setBg">
        <pc:chgData name="Launchbaugh, Karen (klaunchb@uidaho.edu)" userId="50bf6e17-1720-47d5-b411-57d7bb423c81" providerId="ADAL" clId="{94C99A56-03BF-4388-B7C2-F6550C971219}" dt="2023-02-25T19:20:33.460" v="914" actId="47"/>
        <pc:sldMkLst>
          <pc:docMk/>
          <pc:sldMk cId="1764695737" sldId="382"/>
        </pc:sldMkLst>
      </pc:sldChg>
      <pc:sldChg chg="new del">
        <pc:chgData name="Launchbaugh, Karen (klaunchb@uidaho.edu)" userId="50bf6e17-1720-47d5-b411-57d7bb423c81" providerId="ADAL" clId="{94C99A56-03BF-4388-B7C2-F6550C971219}" dt="2023-02-25T19:20:40.753" v="915" actId="47"/>
        <pc:sldMkLst>
          <pc:docMk/>
          <pc:sldMk cId="1551110947" sldId="383"/>
        </pc:sldMkLst>
      </pc:sldChg>
      <pc:sldMasterChg chg="delSldLayout">
        <pc:chgData name="Launchbaugh, Karen (klaunchb@uidaho.edu)" userId="50bf6e17-1720-47d5-b411-57d7bb423c81" providerId="ADAL" clId="{94C99A56-03BF-4388-B7C2-F6550C971219}" dt="2023-02-23T17:11:07.521" v="223" actId="47"/>
        <pc:sldMasterMkLst>
          <pc:docMk/>
          <pc:sldMasterMk cId="2346251051" sldId="2147483648"/>
        </pc:sldMasterMkLst>
        <pc:sldLayoutChg chg="del">
          <pc:chgData name="Launchbaugh, Karen (klaunchb@uidaho.edu)" userId="50bf6e17-1720-47d5-b411-57d7bb423c81" providerId="ADAL" clId="{94C99A56-03BF-4388-B7C2-F6550C971219}" dt="2023-02-23T17:11:07.521" v="223" actId="47"/>
          <pc:sldLayoutMkLst>
            <pc:docMk/>
            <pc:sldMasterMk cId="2346251051" sldId="2147483648"/>
            <pc:sldLayoutMk cId="755811864" sldId="2147483996"/>
          </pc:sldLayoutMkLst>
        </pc:sldLayoutChg>
      </pc:sldMasterChg>
      <pc:sldMasterChg chg="delSldLayout">
        <pc:chgData name="Launchbaugh, Karen (klaunchb@uidaho.edu)" userId="50bf6e17-1720-47d5-b411-57d7bb423c81" providerId="ADAL" clId="{94C99A56-03BF-4388-B7C2-F6550C971219}" dt="2023-02-25T19:03:13.793" v="531" actId="47"/>
        <pc:sldMasterMkLst>
          <pc:docMk/>
          <pc:sldMasterMk cId="2069039638" sldId="2147483672"/>
        </pc:sldMasterMkLst>
        <pc:sldLayoutChg chg="del">
          <pc:chgData name="Launchbaugh, Karen (klaunchb@uidaho.edu)" userId="50bf6e17-1720-47d5-b411-57d7bb423c81" providerId="ADAL" clId="{94C99A56-03BF-4388-B7C2-F6550C971219}" dt="2023-02-25T19:03:13.793" v="531" actId="47"/>
          <pc:sldLayoutMkLst>
            <pc:docMk/>
            <pc:sldMasterMk cId="2069039638" sldId="2147483672"/>
            <pc:sldLayoutMk cId="2635295147" sldId="2147483995"/>
          </pc:sldLayoutMkLst>
        </pc:sldLayoutChg>
      </pc:sldMasterChg>
    </pc:docChg>
  </pc:docChgLst>
  <pc:docChgLst>
    <pc:chgData name="Launchbaugh, Karen (klaunchb@uidaho.edu)" userId="50bf6e17-1720-47d5-b411-57d7bb423c81" providerId="ADAL" clId="{81E0D439-79ED-41F2-BCE2-4EFDE4E01BE4}"/>
    <pc:docChg chg="undo custSel modSld">
      <pc:chgData name="Launchbaugh, Karen (klaunchb@uidaho.edu)" userId="50bf6e17-1720-47d5-b411-57d7bb423c81" providerId="ADAL" clId="{81E0D439-79ED-41F2-BCE2-4EFDE4E01BE4}" dt="2024-02-24T23:21:42.072" v="3" actId="20577"/>
      <pc:docMkLst>
        <pc:docMk/>
      </pc:docMkLst>
      <pc:sldChg chg="modSp mod">
        <pc:chgData name="Launchbaugh, Karen (klaunchb@uidaho.edu)" userId="50bf6e17-1720-47d5-b411-57d7bb423c81" providerId="ADAL" clId="{81E0D439-79ED-41F2-BCE2-4EFDE4E01BE4}" dt="2024-02-24T23:21:42.072" v="3" actId="20577"/>
        <pc:sldMkLst>
          <pc:docMk/>
          <pc:sldMk cId="3250177504" sldId="375"/>
        </pc:sldMkLst>
      </pc:sldChg>
      <pc:sldChg chg="modSp mod">
        <pc:chgData name="Launchbaugh, Karen (klaunchb@uidaho.edu)" userId="50bf6e17-1720-47d5-b411-57d7bb423c81" providerId="ADAL" clId="{81E0D439-79ED-41F2-BCE2-4EFDE4E01BE4}" dt="2024-02-24T22:58:15.654" v="1" actId="20577"/>
        <pc:sldMkLst>
          <pc:docMk/>
          <pc:sldMk cId="343853176" sldId="380"/>
        </pc:sldMkLst>
      </pc:sldChg>
    </pc:docChg>
  </pc:docChgLst>
  <pc:docChgLst>
    <pc:chgData name="Launchbaugh, Karen (klaunchb@uidaho.edu)" userId="50bf6e17-1720-47d5-b411-57d7bb423c81" providerId="ADAL" clId="{22FB0D81-476E-4DBF-BB5D-1616A7D94302}"/>
    <pc:docChg chg="modSld">
      <pc:chgData name="Launchbaugh, Karen (klaunchb@uidaho.edu)" userId="50bf6e17-1720-47d5-b411-57d7bb423c81" providerId="ADAL" clId="{22FB0D81-476E-4DBF-BB5D-1616A7D94302}" dt="2023-02-23T18:16:09.869" v="5" actId="20577"/>
      <pc:docMkLst>
        <pc:docMk/>
      </pc:docMkLst>
      <pc:sldChg chg="modSp mod">
        <pc:chgData name="Launchbaugh, Karen (klaunchb@uidaho.edu)" userId="50bf6e17-1720-47d5-b411-57d7bb423c81" providerId="ADAL" clId="{22FB0D81-476E-4DBF-BB5D-1616A7D94302}" dt="2023-02-23T18:13:07.919" v="4" actId="20577"/>
        <pc:sldMkLst>
          <pc:docMk/>
          <pc:sldMk cId="2848899381" sldId="351"/>
        </pc:sldMkLst>
      </pc:sldChg>
      <pc:sldChg chg="modSp mod">
        <pc:chgData name="Launchbaugh, Karen (klaunchb@uidaho.edu)" userId="50bf6e17-1720-47d5-b411-57d7bb423c81" providerId="ADAL" clId="{22FB0D81-476E-4DBF-BB5D-1616A7D94302}" dt="2023-02-23T18:16:09.869" v="5" actId="20577"/>
        <pc:sldMkLst>
          <pc:docMk/>
          <pc:sldMk cId="3584519790" sldId="366"/>
        </pc:sldMkLst>
      </pc:sldChg>
    </pc:docChg>
  </pc:docChgLst>
  <pc:docChgLst>
    <pc:chgData name="Launchbaugh, Karen (klaunchb@uidaho.edu)" userId="50bf6e17-1720-47d5-b411-57d7bb423c81" providerId="ADAL" clId="{19EF4A01-160E-4D5F-B1B0-093317A124AA}"/>
    <pc:docChg chg="undo custSel addSld delSld modSld">
      <pc:chgData name="Launchbaugh, Karen (klaunchb@uidaho.edu)" userId="50bf6e17-1720-47d5-b411-57d7bb423c81" providerId="ADAL" clId="{19EF4A01-160E-4D5F-B1B0-093317A124AA}" dt="2025-03-02T19:55:03.832" v="17" actId="27636"/>
      <pc:docMkLst>
        <pc:docMk/>
      </pc:docMkLst>
      <pc:sldChg chg="modSp add del mod">
        <pc:chgData name="Launchbaugh, Karen (klaunchb@uidaho.edu)" userId="50bf6e17-1720-47d5-b411-57d7bb423c81" providerId="ADAL" clId="{19EF4A01-160E-4D5F-B1B0-093317A124AA}" dt="2025-03-02T19:55:03.832" v="17" actId="27636"/>
        <pc:sldMkLst>
          <pc:docMk/>
          <pc:sldMk cId="2244873745" sldId="335"/>
        </pc:sldMkLst>
        <pc:spChg chg="mod">
          <ac:chgData name="Launchbaugh, Karen (klaunchb@uidaho.edu)" userId="50bf6e17-1720-47d5-b411-57d7bb423c81" providerId="ADAL" clId="{19EF4A01-160E-4D5F-B1B0-093317A124AA}" dt="2025-03-02T19:54:36.088" v="11" actId="1076"/>
          <ac:spMkLst>
            <pc:docMk/>
            <pc:sldMk cId="2244873745" sldId="335"/>
            <ac:spMk id="2" creationId="{21D75D5A-1763-5081-2DA2-8F6758CD6E08}"/>
          </ac:spMkLst>
        </pc:spChg>
        <pc:spChg chg="mod">
          <ac:chgData name="Launchbaugh, Karen (klaunchb@uidaho.edu)" userId="50bf6e17-1720-47d5-b411-57d7bb423c81" providerId="ADAL" clId="{19EF4A01-160E-4D5F-B1B0-093317A124AA}" dt="2025-03-02T19:55:03.832" v="17" actId="27636"/>
          <ac:spMkLst>
            <pc:docMk/>
            <pc:sldMk cId="2244873745" sldId="335"/>
            <ac:spMk id="3" creationId="{AD3DC7BB-A563-E536-265A-D15D8EDE90E1}"/>
          </ac:spMkLst>
        </pc:spChg>
      </pc:sldChg>
      <pc:sldChg chg="addSp delSp mod">
        <pc:chgData name="Launchbaugh, Karen (klaunchb@uidaho.edu)" userId="50bf6e17-1720-47d5-b411-57d7bb423c81" providerId="ADAL" clId="{19EF4A01-160E-4D5F-B1B0-093317A124AA}" dt="2025-03-02T19:53:16.729" v="3" actId="22"/>
        <pc:sldMkLst>
          <pc:docMk/>
          <pc:sldMk cId="3022087586" sldId="379"/>
        </pc:sldMkLst>
        <pc:spChg chg="add del">
          <ac:chgData name="Launchbaugh, Karen (klaunchb@uidaho.edu)" userId="50bf6e17-1720-47d5-b411-57d7bb423c81" providerId="ADAL" clId="{19EF4A01-160E-4D5F-B1B0-093317A124AA}" dt="2025-03-02T19:53:12.940" v="1" actId="22"/>
          <ac:spMkLst>
            <pc:docMk/>
            <pc:sldMk cId="3022087586" sldId="379"/>
            <ac:spMk id="32" creationId="{5A3E545D-66D4-11CF-30CD-115962F08A35}"/>
          </ac:spMkLst>
        </pc:spChg>
        <pc:spChg chg="add del">
          <ac:chgData name="Launchbaugh, Karen (klaunchb@uidaho.edu)" userId="50bf6e17-1720-47d5-b411-57d7bb423c81" providerId="ADAL" clId="{19EF4A01-160E-4D5F-B1B0-093317A124AA}" dt="2025-03-02T19:53:16.729" v="3" actId="22"/>
          <ac:spMkLst>
            <pc:docMk/>
            <pc:sldMk cId="3022087586" sldId="379"/>
            <ac:spMk id="52" creationId="{72121918-08B6-89F4-3486-A8F83218AB68}"/>
          </ac:spMkLst>
        </pc:spChg>
      </pc:sldChg>
      <pc:sldChg chg="new del">
        <pc:chgData name="Launchbaugh, Karen (klaunchb@uidaho.edu)" userId="50bf6e17-1720-47d5-b411-57d7bb423c81" providerId="ADAL" clId="{19EF4A01-160E-4D5F-B1B0-093317A124AA}" dt="2025-03-02T19:54:11.913" v="9" actId="47"/>
        <pc:sldMkLst>
          <pc:docMk/>
          <pc:sldMk cId="1107789308" sldId="381"/>
        </pc:sldMkLst>
      </pc:sldChg>
      <pc:sldMasterChg chg="addSldLayout delSldLayout">
        <pc:chgData name="Launchbaugh, Karen (klaunchb@uidaho.edu)" userId="50bf6e17-1720-47d5-b411-57d7bb423c81" providerId="ADAL" clId="{19EF4A01-160E-4D5F-B1B0-093317A124AA}" dt="2025-03-02T19:54:08.561" v="8" actId="47"/>
        <pc:sldMasterMkLst>
          <pc:docMk/>
          <pc:sldMasterMk cId="2346251051" sldId="2147483648"/>
        </pc:sldMasterMkLst>
        <pc:sldLayoutChg chg="add del">
          <pc:chgData name="Launchbaugh, Karen (klaunchb@uidaho.edu)" userId="50bf6e17-1720-47d5-b411-57d7bb423c81" providerId="ADAL" clId="{19EF4A01-160E-4D5F-B1B0-093317A124AA}" dt="2025-03-02T19:54:08.561" v="8" actId="47"/>
          <pc:sldLayoutMkLst>
            <pc:docMk/>
            <pc:sldMasterMk cId="2346251051" sldId="2147483648"/>
            <pc:sldLayoutMk cId="2272230706" sldId="214748399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35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1548 9434,'0'0'203,"0"-1"1,0 1-1,0-1 1,1 0-1,-1 1 0,0-1 1,0 0-1,0 1 1,1-1-1,-1 1 0,0-1 1,1 1-1,-1-1 1,0 1-1,1-1 0,-1 1 1,1-1-1,18-11 575,-8 7-615,15-11-125,-7 6-48,-1-1-1,-1-1 1,1 0-1,26-27 1,10-21 18,-15 16 177,83-73 0,11 18 294,-89 70-397,72-64-1,-83 64-68,1 3 1,2 0-1,0 3 0,2 1 1,70-31-1,-98 49-6,7-3 26,30-17 0,-22 6 61,35-31-1,-19 14 44,-31 26-106,214-161 840,-134 112-697,124-90-69,-27-15 120,-167 149-109,39-21-1,-6 4-53,-43 26-56,-9 4-5,1 1 0,-1-1 0,1 0 0,-1 0 0,1 1 0,-1-1 0,0 0 0,1 0 0,-1 0 0,0-1 0,0 1 0,2-2 0,-3 0 11,3-7-3,-3 10-7,0-1 1,0 1 0,0 0 0,0 0 0,1 0 0,-1 0-1,0 0 1,0-1 0,0 1 0,0 0 0,0 0 0,1 0-1,-1 0 1,0 0 0,0 0 0,0 0 0,0 0 0,1 0 0,-1 0-1,0 0 1,0 0 0,0-1 0,0 1 0,1 0 0,-1 0-1,0 0 1,0 1 0,0-1 0,0 0 0,1 0 0,-1 0-1,0 0 1,0 0 0,0 0 0,0 0 0,1 0 0,-1 0-1,0 0 1,0 0 0,0 0 0,0 1 0,0-1 0,1 0 0,-1 0-1,0 0 1,0 0 0,0 0 0,0 1 0,0-1 0,0 0-1,1 1 302,-8 0-792,-9 4 352,-25 11 0,27-10 15,0 0 1,-1-1-1,-16 4 1,2 1-196,25-8 256,0-1-1,0 1 1,1-1 0,-1 0 0,0 0 0,0 0-1,0 0 1,-8-1 0,2 0-63,-8 0-192,0-1 1,-22-5-1,37 6 280,-1-1 0,1 1-1,0 0 1,0 0 0,-1 0 0,1 0 0,0 1-1,0-1 1,-1 1 0,1 0 0,0-1 0,0 2-1,-4 0 1,-17 6-112,-58 18-2,37-16 154,22-5 49,-43 14 0,36-6 14,10-5-27,1 0 0,-2-1 0,1-1-1,-1-1 1,-22 2 0,-43-1 230,-61 8 233,118-14-288,28 0-192,0 0 0,0 0 0,0 0 0,0 0 0,0-1 0,0 1 0,0 0 0,0 0 0,0-1 0,0 1 0,0-1-1,0 1 1,1-1 0,-1 1 0,0-1 0,0 1 0,0-1 0,0 0 0,1 1 0,-1-1 0,0 0 0,1 0 0,-1 0 0,0 0 228,2 1-242,-1 0 0,0 0 0,0-1 1,0 1-1,0 0 0,0 0 0,1 0 0,-1 0 0,0 0 0,0 0 1,0 0-1,0 0 0,0 0 0,1 0 0,-1 0 0,0 0 0,0 0 1,0-1-1,0 1 0,0 0 0,0 0 0,0 0 0,0 0 0,1 0 0,-1 0 1,0-1-1,0 1 0,0 0 0,0 0 0,0 0 0,0 0 0,0-1 1,0 1-1,0 0 0,0 0 0,0 0 0,0 0 0,0 0 0,0-1 1,0 1-1,0 0 0,0 0 0,0 0 0,0 0 0,0 0 0,0-1 0,-1 1 1,1 0-1,0 0 0,0 0 0,0 0 0,0 0 0,0 0 0,0-1 1,0 1-1,0 0 0,-1 0 0,1 0 0,0 0 0,0 0 0,0 0 1,0 0-1,0 0 0,-1 0 0,154-25-27,-47 11 10,27-6-2,-101 14 18,61-4 0,-13 2 18,-29-5 60,-43 10-59,0 0-1,0 1 0,1 0 0,-1 0 1,1 1-1,-1 1 0,12-1 0,56 10 220,-75-9-241,0 0 0,0 1-1,0-1 1,0 0 0,0 0 0,0 0-1,0 0 1,0-1 0,0 1-1,0 0 1,0 0 0,0 0 0,0-1-1,-1 1 1,1-1 0,2 0 0,9-3 57,-3 0-20,-9 4-42,0 0-1,0 0 1,0 0-1,1-1 1,-1 1-1,0 0 1,0 0-1,0 0 1,1 0-1,-1 0 0,0 0 1,0 0-1,0 0 1,1 0-1,-1 0 1,0-1-1,0 1 1,1 0-1,-1 0 1,0 0-1,0 0 0,1 1 1,-1-1-1,0 0 1,0 0-1,0 0 1,1 0-1,-1 0 1,0 0-1,0 0 1,0 0-1,1 0 1,-1 0-1,0 1 0,0-1 1,0 0-1,1 0 1,-1 0-1,0 1 1,0-1-27,1 0 25,0 0 1,0 0 0,-1 0-1,1 0 1,0 0 0,-1 0-1,1 1 1,0-1 0,-1 0-1,1 0 1,0 1 0,-1-1-1,1 0 1,0 1 0,-1-1-1,1 1 1,-1-1 0,1 1-1,-1-1 1,1 1 0,0 0-1,14 9 61,-1-2 176,-6-4-123,0 0 0,0 0 0,1-1 0,-1 0 0,11 2 0,38 6-153,-56-10 40,-1-1 0,1 0 0,-1 0 0,1 1 0,-1-1 0,1 0 0,-1 0 0,1 0 0,-1 0 0,1 0 0,0 0 0,-1 0 0,1 0 0,-1 0 0,1 0 0,-1 0 0,1-1 0,-1 1 0,1 0 0,0 0 0,-1 0 0,1-1 0,-1 1 0,1 0 0,-1-1 0,0 1 0,1 0 0,-1-1 0,1 1 0,-1-1 0,0 1 0,1 0 0,-1-1 0,0 1 0,1-1 0,-1 1 0,0-1 0,0 1 0,1-1 0,-1 1 0,0-1 0,0 0 0,0 1 0,0-1 0,0 1 0,0-1 0,0 1 0,0-1 0,0 0 0,0 1 0,0-1 0,0 1 0,-1-2 0,1-2 1,1 2 1,0 1-1,0-1 1,0 1-1,0-1 1,0 1-1,0 0 1,1-1-1,-1 1 1,0 0-1,1 0 1,-1 0-1,1 0 1,-1 0-1,1 0 1,-1 0-1,1 1 1,-1-1-1,1 1 1,0-1-1,0 1 1,3-1-1,5 0 13,0 0-1,17 0 1,-11 1-1,24-8 52,-33 4-48,-7 4-11,0 0 0,0-1 1,0 1-1,0 0 0,0 0 0,0 0 0,0 0 0,0 0 0,0 0 0,0-1 0,0 1 1,0 0-1,0 0 0,0 0 0,0 0 0,0 0 0,0 0 0,0 0 0,0 0 0,0-1 0,0 1 1,0 0-1,0 0 0,0 0 0,-1 0 0,1 0 0,0 0 0,0 0 0,0 0 0,0 0 0,0 0 1,0 0-1,0-1 0,0 1 0,-1 0 0,1 0 0,0 0 0,0 0 0,0 0 0,0 0 1,0 0-1,0 0 0,0 0 0,-1 0 0,1 0 0,0 0 0,0 0 0,0 0 0,-4 1 2,0-1-1,0 1 1,0 0 0,0 0-1,0 1 1,1-1-1,-1 1 1,0-1 0,1 1-1,-1 0 1,1 1-1,-5 3 1,-25 26-16,31-30 8,0 1-1,0-1 1,0 1-1,0-1 1,0 1 0,1 0-1,0 0 1,-1 0-1,1 0 1,0 0 0,0 0-1,1 0 1,-1 1-1,1-1 1,0 0 0,-1 0-1,2 4 1,-1-4 0,0 0 0,0 0 0,-1 1 0,1-1 0,0 0-1,-1 0 1,0 0 0,0-1 0,0 1 0,0 0 0,0 0 0,-2 3 0,-22 24 0,20-25 1,0 0 1,1 0-1,0 1 0,0-1 1,-6 11-1,3-1 4,4-12-1,1 1 0,0 0 0,1 0 0,-1 0-1,1 0 1,-2 8 0,2 5 11,1-13-8,0-1-1,0 1 1,-1-1-1,1 1 1,-1 0-1,1-1 0,-1 1 1,-2 4-1,-3 10 42,-3 7 40,9-23-79,-1-1 0,1 0 0,-1 0 0,0 0 1,1 0-1,-1 0 0,0 0 0,0 0 0,0 0 0,1-1 0,-1 1 1,0 0-1,0 0 0,0-1 0,-1 1 0,1-1 0,-1 2 0,1-2-21,1 0-1,0 0 1,0 0-1,-1 0 1,1 0-1,0 0 1,-1 0-1,1 0 1,0 0-1,0 0 1,-1 0-1,1 0 1,0 0-1,-1 0 1,1 0-1,0 0 1,0 0-1,-1 0 1,1 0-1,0 0 1,-1-1-1,1 1 1,0 0-1,0 0 1,0 0-1,-1 0 1,1-1-1,0 1 1,0 0-1,-1 0 1,1 0-1,0-1 1,0 1-1,0-1 1,-3-2-2012,2 2 1383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35.9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297 900 7338,'0'0'43,"1"0"1,-1 0 0,0 0 0,0 0 0,0 0 0,0 0-1,0-1 1,0 1 0,0 0 0,0 0 0,0 0 0,0 0 0,0 0-1,0 0 1,1 0 0,-1 0 0,0 0 0,0-1 0,0 1-1,0 0 1,0 0 0,0 0 0,0 0 0,0 0 0,0 0-1,0 0 1,0-1 0,0 1 0,0 0 0,0 0 0,0 0-1,0 0 1,0 0 0,0 0 0,-1 0 0,1 0 0,0-1 0,0 1-1,0 0 1,0 0 0,0 0 0,0 0 0,0 0 0,0 0-1,0 0 1,0 0 0,0 0 0,0 0 0,-1 0 0,1 0-1,0-1 1,0 1 0,0 0 0,0 0 0,0 0 0,0 0 0,0 0-1,0 0 1,-1 0 0,1 0 0,0 0 0,0 0 0,0 0-1,0 0 1,0 0 0,-16-5 978,-24-3-1015,36 7 127,-42-8 183,-1 3-1,-64-2 1,111 8-293,-3 0 108,1 0 0,-1 0-1,0 0 1,1 0 0,-1 1 0,0-1-1,1 1 1,-1-1 0,-5 3 0,8-3-110,3 1-40,181 55 47,-133-44-9,1-2-1,56 3 1,97-7 237,-114-9 146,0-4 0,-1-4-1,158-41 1,-102 15-32,-56 20-198,140-36 201,41-38 70,123-33 46,-341 104-413,-1-2-1,51-32 0,34-15 125,39 4 116,-15 5 39,-138 50-300,90-40 226,-91 38-189,0-1-1,38-29 0,-42 28-36,1 0 0,0 2 0,0 0-1,1 1 1,1 1 0,35-12 0,-53 21-40,1 0 0,-1 0 1,1-1-1,-1 0 0,1 1 0,3-4 1,-6 4-10,0 0 0,0 0 0,0 0 0,-1 1 0,1-1 0,0 0 0,-1 0 0,1 0 1,-1 0-1,1-1 0,-1 1 0,0 0 0,1 0 0,-1 0 0,0 0 0,0 0 0,1 0 0,-1-1 0,0 1 0,-1-2 1,2 2-5,-1 1 1,0 0 0,0 0-1,0-1 1,0 1 0,0 0 0,0-1-1,0 1 1,0 0 0,0 0-1,0-1 1,0 1 0,0 0 0,0-1-1,0 1 1,0 0 0,0 0 0,0-1-1,0 1 1,0 0 0,0-1-1,-1 1 1,1 0 0,0 0 0,0-1-1,0 1 1,0 0 0,-1 0-1,1 0 1,0-1 0,0 1 0,-1 0-1,1 0 1,0 0 0,0 0-1,-1-1 1,1 1 0,0 0 0,0 0-1,-1 0 1,1 0 0,0 0-1,0 0 1,-1 0 0,1 0 0,0 0-1,-1 0 1,0 0-143,1 0-1,-1 0 1,1 0 0,-1 0-1,1 0 1,-1-1 0,1 1-1,-1 0 1,1 0 0,-1 0-1,1 0 1,-1-1-1,1 1 1,-1 0 0,1-1-1,-1 1 1,1 0 0,-1-1-1,0 1 1,0-2-302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2.9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316 0 8250,'1'1'335,"-1"0"1,0 1-1,1-1 1,-1 0-1,0 0 1,1 1-1,-1-1 1,0 0-1,0 1 1,0-1-1,0 0 0,-1 1 1,1-1-1,0 0 1,0 0-1,-1 1 1,1-1-1,-1 0 1,1 0-1,-1 0 1,1 0-1,-2 2 1,-1 0-196,0-1 1,0 0 0,0 0-1,0-1 1,0 1-1,0 0 1,-4 0 0,-19 11 328,-6 9-192,23-14-156,-1-1 0,0 0 1,0-1-1,-1 0 0,-16 6 0,-1-2 162,13-5-71,-1 1 0,-28 14 0,41-18-205,0 0 1,-1 0 0,2 0 0,-1 0 0,0 1 0,0-1 0,1 1 0,-1-1 0,1 1 0,0 0 0,-1 0 0,2 0 0,-1 0 0,0 0 0,1 1 0,-1-1 0,1 0 0,0 1 0,-1 4 0,1-3-15,1 0 1,-1 1 0,1-1 0,1 0 0,-1 0 0,1 1 0,-1-1 0,1 0 0,1 0 0,-1 0 0,1 0 0,0 0 0,0 0 0,1-1-1,-1 1 1,5 5 0,-4-6 2,0-1 0,1 1-1,-1-1 1,1 0 0,0 0-1,0 0 1,0-1 0,0 1-1,0-1 1,1 0 0,-1 0-1,1-1 1,-1 1 0,1-1-1,0 0 1,-1 0 0,10 0-1,0-1 1,27-3 0,-31 1 4,1 1 0,0 1 0,17 1 0,-15 0 0,1 1-1,-1 1 1,1 1-1,17 6 1,-27-8 3,0-1 0,0 1 0,-1 0 1,1 0-1,-1 1 0,0-1 0,0 1 0,0 0 1,0-1-1,0 1 0,0 1 0,-1-1 1,1 0-1,-1 1 0,0-1 0,0 1 0,0-1 1,2 8-1,-1 1 57,0 0 0,3 21 0,-6-33-58,0 1 1,0-1-1,0 1 1,0 0 0,0-1-1,0 1 1,-1 0-1,1-1 1,0 1-1,0-1 1,-1 1-1,1-1 1,0 1-1,0 0 1,-1-1-1,1 1 1,-1-1-1,1 1 1,0-1-1,-1 0 1,1 1 0,-1-1-1,1 1 1,-1-1-1,1 0 1,-1 1-1,0-1 1,-18 5 28,10-4-12,7 0-12,0 1 0,-1-1 0,1 0 0,0 1 0,-1-1 0,1 1 0,0 0 0,0-1 0,-3 5 0,-9 7 26,12-12-29,0 1 0,-1 0 0,1-1 0,0 1 0,0 0 0,0 0-1,1 1 1,-1-1 0,0 0 0,1 0 0,0 1 0,-1-1 0,1 1 0,0-1 0,0 1 0,0 0 0,1-1 0,-1 1 0,0 4 0,0-2-1,-1-1 1,0 1 0,0-1-1,0 0 1,-1 0 0,1 0-1,-1 0 1,-4 4 0,-6 10 4,0 4-2,8-12-6,-1-1 0,0 0 0,-8 9 1,4-7-8,6-8-6,0 1-1,1 1 0,-1-1 1,1 0-1,-5 9 1,8-13-3,-1 1 0,1-1 0,0 0 0,0 0 0,0 1 0,0-1 0,-1 0 0,1 1 0,0-1 0,0 0 0,0 0 0,0 1 0,0-1 0,0 0 0,0 1 1,0-1-1,0 0 0,0 1 0,0-1 0,0 0 0,0 1 0,0-1 0,0 0 0,0 1 0,0-1 0,0 0 0,0 1 0,1-1 0,-1 0 0,0 0 0,0 1 0,0-1 1,0 0-1,1 0 0,-1 1 0,0-1 0,0 0 0,1 0 0,-1 0 0,0 1 0,1-1 0,12 0-766,-9 0 527,19-3-843,3-14 489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3.2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86 4065,'2'-76'2490,"0"67"-885,0 12-483,0 11 204,-2 2-854,0 0 1,1 0 0,1 0 0,0 0 0,1 0 0,7 19-1,3 19 58,-4-20-338,2-1-1,24 54 1,6 15-11,-18-34-1518,-22-67 770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3.6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1 128 3609,'5'15'2424,"11"-4"585,-9-7-1033,10-4-487,-4-12-33,1-3-344,12 0-192,4 2-327,2 6-153,0-1-280,-4-9-80,0 7-88,1-7-112,-13-6-665,9 15-943,-5-4 1096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3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60 118 4801,'38'36'3114,"-38"-36"-3049,0 0 1,0 0-1,0 0 0,0 0 1,0 0-1,0 0 0,1 0 1,-1 1-1,0-1 1,0 0-1,0 0 0,0 0 1,0 0-1,0 0 0,0 0 1,1 0-1,-1 0 0,0 0 1,0 0-1,0 0 0,0 0 1,0 0-1,0-1 0,0 1 1,1 0-1,-1 0 0,0 0 1,0 0-1,0 0 0,0 0 1,0 0-1,0 0 1,0 0-1,0 0 0,0 0 1,1 0-1,-1 0 0,0-1 1,0 1-1,0 0 0,0 0 1,0 0-1,0 0 0,0 0 1,0 0-1,0 0 0,0-1 1,0 1-1,0 0 0,0 0 1,0 0-1,0 0 0,0 0 1,0 0-1,2-13 2041,-2-15-32,0 28-2014,-1-10 457,0-1 0,-1 1 0,-5-19 1,7 26-450,-2-1 0,1 1 0,0-1 1,-1 1-1,1 0 0,-1 0 0,0 0 1,0 0-1,0 0 0,0 0 0,-1 1 1,1-1-1,-1 1 0,-4-4 0,6 6-61,1 0 0,-1-1 0,0 1 0,1 0 0,-1-1 1,0 1-1,0 0 0,1 0 0,-1 0 0,0 0 0,0 0 0,1 0 0,-1 0 0,0 0 0,0 0 0,1 0 0,-1 0 0,0 0 0,0 0 0,1 1 0,-1-1 0,0 0 0,1 1 0,-1-1 0,0 0 0,1 1 0,-1-1 0,0 1 0,1-1 0,-1 1 0,1-1 0,-1 1 0,0 0 0,-12 23-15,6-8-25,4-10 14,1-1 1,-1 1-1,1-1 1,0 1-1,-1 9 1,2-4 6,1 1-1,0-1 1,1 0-1,0 0 1,1 0 0,0-1-1,0 1 1,1 0-1,1-1 1,0 1 0,0-1-1,10 15 1,-4-9 15,-1-2 1,2 0-1,0 0 1,1-1-1,0 0 1,1-1-1,18 13 1,-27-21-5,1-1 0,0 0 1,-1 0-1,1-1 1,0 1-1,7 1 0,-11-3-33,0-1 1,0 0-1,0 0 0,0 1 0,1-1 0,-1 0 0,0 0 0,0 0 0,0 0 1,1 0-1,-1-1 0,0 1 0,0 0 0,0 0 0,1-1 0,-1 1 0,0-1 1,0 1-1,0-1 0,0 1 0,0-1 0,0 0 0,0 0 0,0 1 0,0-1 0,-1 0 1,1 0-1,0 0 0,0 0 0,-1 0 0,1 0 0,0 0 0,0-2 0,10-25-1155,2-7 471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4.4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0 100 5025,'1'5'421,"0"-1"-1,0 0 1,1 0-1,-1 0 1,1 0-1,0 0 1,0 0-1,0-1 1,0 1-1,1-1 1,0 1-1,-1-1 1,1 0-1,5 4 1,0 2 227,-4-5-487,3 3 130,-1 0 0,0 0-1,0 1 1,-1 0 0,0 0 0,0 0 0,-1 0-1,0 1 1,-1-1 0,4 13 0,13 77 1052,-18-93-1254,-1-1 1,0 0 0,0 1 0,0 0 0,0-1 0,-1 10 0,0-14-78,1 0 0,-1 0 0,0 0 0,0 0 0,0 1 0,0-1 0,0 0 0,0 0 0,0 0 1,0 0-1,0 1 0,0-1 0,0 0 0,0 0 0,0 0 0,0 1 0,0-1 0,0 0 0,0 0 0,0 0 0,0 0 0,0 1 0,0-1 0,-1 0 0,1 0 0,0 0 0,0 0 0,0 0 0,0 1 0,0-1 1,0 0-1,-1 0 0,1 0 0,0 0 0,0 0 0,0 0 0,0 0 0,0 1 0,-1-1 0,1 0 0,0 0 0,0 0 0,0 0 0,0 0 0,-1 0 0,1 0 0,0 0 0,0 0 0,0 0 0,-1 0 1,1 0-1,0 0 0,0 0 0,0 0 0,0 0 0,-1 0 0,1 0 0,0 0 0,0-1 0,0 1 0,0 0 0,-1 0 0,1 0 0,0 0 0,-1-1 35,1 0-1,-1 0 1,0 1-1,1-1 1,-1 0 0,1 0-1,-1 0 1,1 0-1,0 0 1,-1 0-1,1 1 1,0-1-1,-1-2 1,-12-79 822,-3-19-686,14 86-166,0-1-1,-7-22 1,1 10-9,-4-47-11,12 73-1,0 0 0,0 0 0,0 0 0,0 0 0,0 0 0,1 0 0,-1 0 0,2-4 0,0-7-39,-5 9 8,2 1-11,7 6-11,3 2 48,-1 1 1,0 0 0,0 0 0,-1 1 0,1 0 0,-2 0 0,1 1 0,-1 0 0,0 0-1,-1 0 1,1 1 0,5 14 0,-8-9 10,0 1 1,2 25-1,-4-28 12,0 1 0,1 0 0,4 13 0,-6-25-7,1 0-1,-1-1 1,0 1 0,0 0 0,1 0 0,-1 0-1,1-1 1,-1 1 0,1 0 0,-1 0 0,1-1-1,-1 1 1,1 0 0,0-1 0,-1 1 0,1-1-1,0 1 1,0 0 0,1 0 0,-2-1-4,1 0 1,-1 0-1,1 0 1,-1 0-1,1 0 1,-1 0-1,0 0 1,1-1-1,-1 1 1,1 0-1,-1 0 1,0 0-1,1 0 1,-1-1-1,1 1 1,-1 0-1,0 0 1,1-1-1,-1 1 1,0 0-1,1-1 1,-1 1-1,0 0 1,0-1-1,1 1 1,-1-1-1,0 1 1,0 0-1,0-1 1,1 1 0,-1-1-1,0 1 1,0-1-1,0 0 1,0-3 14,0-1 1,0 0 0,-1 0 0,1 1 0,-1-1 0,0 0 0,-1 1-1,1-1 1,-3-5 0,0 1 5,-3-14 20,0 6-21,1-1 1,1-1-1,1 1 1,-4-27-1,7 31-22,0-8-17,1 21 14,1 0 0,-1 0 0,0 1 1,0-1-1,0 0 0,1 1 0,-1-1 0,0 0 0,1 1 1,-1-1-1,0 1 0,1-1 0,-1 0 0,1 1 0,-1-1 1,1 1-1,0-1 0,-1 1 0,1 0 0,-1-1 0,1 1 1,0 0-1,-1-1 0,1 1 0,0-1 0,1 1-3,0 0 0,0-1 0,0 1 0,1 0 0,-1 0 0,0 0 0,0 0 0,0 0 0,0 0 0,0 1 0,0-1-1,0 1 1,0-1 0,0 1 0,-1 0 0,1 0 0,0 0 0,0 0 0,0 0 0,-1 0 0,3 2 0,4 4-9,0 1 0,-1 0 0,8 10 0,0 1 15,-8-11-4,117 141-29,-119-143-8,14 19-170,-18-24 146,-1 0 0,1 0 1,0 0-1,0-1 0,0 1 0,-1 0 0,1 0 0,0-1 0,0 1 0,0-1 0,0 1 0,0-1 0,0 1 0,0-1 0,0 0 0,1 1 0,-1-1 0,0 0 0,0 0 0,0 0 1,2 0-1,-2 0 12,-1 0 1,1 0-1,-1-1 1,1 1-1,-1 0 1,0-1-1,1 1 1,-1 0-1,1-1 1,-1 1-1,0 0 1,1-1-1,-1 1 1,0-1-1,0 1 1,1-1-1,-1 1 1,0-1 0,0 1-1,0-1 1,1 1-1,-1-1 1,0 1-1,0-1 1,1-27-726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4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73 0 6457,'-3'19'3524,"-8"28"0,-11 18-374,-4 20-889,23-75-2073,1-4-66,1 0 0,-1 0 0,1 0-1,0 1 1,1 9 0,0-15-113,0 0 1,0 0-1,0 1 0,0-1 1,1 0-1,-1 0 1,0 0-1,1 0 1,-1 0-1,1 0 0,0 0 1,-1 0-1,1 0 1,0 0-1,-1 0 0,1 0 1,0 0-1,0 0 1,0 0-1,0-1 0,0 1 1,0 0-1,0-1 1,0 1-1,0-1 1,0 1-1,0-1 0,0 1 1,1-1-1,-1 0 1,0 0-1,0 1 0,0-1 1,0 0-1,2 0 1,9-1 17,0 1 0,0-2 0,0 1 1,-1-2-1,15-3 0,15-4 30,-38 9-55,0 1 0,0 0 1,0 0-1,0 0 0,0 0 0,-1 0 1,1 1-1,0-1 0,0 1 0,0 0 1,0 0-1,0 0 0,-1 0 1,4 2-1,-1 0 8,0 0 0,0 1-1,0 0 1,-1 0 0,1 0 0,5 7 0,-2 0 20,0 0 0,-1 1 0,0-1 0,-1 1-1,6 15 1,-11-24-18,0 1-1,0 0 0,-1 0 1,1 0-1,-1 0 1,0 0-1,0 0 0,-1 8 1,0-1 13,1-7-13,-1 0-1,0 0 0,0 0 0,-1 0 1,1 0-1,-1-1 0,1 1 0,-1-1 1,0 1-1,-1-1 0,1 0 0,-1 1 0,1-1 1,-1-1-1,-3 4 0,2-2 13,0 1-1,0 0 1,0 0 0,0 0-1,-5 11 1,5-6 17,4-9-63,0 1 0,-1-1 0,1 0 0,0 1 0,-1-1 0,1 0 0,-1 0 0,0 1-1,1-1 1,-1 0 0,0 0 0,0 0 0,0 0 0,1 0 0,-1 0 0,0 0 0,-1 0 0,1-1-1,0 1 1,0 0 0,0 0 0,0-1 0,-1 1 0,1-1 0,0 1 0,0-1 0,-1 0 0,1 1 0,-3-1-1,1 0-104,0 0-1,0 0 0,0 0 1,0-1-1,0 1 0,0-1 1,0 0-1,0 0 0,-5-3 1,3 2-54,-1 1-222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5.6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165 169 8018,'-46'-56'3522,"46"55"-3406,-1 1 1,0-1 0,1 0-1,-1 1 1,0-1 0,0 0-1,0 1 1,1-1 0,-1 1-1,0-1 1,0 1 0,0-1-1,0 1 1,-1 0 0,-2 4 1122,4-3-1185,-1-1-1,1 0 1,0 1-1,0-1 1,0 0-1,0 1 1,0-1-1,-1 0 1,1 0-1,0 1 1,0-1-1,0 0 1,-1 0-1,1 1 1,0-1-1,0 0 1,-1 0-1,1 0 1,0 1-1,-1-1 1,1 0-1,0 0 1,0 0 0,-1 0-1,1 0 1,-1 0-1,1 0-34,0 0-1,-1 0 1,1 0-1,-1 0 1,1 0-1,0 0 1,-1 0-1,1 0 1,0 0 0,-1 0-1,1 0 1,0 0-1,-1 0 1,1 0-1,0 1 1,-1-1-1,1 0 1,0 0-1,-1 0 1,1 0 0,0 1-1,0-1 1,-1 0-1,1 0 1,0 1-1,0-1 1,-1 0-1,1 0 1,0 1-1,0-1 1,0 0-1,-1 1 1,1-1 0,0 1-9,1 0 0,-1 0 0,0 0 1,1 0-1,-1 0 0,1 0 0,0 0 1,-1 0-1,1 0 0,0-1 0,-1 1 1,1 0-1,0 0 0,1 1 0,25 18-7,-26-19 5,0 0-1,0-1 0,0 1 1,0 0-1,0-1 1,0 1-1,0-1 1,0 1-1,0-1 1,0 0-1,1 1 0,-1-1 1,0 0-1,0 0 1,0 0-1,0 0 1,1 0-1,-1 0 0,0 0 1,0 0-1,0 0 1,1-1-1,1 0 1,-2 1 23,0-1 1,1 0 0,0 0-1,-1 0 1,1 1-1,-1-1 1,1 1 0,0-1-1,-1 1 1,4-1 0,-4 1-9,0 0 0,1 0 0,-1 0 0,0 0 0,1-1 0,-1 1 0,0-1 0,0 1 1,0-1-1,1 1 0,-1-1 0,1-1 0,-2 2 1,1-1-1,-1 0 0,1 0 1,-1 0-1,0 0 1,1 0-1,-1 0 1,0 0-1,0 0 1,1 0-1,-1 0 1,0 0-1,0 0 1,0 0-1,-1 0 1,1 0-1,0 0 1,0 0-1,0 0 0,-1 0 1,1 0-1,-1-1 1,-2-4 32,0 0 0,-1 0 0,0 0 0,0 0 0,0 1 0,0 0 1,-1 0-1,0 0 0,0 0 0,-7-4 0,-3-5 68,10 10-101,-2-2 29,1 0 1,0 1-1,-1 0 1,-14-8-1,18 12-50,1 0-1,0 0 1,-1 0-1,1 0 1,-1 1 0,1-1-1,-1 1 1,1 0 0,-1-1-1,0 1 1,1 1-1,-1-1 1,1 0 0,-1 0-1,1 1 1,-1 0-1,1-1 1,-1 1 0,1 0-1,0 0 1,-4 2-1,5-2-9,0 0 1,1-1-1,-1 1 0,0 0 0,0 0 0,1 0 0,-1 0 0,0 0 0,1-1 0,-1 1 0,1 0 0,-1 1 0,1-1 0,0 0 0,-1 0 0,1 0 0,0 0 0,0 0 0,-1 2 0,2 23-95,0-22 87,0 11-17,2-1 0,0 0 0,1 0 0,1-1 1,8 21-1,37 62-23,-36-71 51,35 57 9,-39-69 7,0 0 0,0-1-1,25 20 1,-31-28-3,0 0-3,1 0-1,-1 0 1,1-1-1,10 6 1,-14-8-2,0-1 1,0 1-1,0-1 0,0 1 1,0-1-1,0 0 1,0 1-1,0-1 1,0 0-1,0 0 0,0 0 1,1 0-1,-1 0 1,0 0-1,0 0 1,0 0-1,0 0 0,0-1 1,0 1-1,0 0 1,0-1-1,0 1 0,0-1 1,0 1-1,0-1 1,0 1-1,0-1 1,0 0-1,0 1 0,-1-1 1,1 0-1,0 0 1,0 0-1,-1 1 1,1-1-1,0-2 0,0 2 1,-1-1-1,1 0 0,0 0 0,-1 0 1,0 1-1,1-1 0,-1 0 1,0 0-1,0 0 0,0-2 0,2-14 16,-1 16-21,1 0 0,-1 0 1,1 1-1,-1-1 0,1 1 0,0-1 0,3-1 0,-2 1-13,-1 0 0,1 1 1,-1-1-1,0 0 0,0 0 0,0 0 0,0 0 0,0-1 0,2-3 0,15-57-1221,-17 59 941,-1-1 1,0 0-1,0 0 1,0-1-1,-1 1 1,0 0-1,0 0 1,0 0-1,0 0 1,-1 0 0,0 0-1,-2-6 1,-3-25-3204,-1 1 1674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6.0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9 3761,'9'6'747,"3"3"776,-12-9-1463,1 0 1,-1 1-1,0-1 0,0 0 1,0 0-1,0 1 1,0-1-1,0 0 0,0 0 1,0 1-1,0-1 1,0 0-1,-1 0 0,1 0 1,0 1-1,0-1 0,0 0 1,0 0-1,0 0 1,0 1-1,0-1 0,0 0 1,-1 0-1,1 0 1,0 1-1,0-1 0,0 0 1,0 0-1,-1 0 0,1 0 1,0 0-1,0 0 1,0 1-1,-1-1 0,1 0 1,0 0-1,0 0 0,-1 0 1,1 0-1,0 0 1,0 0-1,-1 0 0,1 0 1,0 0-1,-1 0 1,1 0 85,-1 1 0,0 0 0,0-1 0,0 1 1,1 0-1,-1 0 0,0-1 0,0 1 0,1 0 0,-1 0 1,1 0-1,-1 0 0,1 0 0,-1 0 0,1 0 1,0 0-1,0 0 0,-1 0 0,1 0 0,0 2 1,-3 6 585,0-6-374,3-2-286,-1 0 0,0 0-1,1 0 1,-1-1 0,0 1-1,1 0 1,-1 0 0,1 0-1,-1 0 1,1 0 0,0 0-1,-1 0 1,1 0 0,0 0-1,0 1 1,0-1 0,0 0-1,0 0 1,0 0 0,0 0-1,0 0 1,0 0 0,0 0-1,0 0 1,1 0 0,-1 0-1,1 0 1,-1 0 0,2 2-1,0 3 256,0 0-1,1 0 1,6 11-1,-7-14-236,0 0-1,0 0 1,-1 1-1,1-1 0,-1 1 1,0-1-1,0 1 1,0-1-1,1 7 1,-1-4-37,0 0 0,0 0 0,0 0 1,1-1-1,0 1 0,0-1 0,0 1 0,1-1 1,0 0-1,0 0 0,0 0 0,0 0 1,1-1-1,8 9 0,2-1-7,1 0 0,0-1-1,24 14 1,-37-24-28,0 0 0,0 0 1,1 0-1,-1 0 0,0 0 0,1 0 0,-1 0 0,1-1 0,-1 1 0,5-1 0,-6 0 11,0 0 0,0 0-1,1 0 1,-1-1-1,0 1 1,0 0 0,0-1-1,0 1 1,0-1-1,1 1 1,-1-1 0,0 0-1,0 1 1,0-1-1,0 0 1,-1 0 0,1 0-1,0 0 1,0 1-1,0-1 1,-1 0 0,1 0-1,0-1 1,-1 1-1,1-1 1,2-3 50,-1 0-1,0 0 1,0-1 0,0 1-1,-1 0 1,1-1-1,-1 1 1,-1-1 0,1 1-1,-1-1 1,0 1-1,0-1 1,-1 0 0,1 1-1,-4-11 1,2 4-54,-1 1 1,-1-1-1,0 0 1,-1 1-1,0 0 1,-1 0-1,0 1 1,0 0-1,-1 0 1,0 0-1,-1 1 1,-1 0-1,1 0 1,-1 1-1,-11-8 1,13 11-103,0 1 1,0 0 0,-1 0-1,1 0 1,-1 1-1,-12-3 1,-6-4-2730,49 27 807,-6-4 816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6.4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1 264 6193,'87'-31'2901,"-69"30"-1751,-12 7-178,24 45 2122,50 93-498,-70-118-1708,-18-67 1665,5 19-2522,-7-30 49,-1-53 1,10 80-89,2 1 0,0 0-1,2 0 1,0 0 0,2 0 0,12-40 0,-16 63-37,-1-1 0,0 1 0,1-1 1,0 1-1,-1-1 0,1 1 1,0-1-1,0 1 0,0 0 0,0-1 1,0 1-1,0 0 0,0 0 0,0 0 1,0 0-1,0 0 0,1 0 0,-1 0 1,1 0-1,-1 0 0,0 0 0,1 1 1,-1-1-1,1 1 0,0-1 0,-1 1 1,1 0-1,-1-1 0,1 1 0,0 0 1,-1 0-1,1 0 0,-1 0 0,1 1 1,0-1-1,-1 0 0,1 1 0,-1-1 1,3 2-1,-1-1-379,-1 0 0,1 1 0,-1-1 0,0 1 0,0-1 0,0 1 0,0 0 0,0 0 1,0 0-1,0 1 0,0-1 0,-1 0 0,1 0 0,-1 1 0,0-1 0,0 1 0,2 4 0,4 18-1563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7.0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1 118 4033,'66'20'2720,"-65"-20"-2606,0 0 0,0 0 0,-1 1 0,1-1 0,0 0 0,0 1 0,-1-1 0,1 1 0,0-1 0,-1 1 0,1-1 0,0 1 0,-1-1 0,1 1 0,-1 0 0,1-1 0,0 2 1,-3 7 1494,0-3-708,3-3-609,1 0 1,-1 0 0,1 0-1,0 0 1,0 0-1,0 0 1,4 4 0,11 14 630,-9-2-573,-6-13-306,1 1 0,0-1 1,0 0-1,1 0 0,-1-1 1,1 1-1,0-1 0,9 9 1,16 16 31,-23-22-39,1-1 0,0 0 0,0-1 0,0 0 0,13 8 0,-20-14-12,1 1 0,-1-1 0,1 0 0,-1 0 0,1 0 0,-1 0 0,1 0 0,-1 0 0,1 0 1,-1 0-1,1 0 0,0 0 0,-1 0 0,1 0 0,-1 0 0,1 0 0,-1-1 0,1 1 0,-1 0 0,1 0 0,-1-1 0,1 1 0,-1 0 0,1-1 0,-1 1 0,0 0 0,1-1 0,-1 1 0,1-1 0,-1 1 0,0-1 0,1 1 0,-1 0 0,0-1 0,0 1 0,1-2 0,6-17 762,-6 10-556,-1 0-1,0 0 1,-1 1 0,0-1 0,0 0 0,-4-13 0,-1-6 186,-3-95 681,2 94-939,5 25-146,1-1 0,-1 0-1,1 1 1,0-1-1,1 0 1,-1 0 0,1 0-1,0 0 1,0 0 0,0 0-1,1 0 1,0 0-1,1-6 1,-1 10-97,1 0-1,-1 0 1,0 0-1,0 0 1,0 0-1,0 0 1,1 0 0,-1 1-1,0-1 1,1 0-1,-1 1 1,1-1-1,-1 1 1,1 0-1,-1-1 1,1 1 0,-1 0-1,1 0 1,-1 0-1,1 0 1,-1 0-1,1 0 1,-1 0-1,3 1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7.5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19 3649,'60'14'2502,"-59"-14"-2183,0 0 1,-1 0-1,1 1 1,0-1-1,0 0 1,0 0-1,0 0 1,0 0-1,0 0 1,0 0-1,0 0 1,0 0-1,2-1 1,-3 1-204,0-1 0,0 1 1,0 0-1,1 0 0,-1 0 1,0 0-1,0-1 1,0 1-1,0 0 0,0 0 1,1 0-1,-1-1 1,0 1-1,0 0 0,0 0 1,0-1-1,0 1 0,0 0 1,0 0-1,0-1 1,0 1-1,0 0 0,0 0 1,0-1-1,0 1 0,0 0 1,0 0-1,0 0 1,0-1-1,-1 1 0,-9-16 4311,10 16-4154,0-1-271,-1 1 0,1-1 0,-1 0 1,1 1-1,-1-1 0,1 0 0,-1 1 1,1-1-1,-1 1 0,0-1 0,1 1 1,-1 0-1,0-1 0,1 1 0,-1 0 1,0-1-1,1 1 0,-1 0 0,-2-1 1,3 2-7,-1-1 1,1 0 0,-1 0-1,1 0 1,-1 1 0,1-1-1,-1 0 1,1 0 0,-1 1 0,1-1-1,0 0 1,-1 1 0,1-1-1,-1 1 1,1-1 0,0 0-1,-1 1 1,1-1 0,0 1-1,0-1 1,-1 2 0,0 2-4,-1-1 1,1 1 0,0 0-1,0 0 1,1 0-1,-1 0 1,1 1 0,0 4-1,1 0 14,0 0-1,1 1 0,0-1 1,0 0-1,1 0 0,1 0 1,7 16-1,-9-22 5,0 1-1,0-1 0,1 0 1,-1 0-1,1 0 0,-1 0 1,1-1-1,0 1 1,0-1-1,6 4 0,-7-5 2,1 0 0,-1 0-1,1 0 1,-1 0 0,1-1-1,-1 1 1,1-1 0,0 0-1,-1 0 1,1 0 0,-1 0-1,1 0 1,0 0-1,-1-1 1,1 1 0,-1-1-1,5-1 1,1-1 13,1 0 0,-1 0-1,0-1 1,-1 0 0,1 0 0,-1-1-1,0 0 1,13-11 0,-16 12-22,0 0-1,1 1 1,-1-1 0,1 1 0,0 0 0,9-4 0,14-9-189,-16 8 46,-9 6 330,0 1 0,0-1 0,-1 0 1,1 0-1,-1 0 0,1-1 0,-1 1 0,4-5 0,0-12 519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8.5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142 1 6233,'-68'27'2977,"66"-26"-2769,-1 0 1,1-1-1,0 1 0,-1-1 1,1 0-1,-1 0 0,1 0 1,0 0-1,-1 0 0,1-1 1,-1 1-1,1 0 0,-3-2 1,-5 0 775,-9 1 1011,19 1-1943,0 0 0,-1 0 0,1 0 0,-1 0 0,1 0 0,-1 0 0,1 0 0,0 1 0,-1-1 0,1 0 0,0 0 0,-1 0 0,1 1 0,-1-1 0,1 0 0,0 0 0,-1 1 0,1-1 0,0 0 0,0 1 0,-1-1 0,1 1 0,-1 2-20,1 1 1,0-1-1,0 1 0,0 0 1,1-1-1,-1 1 0,1-1 0,0 0 1,1 5-1,0 1-27,1 5 0,0-1 0,1 1 0,0-1 0,1 0 0,13 23 0,-5-14-1,1-1 0,2 0 0,0-1 0,19 18 0,-34-37 1,0 0 0,1 1 1,-1-1-1,1 0 1,0 0-1,-1 0 1,1 0-1,0 0 0,-1-1 1,1 1-1,0 0 1,0-1-1,0 1 0,-1-1 1,1 0-1,0 1 1,0-1-1,4 0 1,-5-1 12,1 1 0,0-1 0,-1 0 0,1 0 0,0 1 0,-1-1 0,1 0 0,-1 0 0,1 0 0,-1 0 0,0-1 0,1 1 0,-1 0 0,0-1 0,0 1 1,0-1-1,1-1 0,3-3 71,-1-1 0,0 0 0,-1 1 0,0-1 0,0 0 1,0-1-1,-1 1 0,0 0 0,0-1 0,-1 1 0,0-1 0,0-10 1,-2 6-51,-1-1 0,0 1 0,-1-1 1,-1 1-1,0 0 0,0 0 1,-1 1-1,-10-19 0,4 7-47,7 18-478,1 1 0,-1 0 0,0-1 0,0 1 0,0 1 0,-6-5 0,17 4-3318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9.1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0 120 2369,'113'14'1436,"-111"-14"-1364,0 0 0,-1 1-1,1-1 1,-1 1 0,1-1 0,0 1 0,-1 0 0,1 0 0,-1-1-1,1 1 1,-1 0 0,0 0 0,3 3 0,-4-3 6,1 0 1,0 0-1,-1 0 1,1 0-1,-1 1 1,0-1 0,1 0-1,-1 0 1,0 0-1,0 1 1,0 0-1,2 9 509,8 11 246,1 0 0,1-1 0,21 29 0,-17-28-275,-1 2 0,15 31 0,-26-46-111,-1 1-1,-1 0 0,3 14 0,-5-23-377,0-1 0,0 0 1,1 1-1,-1-1 0,0 0 0,0 0 1,0 1-1,0-1 0,0 0 0,0 1 1,0-1-1,0 0 0,0 1 0,0-1 1,-1 0-1,1 1 0,0-1 0,0 0 1,0 1-1,0-1 0,0 0 0,-1 0 1,1 1-1,0-1 0,0 0 1,-1 1-1,1-1 16,0-1 1,-1 1-1,1 0 1,0 0 0,-1 0-1,1-1 1,0 1-1,-1 0 1,1 0-1,0 0 1,-1-1-1,1 1 1,0 0-1,0-1 1,-1 1 0,1 0-1,0-1 1,0 1-1,0 0 1,-1-1-1,1 1 1,0 0-1,0-1 1,0 1-1,0-1 1,0 0-73,-2-3 20,0 0 0,0 1 0,0-1 0,-1 0 0,-3-4 0,-27-30 67,5 6-29,-29-42-1,47 59-79,1 0-1,1-1 0,0 0 1,-12-33-1,19 43-2,-1 0 1,1 0-1,0 0 0,0 0 0,1 0 0,0 0 0,0 0 0,0 0 0,1 0 0,0 0 0,0 0 0,0 0 0,1 0 0,0 0 0,0 0 0,0 1 0,1-1 0,3-5 0,-3 7-15,0-1 0,0 1 0,0 0-1,0 0 1,1 0 0,-1 0 0,1 1-1,4-4 1,-7 7 22,0 0 0,0-1 0,0 1 0,0 0-1,0 0 1,0-1 0,0 1 0,0 0 0,0 0 0,0 0 0,0 0 0,0 0 0,0 1 0,0-1-1,0 0 1,0 0 0,0 1 0,0-1 0,0 0 0,0 1 0,0-1 0,1 2 0,3 0-14,2 1 10,0 0 1,1 0-1,-1 1 0,0-1 1,0 2-1,-1-1 0,0 1 1,1 0-1,-1 0 0,-1 1 1,1 0-1,-1 0 0,4 7 1,16 30 9,-25-41 1,1-1-1,-1 1 1,1-1-1,-1 1 1,0-1-1,1 1 1,-1-1-1,0 1 1,0 0 0,0-1-1,0 1 1,0-1-1,-1 1 1,1-1-1,0 1 1,-1 0 0,1-1-1,-2 3 1,0 0 4,0-1 1,-1 1 0,0-1-1,-5 7 1,-1 0-2,0 1-102,1 1-1,-10 19 1,17-29-103,-1 1 0,0 0 0,-1-1 0,1 0 1,0 1-1,-1-1 0,1 0 0,-1 0 0,0 0 0,0 0 0,0-1 0,0 1 1,0-1-1,0 0 0,-5 2 0,8-3 129,1 0-1,-1 0 1,0 0 0,0 0-1,0 0 1,0 0 0,0 0-1,0 0 1,1 0 0,-1 0 0,0 0-1,0 0 1,0 0 0,0 0-1,0 0 1,0 0 0,0 0 0,1 0-1,-1 0 1,0 0 0,0 1-1,0-1 1,0 0 0,0 0-1,0 0 1,0 0 0,0 0 0,0 0-1,0 0 1,1 1 0,-1-1-1,0 0 1,0 0 0,0 0-1,0 0 1,0 0 0,0 0 0,0 1-1,0-1 1,0 0 0,0 0-1,0 0 1,0 0 0,0 0-1,0 0 1,0 1 0,0-1 0,-1 0-1,1 0 1,0 0 0,0 0-1,0 0 1,0 0 0,0 0-1,0 1 1,0-1 0,0 0 0,0 0-1,0 0 1,-1 0 0,1 0-1,0 0 1,0 0 0,0 0-1,0 0 1,0 0 0,9 0-1397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1:59.6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13 138 4753,'-7'-2'4377,"2"1"-639,6 8-3192,7 11-560,15 24 0,5 7 8,-18-32 12,1-1 0,1 0 0,24 24 0,-30-33 8,-6-7-6,0 0 1,0 0 0,0 0 0,0 0 0,1 0 0,-1 0 0,0 0 0,0 0 0,0 0 0,0 0 0,0 0 0,0 1 0,0-1 0,0 0 0,0 0 0,1 0-1,-1 0 1,0 0 0,0 0 0,0 0 0,0 0 0,0 0 0,0 0 0,0 0 0,0 0 0,1 0 0,-1 0 0,0 0 0,0 0 0,0 0 0,0 0 0,0 0-1,0 0 1,0 0 0,0-1 0,1 1 0,-1 0 0,0 0 0,0 0 0,0 0 0,0 0 0,0 0 0,0 0 0,0 0 0,0 0 0,0 0 0,0 0 0,0 0-1,0-1 1,0 1 0,1 0 0,-1 0 0,0 0 0,0 0 0,0 0 0,0 0 0,0 0 0,0 0 0,0-1 0,2-11 566,-2-13-251,-1 13-316,0 4-14,1-1-1,0 0 1,1 0 0,0 1-1,4-17 1,-5 24 2,0 1 0,0-1 0,0 1 0,0-1 0,0 1 0,0-1 0,1 1 0,-1-1 0,0 1 1,0-1-1,0 1 0,1 0 0,-1-1 0,0 1 0,1 0 0,-1-1 0,0 1 0,1 0 0,-1-1 0,1 1 0,-1 0 0,0-1 0,1 1 0,0 0 0,4-4-78,-5 1 30,0 2 50,0 1-1,0 0 1,0 0 0,0 0-1,-1-1 1,1 1 0,0 0-1,0 0 1,0 0 0,0-1-1,0 1 1,0 0 0,0 0-1,0 0 1,0-1 0,0 1-1,0 0 1,0 0 0,1 0 0,-1-1-1,0 1 1,0 0 0,0 0-1,0 0 1,0-1 0,0 1-1,0 0 1,0 0 0,1 0-1,-1 0 1,0 0 0,0-1-1,0 1 1,0 0 0,1 0-1,-1 0 1,0 0 0,0 0-1,0 0 1,1 0 0,-1 0-1,0-1 1,0 1 0,0 0-1,1 0 1,-1 0 0,0 0-1,0 0 1,0 0 0,1 0 0,-1 0-1,0 0 1,0 1 0,0-1-1,1 0 1,-1 0 0,0 0-1,0 0 1,0 0 0,1 0-1,-1 0 1,0 0 0,0 0-1,0 1 1,0-1 0,0 0-1,1 0 1,-1 0 0,15 8-72,-10-6 71,-1 0 1,0 0-1,0 0 1,1 0-1,-1 0 1,1-1-1,-1 0 0,1 0 1,-1 0-1,1-1 1,0 1-1,0-1 1,-1 0-1,10-2 1,-11 1 30,0 0 1,0 0 0,0-1-1,-1 1 1,1-1 0,0 0-1,-1 0 1,5-4 0,4-3 218,-7 6-172,0 0-1,0-1 1,0 0-1,-1 0 1,0 0-1,1 0 1,-2-1-1,1 1 1,0-1-1,-1 0 1,0 0-1,0 0 1,0 0-1,-1 0 1,0 0-1,0 0 1,0 0-1,0-1 1,-1 1-1,0 0 0,0 0 1,-1-1-1,1 1 1,-1 0-1,0 0 1,0-1-1,-1 1 1,0 0-1,0 1 1,0-1-1,0 0 1,-1 0-1,0 1 1,-5-8-1,5 10-65,0-1 0,0 1-1,0-1 1,-1 1 0,1 0 0,0 1-1,-1-1 1,0 0 0,1 1-1,-1 0 1,-4-1 0,0 0-71,1 1 1,-1 0 0,1 1-1,-15 0 1,20 0-21,-1 1 1,0-1 0,1 1 0,-1 0 0,1 0-1,-1 0 1,-3 2 0,-12 3-1038,17-6 1007,1 0 0,-1 1 0,0-1 0,0 0 0,0 1 0,0-1 0,1 1 0,-1-1 0,0 1 0,0-1 0,1 1 0,-1 0 0,0-1 0,1 1 0,-1 0-1,1-1 1,-2 2 0,2-1-77,0-1-1,0 1 1,0-1 0,-1 1-1,1-1 1,0 1-1,0-1 1,0 1-1,0-1 1,0 1-1,0-1 1,0 1-1,0-1 1,0 1-1,0-1 1,0 1-1,0-1 1,0 1-1,0-1 1,1 1-1,-1 0 1,9 10-1555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0.1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50 5569,'2'-4'320,"0"-1"0,0 1 0,-1-1 0,1 1 0,-1-1 0,1-6 0,-2 11-275,0-1 0,0 1-1,0-1 1,0 1 0,0-1 0,0 1 0,0 0-1,-1-1 1,1 1 0,0-1 0,0 1-1,0-1 1,0 1 0,-1-1 0,1 1-1,0 0 1,0-1 0,-1 1 0,1 0-1,0-1 1,-1 1 0,1 0 0,0-1 0,-1 1-1,1 0 1,0-1 0,-1 1 0,-1 0 57,1 0 1,0-1-1,-1 1 1,1 0 0,-1 0-1,1 1 1,0-1 0,-1 0-1,1 0 1,0 1 0,-1-1-1,1 0 1,0 1 0,-2 1-1,-1-1 111,4-1-187,-1 0 1,0 0-1,0 0 0,1 0 0,-1 1 0,0-1 1,1 0-1,-1 0 0,1 1 0,-1-1 0,0 1 1,1-1-1,-1 0 0,1 1 0,-1-1 0,1 1 1,-1-1-1,1 1 0,-1-1 0,1 1 0,0 0 0,-1-1 1,1 1-1,0 0 0,-1-1 0,1 2 0,0-1-11,0 0 0,0-1 0,0 1 0,0 0 0,0 0 0,0 0 0,0 0 0,0-1 0,0 1 0,0 0-1,0 0 1,-1 0 0,1-1 0,0 1 0,-1 0 0,1 0 0,0-1 0,-1 1 0,1 0 0,-1 0-1,1-1 1,-2 2 0,-3 4 56,-12 29 157,16-33-226,0-1 0,1 1-1,-1 0 1,0-1 0,1 1 0,-1 0 0,1 0 0,-1 0-1,1-1 1,0 1 0,0 0 0,0 0 0,0 0-1,0 0 1,0 0 0,1-1 0,-1 1 0,1 0 0,-1 0-1,1 0 1,0 1 0,3 4-4,0 1-1,0-1 1,7 9-1,-4-7 4,32 49-16,-39-57 16,1 0 0,-1 0 0,1-1 0,0 1-1,-1 0 1,1 0 0,0-1 0,0 1 0,0-1 0,-1 1 0,1-1 0,0 1 0,0-1 0,0 1-1,0-1 1,0 0 0,0 1 0,2-1 0,20-4 263,-21 3-224,1 0 18,0 0-1,0 0 0,0 0 1,-1 0-1,1-1 0,0 1 0,-1-1 1,1 0-1,-1 0 0,1 0 1,-1 0-1,0 0 0,0-1 0,2-2 1,-1 0 4,0 0 0,-1 0 1,1 0-1,-1 0 0,0 0 0,-1-1 0,2-6 1,0-7 86,-1-1 1,-2 1-1,-1-28 1,1 46-141,-5-26 263,5 26-254,0 0 1,-1 0 0,1 0-1,-1 0 1,1 0 0,-1 0-1,1 0 1,-1 0 0,1 0-1,-1 0 1,0 0 0,1 1-1,-1-1 1,0 0 0,0 1-1,1-1 1,-1 0 0,0 1 0,0-1-1,0 1 1,-2-1 0,3 1-24,0 0 0,0 0 1,0 0-1,0 0 0,-1 0 1,1 0-1,0 0 0,0 0 1,0 0-1,0 0 0,-1 0 1,1 0-1,0 0 0,0 0 1,0 0-1,0 0 0,0 0 1,-1 0-1,1 0 0,0 0 1,0 0-1,0 0 0,0 0 1,0 1-1,-1-1 0,1 0 1,0 0-1,0 0 0,0 0 1,0 0-1,0 0 0,0 1 1,0-1-1,0 0 0,0 0 1,0 0-1,-1 1 0,2 7-53,9 16 48,-9-21 0,2 5-61,8 15 135,16 28-1,-23-44-156,0-1 0,0 0-1,1 0 1,0-1-1,0 1 1,0-1-1,1 0 1,-1 0 0,1-1-1,7 5 1,-4-5-543,10 5-1773,-11-12 1478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0.5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78 4841,'0'15'2794,"1"2"-2457,2 1-1,0-1 1,1 0 0,0 0 0,12 28-1,3-15 406,-18-28-604,1 0 1,-1 0 0,1 0-1,0 0 1,-1-1-1,1 1 1,0-1 0,0 1-1,0-1 1,0 0-1,0 0 1,3 2 0,-11-21 2907,5 14-2919,0 1 0,0-1 1,1 1-1,-1 0 1,1-1-1,0 1 0,0-1 1,1 1-1,-1-1 1,2-4-1,11-34 29,-12 40-137,12-49-177,-10 39 183,0-1 1,0 1-1,1 0 0,9-18 0,-11 27-292,0 0 1,0 0 0,-1 1-1,2-1 1,-1 1-1,0-1 1,0 1-1,1 0 1,-1 0 0,1 0-1,0 0 1,-1 1-1,1-1 1,0 1-1,0-1 1,0 1 0,0 0-1,0 0 1,1 0-1,-1 1 1,0-1-1,5 1 1,5 2-1289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0.9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1 359 3169,'95'-14'2570,"-79"7"-926,-16 7-1602,0 0 0,0-1 0,1 1 0,-1 0 0,0 0 0,0 0 0,0 0 0,0 0 0,0-1 0,0 1 0,0 0 0,0 0 0,0 0 0,0 0 0,0 0 0,0-1 0,0 1 0,0 0 0,0 0 0,0 0 0,0 0 0,0-1 0,0 1 0,0 0 0,0 0 0,0 0 0,0 0 0,0-1 0,0 1 0,0 0 0,0 0 0,0 0-1,0 0 1,0 0 0,0-1 0,-1 1 0,1 0 0,0 0 0,0 0 0,0 0 0,-17-8 2477,15 7-2263,1 2-127,-1-1 1,0 1 0,0-1-1,0 1 1,1 0 0,-1 0 0,0 0-1,1 0 1,-1 0 0,-2 2 0,1 0-141,0 1 1,0-1 0,0 1-1,0-1 1,0 1 0,1 0 0,0 0-1,-1 0 1,2 1 0,-1-1 0,0 1-1,1-1 1,0 1 0,0-1 0,0 1-1,1-1 1,-1 1 0,1 0 0,0-1-1,1 1 1,-1 0 0,2 7-1,2 11-25,-3-14 22,1 1 0,0 0 0,0-1 0,1 1 0,4 9 0,-4-14 7,0 0 0,0 1-1,0-1 1,1 0 0,0-1-1,8 9 1,-11-12 11,0 0 0,0 0 0,0-1 0,0 1 0,0 0 0,0-1 0,0 1 0,1-1 0,-1 1 0,0-1 0,0 0 0,0 1 0,1-1 0,-1 0 0,0 0 0,1 0 0,-1 0 0,0 0 0,0 0 0,1 0 0,-1 0 0,0-1 1,0 1-1,1 0 0,-1-1 0,0 1 0,0-1 0,0 0 0,0 1 0,0-1 0,0 0 0,0 1 0,0-1 0,0 0 0,0 0 0,0 0 0,1-2 0,0 2 10,-1 0-4,0 0 0,0 0 0,-1 0 0,1 0 0,0 0 0,0 0 0,0 0 0,-1 0 0,1 0 1,-1 0-1,1-1 0,-1 1 0,1 0 0,-1 0 0,0-1 0,1 1 0,-1 0 0,0 0 0,0-1 0,0 1 0,0 0 0,0-1 0,0 1 0,0 0 1,-1 0-1,1-1 0,0 1 0,-1 0 0,0-2 0,-14-37 230,10-4 36,0 27-84,-11-29 0,0 4 88,-1-9 95,7 22-2,0-1 0,2-1-1,-6-45 1,13 59-209,0 7-73,1 1-1,-1-1 0,-1 1 1,0 0-1,0 0 0,-1 0 0,-7-17 1,3 12-55,14 28-243,-7-13 204,20 40-181,44 70 0,-42-79 32,-9-14-338,0 0 0,30 31 1,-1-10-29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1.4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240 42 6425,'-10'-7'836,"0"1"-1,-1 1 1,1 0-1,-1 0 0,-1 1 1,-16-4-1,25 8-769,-1-1 0,1 1 0,0-1 0,0 1 0,0 0 0,-1 0 0,1 1 0,0-1 0,0 0 1,0 1-1,0 0 0,0 0 0,0 0 0,0 0 0,0 0 0,0 1 0,0-1 0,0 1 0,1 0 0,-1 0 0,1 0 0,-1 0 0,1 0 0,0 1 0,0-1 0,0 1 0,0-1 0,-3 6 0,3-3-26,-1 1-1,1 0 1,0 0-1,-1 7 1,-5 17 32,-8 0-28,12-22-35,-1 0-1,1 0 1,1 1-1,-4 12 0,5-13-4,1 0 0,0-1-1,1 1 1,0 0 0,0 0-1,0-1 1,1 1 0,3 13-1,3 0 10,14 35 0,-6-19-1,-2-5-3,0 0 1,3-1-1,24 38 0,49 50 63,-84-114-39,0 0-1,0-1 0,1 1 0,-1-1 0,1 0 1,11 5-1,15 11-3329,-29-19 2294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1.8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46 170 4025,'-30'0'2520,"17"2"-79,13 3-689,-2-7-759,10 1 895,29 4-1312,35-1-40,-42-2-232,21-5-96,-31-19-88,22 14-40,-2-15-24,-21-6-112,24 12-808,-23-22-576,0 17 824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2.2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0 155 4145,'4'1'182,"-1"1"1,0 0-1,1 0 0,-1 0 0,0 1 1,0-1-1,0 1 0,-1 0 1,1-1-1,-1 1 0,1 0 1,-1 1-1,0-1 0,0 0 1,-1 1-1,1-1 0,-1 1 0,1-1 1,-1 1-1,0 0 0,-1-1 1,1 1-1,0 0 0,-1 0 1,0 0-1,0 4 0,0 1 240,0 0-1,1 0 1,0 0-1,1 0 0,0 0 1,0-1-1,1 1 1,0-1-1,1 1 1,4 8-1,-3-87 3168,-5 52-3447,-1 0 0,-4-20 0,3 23-104,0 1 1,1-1-1,1 1 1,1-24-1,0 34-41,0-9 0,2 0 0,4-19 0,-6 29-13,0 1 1,0-1-1,0 0 0,0 1 0,0-1 0,0 1 0,1-1 0,0 1 0,-1 0 0,1-1 0,0 1 0,0 0 0,0 0 0,0 0 0,0 1 1,1-1-1,-1 0 0,4-1 0,-4 2-176,1 1 0,-1 0 0,0 0 0,0 0 1,0 0-1,0 1 0,0-1 0,0 0 0,0 1 1,0-1-1,0 1 0,0 0 0,0 0 0,0 0 0,0 0 1,0 0-1,-1 0 0,1 0 0,0 1 0,-1-1 1,1 0-1,-1 1 0,2 2 0,14 15-869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02.8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1 354 7242,'37'-28'2505,"-37"28"-2488,0 0 0,0 0 0,0 0 0,0 0 0,0 0 0,0 0 0,0 0 0,0 0 0,1 0-1,-1 0 1,0 0 0,0 0 0,0 0 0,0 0 0,0 0 0,0 0 0,0 0 0,0 0 0,0 0-1,0 0 1,0 0 0,0 0 0,1 0 0,-1 0 0,0 0 0,0 0 0,0 0 0,0 0 0,0 1-1,0-1 1,0 0 0,0 0 0,0 0 0,0 0 0,0 0 0,0 0 0,0 0 0,0 0 0,0 0-1,0 0 1,0 0 0,0 0 0,0 1 0,0-1 0,0 0 0,0 0 0,0 0 0,0 0 0,0 0-1,0 0 1,0 0 0,0 0 0,0 0 0,0 0 0,0 0 0,0 0 0,0 1 0,0-1 0,0 0-1,0 0 1,0 0 0,-1 0 0,1 0 0,0 0 0,0 0 0,0 0 0,-3 12 388,-3 12-309,20 102 124,-14-120-198,1 0 1,1 1-1,-1-1 0,1 0 1,0 0-1,6 11 0,-7-15-7,0 1 0,1 0 0,0-1 0,-1 0 0,1 1 0,0-1 0,0 0-1,0 0 1,0 0 0,0 0 0,1 0 0,-1 0 0,0-1 0,1 1 0,5 1 0,-7-2 47,1-1-1,0 0 1,-1 0-1,1 0 1,0 0 0,-1 0-1,1 0 1,0 0-1,-1 0 1,1-1 0,0 1-1,-1-1 1,1 1-1,-1-1 1,1 0 0,-1 0-1,1 1 1,-1-1 0,1 0-1,-1 0 1,0-1-1,2 0 1,-1 0 9,-1 0 1,1 0-1,0 0 1,-1 0-1,0 0 1,0 0-1,1 0 1,-1-1-1,-1 1 1,1 0-1,0-1 1,0 1-1,-1-1 1,0 1-1,1-5 0,-6-25 433,4 25-381,0 0-1,0 0 0,0 0 0,0 0 1,2-10-1,-1 12-103,0 1 0,0-1 1,0 0-1,-1 0 0,1 0 0,-1 1 0,0-1 0,-1 0 1,1 1-1,-1-1 0,0 0 0,0 1 0,0 0 1,-1 0-1,1 0 0,-1 0 0,0 0 0,0 0 0,-1 1 1,1-1-1,-1 1 0,0 0 0,1 0 0,-1 0 1,-1 1-1,1-1 0,0 1 0,-1 0 0,1 0 0,-1 1 1,1-1-1,-1 1 0,-7-1 0,1 0-90,8 1 21,1 0 1,-1 1 0,0-1-1,0 1 1,0 0-1,0 0 1,0 0 0,0 0-1,-3 1 1,18-5-4894,25-6 3494,24-14 364,-58 24 1063,0-1-1,1 1 0,-1-1 0,0 1 0,0 0 0,0 0 0,0 1 0,1-1 1,-1 1-1,4 0 0,25 10 18,-26-7 7,0-1 0,0 1-1,-1 0 1,0 1-1,0-1 1,0 1 0,0 0-1,7 11 1,7 6 21,-13-16 19,0 0 0,-1 0 0,0 1 1,0 0-1,4 9 0,-8-16-1,-1 0-1,0 1 1,0-1 0,0 0-1,0 1 1,1-1 0,-1 0-1,0 1 1,0-1 0,0 0-1,0 1 1,0-1 0,0 0-1,0 1 1,0-1 0,0 1-1,0-1 1,0 0 0,-1 1-1,1-1 1,0 0-1,0 1 1,0-1 0,0 0-1,0 1 1,-1-1 0,1 0-1,0 1 1,0-1 0,-1 0-1,1 0 1,-1 1 0,1-1-10,0 0 0,0 0 0,-1 0 0,1 0 0,0 0 1,0 0-1,-1 0 0,1 0 0,0 0 0,0 0 0,-1 0 1,1 0-1,0 0 0,0 0 0,-1 0 0,1-1 0,0 1 0,0 0 1,0 0-1,-1 0 0,1 0 0,0-1 0,0 1 0,0 0 1,-1 0-1,1 0 0,0 0 0,0-1 0,0 1 0,0 0 1,0 0-1,-1-1 0,1 1 0,0 0 0,0 0 0,0-1 0,0 1 1,0 0-1,0 0 0,0-1 0,0 1 0,0 0 0,0 0 1,0-1-1,0 1 0,0 0 0,-1-18 793,1 1 0,3-25-1,0-8-181,5-31 83,-8 68-641,0 9-46,0 0 0,1-1 0,-1 1 0,3-8 0,0 5 3,1 0 1,0 0-1,0 1 1,6-7-1,5-9 42,-13 19-77,1 0-1,-1 0 0,1 0 0,-1 0 0,1 1 0,0-1 1,0 1-1,0-1 0,1 1 0,-1 0 0,5-2 1,-1 1-9,-5 1-3,0 1 0,0 0 0,0 0 0,0 0-1,0 0 1,0 1 0,1-1 0,-1 0 0,0 1-1,0 0 1,1-1 0,-1 1 0,4 0 0,-4 1 1,0-1 0,-1 1 1,1 0-1,0 0 0,-1-1 1,1 1-1,-1 0 0,1 0 1,-1 1-1,0-1 0,0 0 1,1 0-1,-1 1 0,0-1 1,0 1-1,0-1 0,1 2 1,5 8 9,-1 0 0,0 0 1,0 1-1,-1 0 0,4 14 1,-8-18 47,-4-7 123,2-1-154,0-1 0,1 1 1,-1-1-1,0 0 1,1 0-1,-1 1 0,1-1 1,-1 0-1,1 0 0,-1 0 1,1 0-1,0 0 0,-1 0 1,1 1-1,0-3 0,-3-14 70,1 0-1,1 0 1,1 0-1,1 0 0,4-29 1,-5 45-96,0-1 1,0 1 0,1-1-1,-1 1 1,0-1 0,1 1-1,-1 0 1,1-1 0,0 1-1,-1 0 1,1-1 0,0 1-1,0 0 1,0 0 0,0 0-1,2-2 1,-2 2-2,0 1 1,1-1 0,-1 1-1,0-1 1,1 1 0,-1 0-1,0 0 1,1 0 0,-1-1-1,1 1 1,-1 1-1,0-1 1,1 0 0,-1 0-1,0 0 1,1 1 0,-1-1-1,0 1 1,2 0 0,4 1-6,-1 1 1,0 0 0,0 1 0,0-1 0,0 1 0,-1 0 0,1 0 0,7 9 0,2 4 3,17 25-1,-23-30-13,0 0 0,1 0-1,0 0 1,15 11-1,-24-22-30,0 0 0,0 0 0,1-1 0,-1 1 0,0 0 0,0-1 0,1 1 0,-1-1 0,1 1-1,-1-1 1,0 0 0,1 0 0,-1 1 0,3-1 0,-1 0-48,7-1-204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11.0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158 44 7402,'-82'-8'3274,"77"8"-2824,-24-1 2013,19-3-1804,3 0-151,5 2-246,-1 1 0,0-1 0,1 0 0,0 0 0,-1 0 0,1-1-1,0 1 1,-2-4 0,2 2 80,10 10-96,12 16-226,-1 1-1,-1 0 1,28 50 0,-30-39-19,-11-23 1,0 1 0,8 11 1,78 121 21,-87-138-23,-2-5 0,-1 1 0,0-1 0,0 1 0,0 0 0,0-1 0,0 1 0,0 0-1,0-1 1,0 1 0,-1 0 0,1 0 0,-1 0 0,1 0 0,-1 0 0,0 0 0,0 0 0,0 0 0,0 0 0,0 0 0,0-1 0,0 1-1,-1 0 1,1 0 0,-1 0 0,-1 3 0,0 5 32,1 1-1,0-1 0,0 0 1,1 14-1,0-18 34,0-5-51,0-1 0,0 1-1,0 0 1,0-1 0,0 1 0,0-1-1,0 1 1,0 0 0,0-1-1,0 1 1,0-1 0,0 1 0,-1-1-1,1 1 1,0-1 0,0 1-1,-1-1 1,1 1 0,0-1 0,-1 1-1,1-1 1,-1 1 0,0-1-4,0 0 0,0 0 0,0 0 0,1 0 0,-1-1 0,0 1 0,0 0 0,0-1 0,1 1 0,-1-1 0,0 1 0,1-1 0,-1 1 0,0-1 0,1 1 0,-1-1 0,1 0 1,-1 1-1,1-1 0,-1 0 0,0-1 0,-17-18 82,15 19-88,1-1 0,0-1 0,0 1 0,0 0 0,0-1 0,0 1 0,1-1 0,-1 1 0,1-1 0,0 0 0,0 1 1,0-1-1,-1-4 0,0 3 2,0 0-1,0-1 1,0 1 0,-1 0 0,-3-5 0,-6-10 17,9 12-17,1 0 0,-1-1-1,1 1 1,0 0 0,1-1 0,0 1 0,0-1 0,1-11-1,0 16-9,0-1 0,0 0 0,1 0 0,0 1 0,-1-1 0,1 1 0,1-1 0,-1 0 0,0 1 0,1 0 0,0-1 0,0 1 0,0 0 0,0 0 0,3-3 0,5-1-13,-6 5 5,1-1 0,-1 0 0,0 0-1,6-7 1,-7 8 3,0-1 0,0 1 0,0 0 0,1 0 0,-1 0-1,0 0 1,1 1 0,0-1 0,-1 1 0,1 0 0,0 0-1,0 0 1,-1 1 0,1-1 0,0 1 0,0 0 0,0 0 0,0 0-1,5 2 1,1-1 1,0 1 0,0 0 0,0 1 0,0 0-1,0 0 1,11 6 0,-9-1 8,0 0 0,-1 1 1,0 0-1,0 1 0,-1 0 0,0 1 0,-1 0 0,10 15 1,-16-21 13,0 0 0,-1 0 1,0 0-1,0 1 0,0-1 0,-1 1 1,1-1-1,-1 1 0,-1 0 1,1-1-1,-1 1 0,0 0 1,0 0-1,-1-1 0,0 1 0,0-1 1,0 1-1,0 0 0,-1-1 1,0 0-1,0 1 0,-1-1 1,-4 7-1,4-6 8,-1 1 0,0-1 0,-1 0 0,0 0-1,0-1 1,0 0 0,0 0 0,-1 0 0,0 0 0,0-1 0,0 0 0,0 0 0,-1 0 0,1-1 0,-1 0 0,0-1 0,0 1 0,-8 0-1,-5 2-11,-1 0 0,-31 13-1,51-18-16,1 1-1,0-1 0,-1 0 1,1 0-1,0 0 0,-1 0 1,1 0-1,0 1 0,-1-1 1,1 0-1,0 0 0,-1 0 0,1 0 1,0 0-1,-1 0 0,1 0 1,-1 0-1,1 0 0,0 0 1,-1-1-1,1 1 0,0 0 1,-1 0-1,1 0 0,0 0 0,0 0 1,-1-1-1,1 1 0,0 0 1,-1-1-1,1 1-83,0 0-1,0 0 1,0-1 0,0 1 0,0 0-1,0-1 1,0 1 0,0 0-1,0-1 1,1 1 0,-1 0 0,0 0-1,0-1 1,0 1 0,0 0-1,0 0 1,1-1 0,-1 1 0,0 0-1,0 0 1,0 0 0,1-1-1,-1 1 1,0 0 0,0 0 0,1 0-1,-1 0 1,0-1 0,0 1 0,1 0-1,-1 0 1,0 0 0,1 0-1,-1 0 1,40-15-2480,13-8 591,-48 20 1743,1 0 0,-1-1 0,0 1-1,0-1 1,5-5 0,-10 9 234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11.5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69 5729,'0'-5'819,"-1"-1"0,0 1 0,0 0 0,-1 0 1,0 0-1,0 0 0,0 0 0,0 0 0,-1 0 0,1 1 0,-6-7 0,8 10-784,-1 1 0,1 0-1,0 0 1,0 0 0,-1 0 0,1-1 0,0 1 0,-1 0-1,1 0 1,-1 0 0,1 0 0,0 0 0,-1 0 0,1 0 0,0 0-1,-1 0 1,1 0 0,0 0 0,-1 0 0,1 0 0,-1 0-1,1 0 1,0 0 0,-1 0 0,1 0 0,0 1 0,-1-1-1,1 0 1,0 0 0,-1 0 0,1 1 0,0-1 0,0 0-1,-1 0 1,1 1 0,0-1 0,-1 1 0,0 0-11,1 0-1,-1 0 1,0 0 0,0 0 0,0 1 0,1-1 0,-1 0-1,1 0 1,-1 1 0,1-1 0,-1 2 0,-10 63 108,8-50-138,-3 27 0,4-22-4,0-6 3,1 1 0,1-1-1,0 1 1,1-1 0,1 1-1,0-1 1,1 0 0,1 0-1,9 24 1,-12-36 6,0 0 0,0 0-1,1 0 1,0 0 0,-1-1 0,1 1-1,0 0 1,4 3 0,-5-5 3,0 0-1,0 0 1,0 0 0,0-1-1,1 1 1,-1 0 0,0 0-1,1-1 1,-1 1 0,0-1-1,1 1 1,-1-1 0,1 0 0,-1 0-1,0 1 1,1-1 0,-1 0-1,1 0 1,1-1 0,-2 1 3,0 0 1,0-1 0,0 1 0,-1-1 0,1 1-1,0-1 1,0 1 0,0-1 0,-1 0 0,1 1 0,0-1-1,-1 0 1,1 0 0,-1 1 0,1-1 0,-1 0-1,1 0 1,-1 0 0,1 0 0,-1 0 0,0 0-1,1-1 1,4-24 139,-4 25-137,0-20 87,0 16-74,-1 0-1,0 0 0,1 0 0,0-1 0,1 1 0,1-6 0,7-21-322,1 37 257,-4-3 37,1 1 0,-1 1 0,0 0 0,0 0-1,6 5 1,30 27-300,-22-22-331,-20-14 509,-1 0 1,1 0-1,0 0 0,0 0 0,0 0 1,0 0-1,0 0 0,0 0 0,0-1 1,-1 1-1,1 0 0,0 0 1,1-1-1,8-3-1130,13-3-806,-22 6 1977,0-1 1,1 1-1,-1 0 0,0-1 0,0 1 1,0-1-1,0 1 0,0-1 1,0 1-1,-1-1 0,2-2 0,-2 4 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11.9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1 7282,'-19'4'5440,"-4"13"-4039,16-11-514,-4 2-340,9-7-478,0 0-1,0 0 0,0 0 1,0 0-1,0 1 1,1-1-1,-1 1 0,0-1 1,1 1-1,-1 0 0,1 0 1,-2 2-1,-7 17 327,0 0 1,-11 42-1,17-51-298,1 1 1,1 0-1,0-1 1,1 1 0,1 0-1,1 25 1,0-36-94,-1 0 0,1 0 0,0 0 0,-1 0 1,1 0-1,0 0 0,0 0 0,1 0 0,-1-1 0,0 1 1,1 0-1,-1-1 0,1 1 0,-1-1 0,1 1 1,0-1-1,-1 0 0,1 0 0,2 2 0,-1-2 2,1 2 5,1-1-1,-1 0 1,1 0-1,-1 0 1,1 0 0,0-1-1,0 0 1,9 1-1,40-1 78,-23-1-42,-9 1-20,-9-1-9,0 1 1,0 0 0,0 1-1,17 4 1,-28-5-14,1 0 0,-1 1 1,0-1-1,1 1 0,-1 0 0,0 0 1,0 0-1,0 0 0,0 0 1,0 0-1,0 0 0,-1 1 1,1-1-1,-1 1 0,0-1 0,1 1 1,-1-1-1,0 1 0,-1 0 1,1 0-1,0-1 0,-1 1 1,0 0-1,1 0 0,-2 5 0,2-4 4,-1 0 0,0 0 0,-1 0 0,1 0 0,-1 0 1,1-1-1,-1 1 0,0 0 0,-1 0 0,1-1 0,-1 1 0,1-1 0,-1 1 0,0-1 0,-1 1 0,1-1 0,0 0 0,-5 3 0,-78 53 30,83-58-48,1 0-1,-1 0 1,1 0-1,-1 1 0,1-1 1,0 0-1,-1 1 1,1-1-1,0 1 1,0-1-1,0 1 0,0 0 1,0-1-1,0 1 1,0 0-1,1 0 0,-1-1 1,1 1-1,-1 0 1,1 0-1,0 0 0,0 0 1,-1 2-1,1-1-74,0 0 0,0 0 0,-1 0-1,0 0 1,0 0 0,-2 5 0,3-7 46,0-1 1,0 1 0,0-1 0,-1 1-1,1-1 1,0 0 0,-1 1 0,1-1 0,0 1-1,-1-1 1,1 0 0,0 1 0,-1-1 0,1 0-1,-1 1 1,1-1 0,0 0 0,-1 0-1,1 0 1,-1 1 0,1-1 0,-1 0 0,1 0-1,-1 0 1,1 0 0,-1 0 0,1 0-1,-1 0 1,1 0 0,-1 0 0,1 0 0,-1 0-1,1 0 1,-1 0 0,1 0 0,-1-1 0,1 1-1,-1 0 1,1 0 0,-1 0 0,1-1-1,0 1 1,-1 0 0,0-1 0,0 0-123,-1 0 0,1-1 1,-1 1-1,1 0 0,0-1 0,0 1 1,0-1-1,-1 1 0,1-1 0,1 0 1,-2-2-1,-6-25-706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12.2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137 138 4121,'2'0'276,"1"0"-1,0 0 1,-1-1 0,1 1-1,-1-1 1,1 0 0,-1 1-1,1-1 1,-1 0 0,0-1 0,1 1-1,-1 0 1,0-1 0,0 1-1,0-1 1,0 1 0,0-1-1,0 0 1,0 0 0,-1 0 0,1 0-1,-1 0 1,1 0 0,-1-1-1,0 1 1,0 0 0,0-1-1,0 1 1,0-1 0,-1 1 0,1-1-1,-1 1 1,0-1 0,1 0-1,-1 1 1,-1-5 0,1 4-158,-1 0 1,1-1-1,-1 1 1,0 0 0,0-1-1,-1 1 1,1 0-1,-1 0 1,1 0-1,-1 0 1,0 1-1,0-1 1,0 0 0,-1 1-1,1-1 1,0 1-1,-1 0 1,0 0-1,1 0 1,-1 0 0,0 0-1,0 1 1,0-1-1,-5-1 1,4 2-115,1 0 0,0 0 0,-1 0 1,1 1-1,-1-1 0,0 1 0,1 0 0,-1 0 1,1 0-1,-1 0 0,1 0 0,-1 1 0,1 0 1,-1 0-1,1 0 0,-1 0 0,1 0 0,0 1 1,0 0-1,0-1 0,0 1 0,-5 4 0,2 0-22,0 1 0,0 0-1,1 0 1,0 1 0,1 0-1,0-1 1,0 2 0,0-1-1,1 0 1,0 1 0,1-1-1,0 1 1,0 0 0,1-1-1,0 11 1,0-6 6,1-1 0,0 1 0,1-1 1,0 0-1,1 1 0,1-1 0,0 0 0,0 0 0,11 22 0,-12-30 9,0 0-1,0 0 0,1-1 0,-1 1 1,1-1-1,0 1 0,0-1 1,0 0-1,0 0 0,1-1 0,-1 1 1,1-1-1,0 0 0,-1 1 0,1-2 1,0 1-1,0 0 0,1-1 1,-1 0-1,0 0 0,0 0 0,7 0 1,0 0 41,0-2-1,0 0 1,0 0 0,0-1 0,0 0 0,0-1 0,18-6 0,43-20 98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19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1168 249 2417,'-69'34'1320,"68"-34"-1243,-1 1 0,1 0 0,0-1 0,-1 0 0,1 1 1,0-1-1,-1 0 0,1 1 0,-1-1 0,1 0 0,0 0 0,-1 0 1,-1-1-1,-7-7 597,4 1 151,-35-26 2590,-22-14-1705,57 42-1607,0-1 0,0 0 0,-7-10 0,9 11-54,0 0 0,0 1 0,-9-8 0,1 4 31,1 1 0,-1 0 0,-1 1 1,1 1-1,-22-7 0,18 7-6,0-1 0,0-1 0,-19-11 1,18 9-31,0 1 0,-1 0 1,0 2-1,-30-8 0,45 13-39,-1 1 0,1-1-1,0 1 1,-1 0 0,1 0 0,0 0-1,-1 0 1,1 0 0,0 1-1,-1 0 1,1-1 0,-4 3 0,-15 2 14,16-4-12,0-1-1,-1 0 1,-11-1-1,-12-1 8,19 2-10,1-1 0,-1 0-1,-10-3 1,10 2-1,1 1 0,-20-1 0,11 2 0,-20 1-19,-44 6-1,78-6 16,3-1-1,0 0 1,1 0 0,-1 0-1,0 1 1,0-1 0,0 1 0,0-1-1,1 1 1,-1 0 0,0-1 0,0 1-1,1 0 1,-1 0 0,1 0 0,-1 1-1,1-1 1,-1 0 0,-1 3-1,-1 0-7,1 0 0,-1 0 0,1-1 0,-1 1 0,-1-1 0,1 0 0,0 0-1,-1-1 1,1 1 0,-1-1 0,0 0 0,-6 2 0,9-3 6,1-1 0,0 1 1,-1 0-1,1 0 1,0-1-1,0 1 0,0 0 1,0 0-1,0 0 0,0 1 1,0-1-1,0 0 0,1 0 1,-1 0-1,0 1 0,0-1 1,1 0-1,-1 1 1,1-1-1,0 0 0,-1 1 1,1-1-1,0 1 0,0-1 1,0 2-1,-5 16-34,-15 17-47,17-32 73,0 1-1,0 0 1,0-1 0,1 1 0,0 0-1,0 0 1,0 1 0,0-1 0,1 0-1,0 1 1,0-1 0,0 10 0,0-1-2,0 1 1,0-1-1,-1 0 0,-1 0 1,0-1-1,-8 21 1,8-22 7,1 1 0,0-1 0,1 1 0,0 0 0,1 0 1,2 16-1,-1-14-1,0 1 1,-2 0-1,-2 20 1,-7 9-12,6-27 4,0 0-1,-2 31 0,7-15-9,2 1-1,1-1 0,9 34 1,-9-54 16,0-1 0,1 1 0,1-1 0,0-1 0,1 1 0,1-1 0,-1 0 0,18 18 1,-13-14 3,0 1 1,18 32-1,-24-36 15,7 29-1,-12-34-9,2 0 0,-1 0-1,1-1 1,0 1-1,1 0 1,-1-1-1,1 0 1,8 11 0,1-5-7,0 0 1,0-1 0,1 0 0,1-1 0,24 13-1,-14-11-13,36 13 0,7 2-8,7 5 14,137 39 1,-51-36 7,-155-35 1,0 0 1,1-1-1,-1 0 1,0 0-1,12-2 1,6 0-6,-11 2 4,-8 0 2,-1 0 0,1 0-1,0-1 1,0 1 0,0-1-1,0 0 1,8-4 0,-5 3-1,28-11-16,45-23-1,73-53-40,-116 67 50,-30 17 8,-1-1 0,0 1 0,0-1 0,-1 0 1,1-1-1,8-11 0,27-46-25,-35 51 19,6-7-4,23-29 0,-33 47 13,-1-1 1,0 0-1,0 1 1,0-1-1,0 0 1,0 0-1,0 0 1,-1 0-1,1 0 1,-1-1-1,0 1 1,0 0-1,0-1 1,-1 1-1,1 0 1,-1-1-1,0 1 1,0-1-1,0 1 1,0-1-1,-1-3 1,0 3 3,0 0 0,0 0 0,-1 0 1,1 0-1,-1 1 0,-2-5 0,-5-9 22,5 0 2,3 13-21,1 1 1,-1-1-1,-1 0 0,1 1 1,0 0-1,-1-1 0,-3-4 1,-7-9 42,0 2 1,-23-22 0,-17-20 82,21 16-48,-76-89 187,77 100-210,-69-75 151,72 73-198,-2 1 1,-1 1-1,-1 1 0,-62-43 0,80 65-28,1 1 0,-1 0 0,0 1 0,0 0 0,0 1-1,-1 1 1,1 0 0,-18-2 0,-10-2-57,34 6 43,5 0-3,-1 1 0,0-1 0,0 1-1,1 0 1,-1 0 0,0 0 0,-5 1 0,7-1-78,1 0 0,-1-1 0,0 1 0,0 0 0,1 0 0,-1-1 0,1 1 1,-1 0-1,0-1 0,1 1 0,-1 0 0,1-1 0,-1 1 0,0-1 0,0 0 0,0 0-536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0.0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 3119 4401,'-2'0'173,"0"0"0,0 0 0,0-1 0,0 1 1,0 0-1,0-1 0,0 1 0,1-1 0,-1 0 0,0 0 0,0 0 0,0 0 1,1 0-1,-1 0 0,0 0 0,1 0 0,-1 0 0,1-1 0,-2-2 0,0 1 9,1 0-1,0-1 1,0 1 0,1-1-1,-1 1 1,1-1-1,0 0 1,0 0-1,-1-5 1,1-5 9,0 0 0,1 0 0,0-1 0,4-22 0,2 9-78,0 0 1,2 1-1,15-35 0,41-77 110,-44 98-196,2 1-1,2 1 0,30-38 1,315-426-34,-25 49-30,-141 233 28,-117 130 7,-12 12-1,153-158-2,198-158-11,-242 220 9,65-56 18,-221 212 10,43-23 1,-24 14 142,-60 19 277,11 9-363,1 0 0,0 1 0,-1-1 0,1 1 0,-1-1 0,1 1 0,0 0 0,-1 0 0,1 0 0,-3 2 0,-29 21 120,31-21-337,-1-1 1,1 2-1,0-1 0,0 0 0,0 1 0,0-1 0,1 1 0,-1 0 0,1 0 0,0 0 0,0 0 0,1 0 0,-1 0 0,1 0 0,0 1 0,0-1 0,0 1 0,0-1 0,1 9 0,0-1-1029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1.9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260 486 4137,'-117'-18'2483,"86"14"316,28 6-1327,6 2-612,2 3-1170,40 65 331,-32-54 0,-1 1 0,-1 1 0,15 35 0,41 131 143,-3-8-31,-54-151-105,-5-13 30,0-1 1,1 0 0,0 0-1,11 15 1,-28-69 1025,0-2-882,-1 1 1,-26-59-1,27 77-96,0 1 0,-2 0 0,0 1 0,-2 1 1,0 0-1,-19-19 0,20 26-44,-93-102 80,99 106-153,-2 0 1,1 1-1,-1 1 1,-1-1-1,1 2 1,-24-14-1,33 21 7,1 0-1,-1 0 1,1-1-1,0 1 0,-1 0 1,1-1-1,0 1 1,-1 0-1,1-1 0,0 1 1,-1 0-1,1-1 0,0 1 1,0-1-1,0 1 1,-1-1-1,1 1 0,0 0 1,0-1-1,0 1 0,0-1 1,0 1-1,0-1 1,0 1-1,0-1 0,0 1 1,0-1-1,0 1 0,0-1 1,0 1-1,0-1 1,1-8-150,-1 6 153,0 1 0,1-1 0,0 0 0,-1 0 0,1 1 0,0-1 0,0 1 0,0-1 0,1 1 0,-1-1 0,1 1 0,-1 0 0,1-1 0,0 1 0,-1 0 0,5-3 0,100-98 170,-81 74-139,-2 0 0,0-2 0,36-65 0,-52 82-28,-2 4 1,0 0 1,1 0-1,0 0 1,1 1-1,12-14 1,-6 9 1,-10 10-4,1 1-1,-1-1 1,0 1-1,1 0 1,0 0 0,7-5-1,4 5 0,-14 3-6,0 0-1,0 0 0,0 0 1,0 0-1,0 0 1,0-1-1,0 1 0,0 0 1,0 0-1,-1-1 0,1 1 1,0-1-1,0 1 0,0-1 1,0 1-1,-1-1 1,1 1-1,0-1 0,0 0 1,-1 1-1,1-1 0,-1 0 1,1 0-1,0 0 0,-1 1 1,0-1-1,1 0 0,-1 0 1,1 0-1,-1 0 1,0 0-1,0 0 0,1 0 1,-1 0-1,0 1 0,0-1 1,0-2-1,4-13-659,1 15-384,3 11-423,-3 6 593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2.2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0 309 2745,'0'10'1456,"3"-6"-112,4-18-208,-2 1 265,8-5 111,9 4-240,5-11-431,3-6-305,5 7-368,-2-9-80,11 11-40,4 6-24,-10-8-8,-9 1-8,1-1-344,-12 1-673,14 5 673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2.5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 5081,'24'-6'947,"48"-6"0,-71 12-917,0 0 0,0 0 0,-1 0 0,1 0 0,0 0 1,0 0-1,0 0 0,0 1 0,0-1 0,-1 0 0,1 0 0,0 1 0,0-1 1,0 0-1,-1 1 0,1-1 0,0 1 0,0-1 0,-1 1 0,1-1 0,0 1 1,-1-1-1,1 1 0,-1 0 0,1-1 0,-1 1 0,1 0 0,-1 0 0,1-1 0,-1 1 1,1 2-1,-1-1 35,0 1 0,1 0 0,-2 0 1,1 0-1,0 0 0,0-1 0,-2 5 1,1 2 103,0 5-20,1-1 1,1 1-1,0-1 0,0 1 1,2-1-1,0 1 0,6 16 1,4 23 139,-3-10-113,-2 1-1,-2 0 0,1 74 1,-7-77-95,0 1 0,3-1 1,14 71-1,22 104 91,-24-145-110,-11-53-20,0 0-1,0 0 1,0 22-1,-4-40-70,0 0 0,0 0 0,0 0 0,0 0 0,0 0 0,0 0 0,-1 0 0,1 0 0,0 0 0,0 0 0,0 0 0,0 0 0,0 0-1,0 0 1,0-1 0,0 1 0,0 0 0,0 0 0,1 0 0,-1 0 0,0 0 0,0 0 0,0 0 0,0 0 0,0 0 0,0 0 0,0 0 0,0 0 0,0 0 0,0 0 0,0 0 0,0 0 0,0-1 0,0 1-1,0 0 1,0 0 0,0 0 0,0 0 0,0 0 0,0 0 0,0 0 0,1 0 0,-1 0 0,0 0 0,0 0 0,0 0 0,0 0 0,0 0 0,0 0 0,0 0 0,0 0 0,0 0 0,0 0 0,0 0-1,0 0 1,0 0 0,0 0 0,1 0 0,-1 0 0,0 0 0,0 0 0,0 0 0,0 1 0,0-3-595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2.9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87 2393,'20'11'632,"-14"-8"-228,-1 0-1,1 0 0,-1 1 0,0 0 0,0 0 1,6 7-1,-10-10-259,0 0 0,0 0 0,0 0 1,1 0-1,-1-1 0,0 1 0,0 0 0,0 0 0,1-1 0,-1 1 1,0-1-1,0 1 0,1-1 0,-1 0 0,1 1 0,-1-1 0,0 0 1,1 0-1,-1 0 0,0 0 0,3 0 0,-1-1 40,-1 0 0,0 0 0,0 0-1,0 0 1,0 0 0,0-1 0,0 1-1,0 0 1,0-1 0,0 0 0,-1 1 0,1-1-1,-1 0 1,3-2 0,0-2 61,1-1-31,1 0 0,-1-1 1,-1 0-1,6-10 0,-10 17-187,1-1 0,0-1 0,0 1 0,-1 0-1,1 0 1,-1 0 0,0 0 0,1 0 0,-1 0 0,0 0 0,0-1 0,-1 1 0,1 0-1,0 0 1,-1 0 0,1 0 0,-1 0 0,0 0 0,0 0 0,1 0 0,-1 0 0,-1 0-1,1 0 1,-2-2 0,2 3-23,0 0 0,0 0 0,0 0 0,0 1 0,0-1 0,-1 0-1,1 0 1,0 1 0,0-1 0,-1 1 0,1-1 0,-1 1 0,1 0 0,0-1-1,-1 1 1,1 0 0,-1 0 0,1 0 0,-1 0 0,1 0 0,0 0 0,-1 0-1,1 1 1,-1-1 0,1 1 0,0-1 0,-1 1 0,-1 0 0,1 0-22,0 0 1,-1 0-1,1 1 1,0-1-1,0 1 0,0-1 1,0 1-1,0 0 1,1 0-1,-1-1 1,0 1-1,1 0 1,0 1-1,-1-1 1,0 3-1,1 0-2,0 0-1,0 0 1,1 0 0,0 1-1,0-1 1,0 0-1,0 0 1,1 0 0,0 0-1,0 0 1,1 0-1,-1 0 1,1 0-1,3 6 1,2 10-19,-5-15-15,0 0 1,0 1-1,0-1 1,1 0-1,0 0 1,0-1-1,0 1 1,1-1-1,0 1 1,0-1-1,0 0 1,1-1-1,0 1 1,-1-1-1,2 0 1,5 4-1,-7-6-161,-1 1-189,1-1 1,0 0 0,-1-1 0,1 1-1,6 1 1,3-7-477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3.3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156 6 3289,'0'-1'127,"-1"0"1,0 1-1,0-1 1,0 1-1,0-1 1,0 1-1,0-1 1,0 1-1,0 0 1,0 0-1,0-1 1,0 1-1,0 0 1,0 0 0,0 0-1,0 0 1,0 0-1,0 0 1,0 0-1,0 1 1,0-1-1,0 0 1,0 1-1,0-1 1,0 0-1,0 1 1,1-1-1,-1 1 1,-1 0-1,-2 2 181,1 1 0,0-1 0,0 1 1,0 0-1,-4 5 0,-4 7 51,4-7-139,-1 1-1,1 0 1,1 0-1,-10 21 1,-2 8 269,13-30-370,0 1 0,1-1 1,0 1-1,-4 17 0,3 13 81,5-38-193,0 1-1,0-1 1,1 0-1,-1 0 1,0 0-1,1 0 1,-1 0-1,1 0 1,0 0-1,0 0 1,0 0-1,0 0 1,0 0-1,1 1 1,-1-2-4,0 0 0,-1-1 0,1 1 1,0-1-1,0 0 0,0 1 1,-1-1-1,1 0 0,0 1 0,0-1 1,0 0-1,0 0 0,-1 1 0,1-1 1,0 0-1,0 0 0,0 0 1,0 0-1,0 0 0,0-1 0,-1 1 1,1 0-1,0 0 0,1-1 1,2 0 14,17-6 80,-5 0-32,-1 3-27,-6 1-13,0 1 1,-1-2-1,10-4 0,65-27 150,-83 35-173,1 0 0,0 0 1,-1-1-1,1 1 1,-1 0-1,1 0 1,0 0-1,-1 0 0,1 0 1,0 0-1,-1 0 1,1 0-1,0 0 0,-1 0 1,1 1-1,0-1 1,-1 0-1,1 0 0,-1 0 1,1 1-1,0-1 1,-1 0-1,1 1 0,14 15 114,-13-13-93,0 1-1,-1-1 1,1 0-1,-1 1 1,1-1 0,-1 1-1,0 0 1,1 5-1,-3-6-3,1 0-1,-1 0 1,1 0-1,-1 0 0,0 0 1,0 0-1,0 0 1,-1 0-1,1-1 1,-1 1-1,1 0 0,-1-1 1,0 0-1,0 1 1,0-1-1,0 0 0,-3 3 1,-10 11 65,4 9 15,-2-10-54,10-12-37,0 0 0,1 0-1,-1 0 1,1 0 0,0 0 0,0 1-1,-3 6 1,3-6-3,1-1 0,-1 1 1,0-1-1,0 1 0,0-1 0,-1 0 0,-3 5 0,4-6-2,-1 1-1,1 0 0,0 0 0,0 0 0,0 0 1,1 0-1,-1 0 0,1 0 0,-2 6 1,-2 3-7,-4 10 20,9-21-26,-1 0 0,1 0 0,0 0 1,0-1-1,0 1 0,0 0 0,-1 0 0,1 0 0,0-1 1,0 1-1,1 0 0,-1 0 0,0 0 0,0 0 0,0-1 1,0 1-1,1 0 0,-1 0 0,0-1 0,1 1 0,0 1 1,1-1-554,-3-4-1902,1 2 1566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4.6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 1 3121,'-1'0'113,"1"0"0,0 0-1,0-1 1,-1 1 0,1 0 0,0 0 0,0 0 0,0 0 0,-1 0 0,1 0 0,0 0 0,0 0 0,-1 0 0,1 0 0,0 0 0,0 0 0,-1 0 0,1 0 0,0 0-1,0 0 1,0 1 0,-1-1 0,1 0 0,0 0 0,0 0 0,0 0 0,-1 0 0,1 0 0,0 1 0,0-1 0,0 0 0,0 0 0,-1 0 0,1 1 0,0-1 0,1 10 1966,10 19-957,-7-21-780,15 45 142,-2 1-1,18 105 1,-10-42-398,-4-6-23,8 26 90,-19-113-44,-10-24-104,0 0 1,0 1-1,0-1 0,0 0 1,0 1-1,1-1 0,-1 0 1,0 1-1,0-1 0,0 0 1,1 0-1,-1 1 0,0-1 1,1 0-1,-1 1 0,0-1 1,0 0-1,1 0 0,-1 0 1,0 0-1,1 1 0,-1-1 1,1 0-1,-1 0 0,0 0 1,1 0-1,-1 0 0,0 0 1,1 0-1,-1 0 0,1 0 1,-1 0-1,0 0 0,1 0 1,-1 0-1,0 0 0,1 0 1,-1 0-1,0 0 0,1-1 1,-1 1-1,0 0 0,1 0 1,-1 0-1,0-1 0,1 1 1,-1 0-1,0 0 0,1-1 1,-1 1-1,0 0 0,0 0 1,0-1-1,1 1 0,-1 0 1,0-1-1,0 1 0,0-1 1,0 1-1,1 0 0,-1-1 1,0 1-1,0-1 0,4-11 88,-1 1 0,0-1 0,-1 0-1,0 0 1,0-19 0,0 6 27,7-37 294,-9 62-413,0 0-1,0 0 0,0 0 1,0-1-1,0 1 0,0 0 1,0 0-1,0 0 0,0 0 1,0-1-1,0 1 0,0 0 1,0 0-1,0 0 0,0-1 1,0 1-1,0 0 0,0 0 0,0 0 1,0-1-1,0 1 0,1 0 1,-1 0-1,0 0 0,0 0 1,0 0-1,0-1 0,0 1 1,0 0-1,1 0 0,-1 0 1,0 0-1,0 0 0,0 0 1,0 0-1,1-1 0,-1 1 1,0 0-1,0 0 0,0 0 1,0 0-1,1 0 0,-1 0 1,0 0-1,0 0 0,0 0 1,1 0-1,-1 0 0,0 0 1,0 0-1,0 0 0,1 0 1,-1 0-1,0 0 0,0 1 0,0-1 1,0 0-1,1 0 0,-1 0 1,0 0-1,0 0 0,0 0 1,0 1-1,12 10-59,-10-8 43,96 124-145,-74-91 144,1-2 1,56 57-1,-79-89-14,-1-1 1,1 1 0,-1-1-1,1 1 1,-1-1-1,1 0 1,0 0-1,0 0 1,0 0-1,0 0 1,0 0-1,0-1 1,0 1-1,0-1 1,0 1 0,0-1-1,0 0 1,0 0-1,4 0 1,-4 0-19,0-1-1,-1 0 1,1 1 0,0-1 0,-1 0 0,1 0 0,-1 0 0,1 0-1,-1-1 1,1 1 0,-1 0 0,0-1 0,1 1 0,-1-1 0,0 1-1,0-1 1,1-2 0,2-4-143,-1-1 0,0 1 1,0-1-1,-1 1 0,0-1 0,0 0 0,0-15 0,-1 9-5,0 4 113,0 0-1,-1 0 1,-1-1 0,0 1-1,0 0 1,-1 0 0,0 0-1,-4-10 1,-23-47 113,11 36 30,16 28-51,2 3-8,-1 1-1,1 0 1,0-1-1,0 1 1,0 0-1,0-1 1,-1 1 0,1 0-1,0-1 1,0 1-1,-1 0 1,1 0-1,0-1 1,0 1 0,-1 0-1,1 0 1,0-1-1,-1 1 1,1 0-1,0 0 1,-1 0 0,1 0-1,0 0 1,-1-1-1,1 1 1,-1 0-1,1 0 1,0 0-1,-1 0 1,1 0 0,-1 0-1,1 0 1,0 0-1,-1 0 1,1 1-1,0-1 1,-1 0 0,1 0-1,0 0 1,-1 0-1,1 0 1,0 1-1,-1-1 1,1 0-1,0 0 1,-1 0 0,1 1-1,0-1 1,0 0-1,-1 1 1,1-1-1,0 0 1,0 1 0,-1 0-1,2 2-9,-1 1 0,1-1 0,0 1 0,0-1 0,1 0-1,-1 1 1,3 3 0,5 15-48,11 24-23,-14-33 65,0 0 1,-2 0 0,7 21 0,-11-32 16,0 0 0,0 0 1,1 0-1,-1 0 1,1 0-1,-1 0 0,1 0 1,0 0-1,-1-1 0,1 1 1,0 0-1,0-1 1,0 1-1,1 0 0,-1-1 1,0 0-1,1 1 1,-1-1-1,1 0 0,-1 1 1,1-1-1,-1 0 0,1 0 1,0 0-1,0-1 1,-1 1-1,1 0 0,0-1 1,3 2-1,-3-2 6,1 0 6,1 1 0,0-1 0,0 0 0,0 0 0,5-1 0,-8 0 2,1 1 1,-1 0 0,0-1-1,0 1 1,0-1 0,0 1-1,1-1 1,-1 1 0,0-1-1,0 0 1,0 1 0,0-1-1,0 0 1,-1 0 0,1 0-1,0 0 1,0 0 0,0 0-1,-1 0 1,1 0 0,-1 0-1,1 0 1,-1 0-1,2-3 1,2-18 259,-4 18-228,0 0-1,1 0 0,-1 0 1,1 0-1,0 1 1,0-1-1,1 0 0,-1 1 1,1-1-1,0 1 0,0-1 1,0 1-1,0 0 1,4-5-1,-4 6-26,9-7 32,-1-1 1,14-8-1,11 75-481,34 105 280,-61-137 141,-1 0 0,0 1 0,-2 0 0,3 48 0,-8-60 13,2 15 63,-2-1-1,-1 1 0,-8 49 0,9-76 6,0-1-1,0 0 0,-1 1 0,1-1 0,0 1 1,-1-1-1,0 0 0,1 1 0,-1-1 1,0 0-1,1 1 0,-1-1 0,0 0 0,0 0 1,0 0-1,0 0 0,0 0 0,0 0 1,-1 0-1,1 0 0,0 0 0,0-1 0,-1 1 1,1 0-1,0-1 0,-1 1 0,-1 0 1,1-1 38,1-1 0,-1 1 0,1 0 1,-1 0-1,1-1 0,-1 1 0,1-1 1,0 1-1,-1-1 0,1 0 0,0 0 1,-1 1-1,1-1 0,0 0 0,0 0 1,0 0-1,-1 0 0,1-1 0,1 1 1,-1 0-1,0 0 0,0-1 1,0 1-1,0-3 0,-10-16 645,1-1 1,-13-41-1,20 52-732,1-1 0,0 1 0,1-1 1,0 0-1,0 1 0,1-1 0,1 0 0,2-17 0,20-55-71,-22 74 48,2 0 0,-1 1 0,1-1 0,1 1 0,0-1 0,5-8 0,-7 14-94,0 0-1,0 0 1,0 0-1,1 1 0,-1-1 1,1 1-1,-1-1 1,1 1-1,0 0 0,0 0 1,0 0-1,0 0 1,1 1-1,-1-1 1,0 1-1,1 0 0,-1 0 1,7-1-1,10 1-461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1.3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99 4385,'0'0'1627,"1"4"-758,3 12-630,-1-3-123,0 0 1,0 0 0,-2 0 0,0 0 0,0 1 0,-2 19 0,0-27-80,1 49 197,0-50-219,0 1 0,1-1 0,0 1 0,0-1 0,0 0 0,1 1 0,3 6-1,-5-10-8,1-1-1,0 0 1,0 0 0,-1 0-1,1 0 1,0 0-1,0 0 1,0 0-1,0 0 1,0 0-1,0 0 1,1-1-1,-1 1 1,0 0-1,0-1 1,1 1-1,-1-1 1,0 1-1,1-1 1,-1 0-1,0 1 1,1-1-1,-1 0 1,0 0-1,1 0 1,-1 0-1,0 0 1,1 0-1,-1 0 1,1-1 0,-1 1-1,0-1 1,0 1-1,1-1 1,-1 1-1,2-2 1,0 1 15,0-1 1,1 0-1,-1 0 1,0 0-1,0 0 1,-1-1-1,1 1 1,0-1-1,-1 0 1,1 0-1,-1 0 1,3-4 0,4-12 66,-2-1 0,12-39 1,-19 57-87,1 0 0,-1 0 0,1 0 1,0 0-1,-1 0 0,1 1 0,0-1 0,0 0 0,0 1 1,0-1-1,1 0 0,-1 1 0,0-1 0,3-1 0,8-11-17,-12 14 13,0 0-1,0-1 1,0 1-1,1 0 0,-1 0 1,0-1-1,1 1 1,-1 0-1,0 0 1,0 0-1,1 0 1,-1 0-1,0 0 0,1-1 1,-1 1-1,0 0 1,1 0-1,-1 0 1,0 0-1,1 0 1,-1 0-1,0 0 0,1 0 1,0 1-1,2-2-8,0 1 0,0 0 0,1 1-1,-1-1 1,0 1 0,0-1 0,0 1-1,0 0 1,0 0 0,0 0 0,0 1-1,0-1 1,0 1 0,0-1 0,-1 1 0,1 0-1,0 0 1,-1 0 0,0 1 0,0-1-1,1 1 1,-1-1 0,-1 1 0,1-1-1,2 6 1,-3-6 11,0-1 0,0 1 0,1-1 0,-1 1-1,0-1 1,1 1 0,-1-1 0,1 0 0,-1 1 0,1-1-1,0 0 1,-1 0 0,1 0 0,0 0 0,0-1 0,0 1-1,0 0 1,-1-1 0,1 1 0,0-1 0,0 0 0,3 1-1,2-1 14,-1 1 0,0-1 0,0-1-1,0 1 1,1-1 0,5-1 0,-2-1 237,-1 0 0,1-1 1,-1 0-1,0-1 1,0 0-1,0 0 1,0-1-1,-1 0 1,0 0-1,-1-1 1,1 0-1,-1 0 0,0-1 1,10-16-1,-15 21-187,-1-1 0,1 1 0,-1-1 0,0 0 0,0 1 0,0-1 0,0 0 0,-1 0 0,1 0-1,-1 0 1,0 1 0,0-1 0,0 0 0,-1 0 0,0 0 0,-1-6 0,1 7-37,0 1 0,0-1 0,-1 0 0,1 0-1,-1 0 1,1 1 0,-1-1 0,0 1 0,0-1 0,0 1 0,0 0 0,0 0 0,-1 0 0,1 0 0,-1 0-1,1 0 1,-1 1 0,0-1 0,0 1 0,-4-2 0,-10-1-38,-1 0 0,-32-3-1,10 3-365,13 1-234,17 4-368,9 0 91,6 1-365,9 0 235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4.0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 5913,'0'-1'6426,"5"11"-6266,2 5-24,6 16-104,19 44-8,-25-45-8,8 1 8,-9-3-16,-2-10 80,-3 4-552,-6-2-433,5-8-1671,-1-4 1528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4.4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133 127 4777,'-45'-45'2633,"13"16"-457,5 1-432,14 18-423,3 5-353,5-5-264,7 20-264,1-5-304,2-2 32,2 14-192,9-7 40,43 38-256,-33-43-720,1-5-840,0-18 1039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4.7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4025,'10'30'1840,"13"13"-671,-18 0-201,-5-1-296,25 8-40,-22-10-264,17 2-96,5 11-144,-16-9-56,21 4-32,-39-8 0,41 0-8,-12-10-536,-17-12 376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5.1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131 676 2593,'-69'-123'2011,"65"118"-1759,0 0 0,0-1 0,0 2 0,-1-1 1,0 1-1,0-1 0,-8-4 0,11 8-108,0 0 22,1 0-1,0 0 0,0 0 0,-1 0 1,1 0-1,0 0 0,0 0 1,0 0-1,0 0 0,0 0 0,0-1 1,0 0-1,1 1-124,0 1 0,0 0-1,0-1 1,0 1 0,0 0 0,0-1 0,0 1 0,0 0 0,0-1 0,0 1 0,0 0-1,0 0 1,0-1 0,0 1 0,0 0 0,1-1 0,-1 1 0,0 0 0,0-1 0,0 1-1,0 0 1,1 0 0,-1-1 0,0 1 0,0 0 0,1 0 0,-1 0 0,0-1 0,0 1-1,1 0 1,-1 0 0,1 0 0,4-2 137,-1 1 0,1-1 0,0 1 0,0 0 0,7 0 0,-5 0-121,-3 1-28,0-1 0,1 1 0,-1-1 1,0-1-1,0 1 0,0-1 0,0 1 0,0-1 1,0 0-1,0 0 0,-1-1 0,1 1 0,-1-1 1,1 0-1,-1 0 0,0 0 0,0 0 0,4-7 1,40-56-724,-42 58 292,0 1 1,0-1-1,-1 0 0,0 0 1,-1 0-1,0-1 0,3-10 1,6-16-995,-7 22 1245,-1 0 0,0 0-1,-1 0 1,0 0 0,-1-1 0,-1 1-1,0-1 1,-1 1 0,0-1 0,-1 1 0,0-1-1,-2 1 1,1 0 0,-8-21 0,2-1 1268,8 35-1102,0 0 1,0 0 0,0 0-1,0 0 1,0 0 0,0 0-1,0 0 1,0 0 0,0 0-1,0 0 1,0 0-1,0 0 1,1 0 0,-1 0-1,0 0 1,0 0 0,0 0-1,0 0 1,0 0 0,0 0-1,0 0 1,0 0 0,0 0-1,0 0 1,0 0-1,0 0 1,0 0 0,0 0-1,1 0 1,-1 0 0,0 0-1,0 0 1,0 0 0,0 0-1,0 0 1,0 0 0,0 0-1,0 0 1,0 0-1,0 0 1,0 0 0,0 0-1,0-1 1,0 1 0,0 0-1,0 0 1,0 0 0,0 0-1,0 0 1,9 18 896,-3-7-704,-3-6-140,-1 0-1,1 0 1,-1 0 0,0 0 0,1 8 0,8 18 93,-8-25-132,-1 1-1,0-1 0,0 0 0,0 1 0,0 9 0,2 5 16,1 0 0,11 27-1,-4-8 12,28 86 317,-36-114 384,-3-12-733,-1 0 0,0 0-1,0 0 1,0 0 0,0 0 0,0 0 0,0 0 0,0 1 0,0-1-1,1 0 1,-1 0 0,0 0 0,0 0 0,0 0 0,0 0 0,0 0-1,0 0 1,0 0 0,1 0 0,-1 0 0,0 0 0,0 0 0,0 0-1,0 0 1,0 0 0,0 0 0,1 0 0,-1 0 0,0 0 0,0 0-1,0 0 1,0 0 0,0 0 0,0 0 0,1-1 0,-1 1 0,0 0-1,0 0 1,0 0 0,0 0 0,0 0 0,9-19 1660,-4 6-1431,-4 12-244,-1 0-1,0 1 1,1-1-1,-1 1 1,0-1-1,1 0 1,-1 1 0,1-1-1,-1 1 1,1-1-1,-1 1 1,1-1-1,-1 1 1,1 0-1,-1-1 1,1 1-1,0-1 1,-1 1-1,1 0 1,0 0-1,-1-1 1,1 1-1,0 0 1,-1 0-1,1 0 1,0 0 0,-1 0-1,1 0 1,0 0-1,0 0 1,-1 0-1,1 0 1,0 0-1,-1 0 1,1 1-1,0-1 1,-1 0-1,2 1 1,1 1-16,1 0-1,-1 1 1,0 0 0,-1-1-1,6 7 1,-3-3 23,33 31-431,59 44 0,-74-65-744,0-11 486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5.7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196 13 4697,'14'-12'2089,"-30"19"-709,-37 24 109,36-16-1246,0 0-1,1 2 1,1 0 0,1 0-1,0 2 1,1 0-1,-11 23 1,22-40-240,1 1 0,-1 1 0,1-1 0,0 0 0,0 0 0,0 0 0,1 1 0,-1-1 1,1 0-1,0 0 0,0 1 0,0-1 0,0 4 0,1-6-3,-1 1 0,0-1 0,1 0 0,-1 1 0,0-1 0,1 0 0,0 1 0,-1-1 0,1 0 1,0 0-1,-1 0 0,1 0 0,0 1 0,0-1 0,0 0 0,0-1 0,0 1 0,0 0 0,1 0 0,-1 0 0,0-1 0,0 1 0,0 0 0,1-1 1,-1 1-1,0-1 0,1 0 0,-1 1 0,1-1 0,-1 0 0,0 0 0,1 0 0,1 0 0,12 0 35,0-2 0,0 0-1,20-5 1,21-4 25,-41 9-50,-7 1-5,0-1 0,0 2 0,0-1-1,0 1 1,0 1 0,14 1 0,-3 4 13,24 10 0,-8-2 43,-31-13-37,-3-1-16,0 0 0,-1 0-1,1 0 1,0 0 0,0 0-1,-1 0 1,1 1 0,0-1-1,0 0 1,-1 0 0,1 1-1,0-1 1,0 1 0,-1-1-1,1 1 1,-1-1-1,1 1 1,0-1 0,-1 1-1,1-1 1,-1 1 0,1 0-1,-1-1 1,0 1 0,1 0-1,-1 0 1,1-1 0,-1 1-1,0 0 1,0 0 0,0-1-1,1 1 1,-1 0 0,0 0-1,0 0 1,0-1 0,0 1-1,-1 1 1,-1 5 39,0 0-1,-1 0 1,0 0-1,-1-1 1,1 1-1,-7 7 1,-34 41 126,21-28-123,-98 140 100,111-150-140,7-11-6,-1 1 0,0-1 0,-1 0 1,1 0-1,-1 0 0,-1 0 0,1-1 1,-12 9-1,7-7-44,0-2 1,-1 1 0,-16 5-1,30-13-1973,10-9 1287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6.1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0 4497,'-12'20'2184,"14"14"-791,8-8-353,-13-1-336,16 5-224,-6-10-256,-9-3-80,20 11-80,-16-3-16,-5-5-32,11 10 0,-1-10-328,-2-6-792,5-9 744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6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46 5081,'-7'-27'2577,"7"18"-745,7 4 2105,-9 4-3257,1-1-224,-1 0-248,9 16-232,3 3-144,46 44-384,-27-37-1600,-14-6 1439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6.8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4 387 1712,'-4'3'6488,"6"-20"-3802,7-22-1188,0 3-729,0-2-351,2 1 0,1 0 1,26-52-1,-34 82-423,-1 0 1,0-1-1,3-12 1,-4 16-5,-2 3 2,0 1 1,0-1-1,0 0 0,0 1 1,0-1-1,0 0 0,1 1 1,-1-1-1,0 1 0,0-1 0,1 0 1,-1 1-1,1-1 0,-1 1 1,0-1-1,1 1 0,-1-1 1,1 1-1,-1 0 0,1-1 0,-1 1 1,1-1-1,-1 1 0,1 0 1,0 0-1,-1-1 0,1 1 1,-1 0-1,1 0 0,0 0 0,0-1 1,0 2-9,1-1 1,-1 1-1,0-1 0,0 1 1,1-1-1,-1 1 0,0 0 1,0 0-1,0-1 0,0 1 1,0 0-1,0 0 1,2 2-1,3 5-54,0-1 1,8 17-1,-13-24 70,56 117-104,-56-116 108,0 1 13,0 0 0,1 1 1,-1-1-1,0 1 0,0 0 0,-1-1 0,1 1 1,0 0-1,0 2 0,-1-31 595,6-32 0,2-20-155,-8 70-394,0 3-29,-1-1 0,2 1 0,-1 0-1,1-1 1,-1 1 0,1 0 0,1-1 0,-1 1 0,5-8-1,-3 11-110,1 8-254,77 131 192,-73-122-31,-5-7 189,1-1 1,0 0-1,7 9 1,-10-15-266,0 0 0,0 1 0,1-1 0,-1 0 0,0 0 1,0 0-1,1 0 0,-1 0 0,0 0 0,1-1 0,-1 1 0,1 0 0,-1-1 0,1 1 1,-1-1-1,1 1 0,-1-1 0,1 0 0,-1 0 0,1 0 0,0 0 0,2 0 0,5-4-1212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7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19 301 3697,'-1'2'248,"0"0"0,1 1 0,-1-1 0,1 0 1,0 0-1,-1 0 0,1 1 0,0-1 0,1 0 0,-1 0 1,1 3-1,-1 0 58,1 2-236,0 0 0,0 0-1,1 0 1,0 0-1,1-1 1,-1 1-1,1 0 1,1-1-1,6 10 1,9 19 95,-12-20-89,-1 0 0,0 1 0,-2-1 1,1 1-1,-2 0 0,3 24 0,1 8 57,-2-19 1,-2 1 1,0 58-1,-7-80 678,4-8-730,0 0 0,0 0 1,-1 0-1,1 0 0,0 0 1,0 0-1,-1 0 0,1 0 1,0 0-1,0 0 0,-1 0 1,1 0-1,0 0 0,0 0 1,0 0-1,-1 0 0,1-1 1,0 1-1,0 0 0,0 0 1,-1 0-1,1 0 0,0-1 1,0 1-1,0 0 0,0 0 0,-1 0 1,1-1-1,0 1 0,0 0 1,0 0-1,0 0 0,0-1 1,0 1-1,0 0 0,0 0 1,0-1-1,0 1 0,0 0 1,0 0-1,0-1 0,0 1 1,0 0-1,0 0 0,0-1 1,-4-13 347,-38-138 1600,6-13-935,33 148-1046,-16-142 251,15 119-268,3 30-16,1-1-1,0 1 0,0-1 1,1 1-1,0 0 0,1-1 1,5-17-1,0-4 72,-6 26-65,0 0 0,1-1 0,0 1 0,0 0 0,3-8 0,15-9 71,-16 17-69,-3 4-28,-1 1 1,1 0 0,0 0-1,-1-1 1,1 1 0,0 0-1,0 0 1,0 0 0,0 0-1,0 0 1,0 0 0,0 0-1,0 1 1,0-1 0,0 0-1,1 0 1,-1 1 0,0-1-1,0 1 1,1-1 0,-1 1-1,0 0 1,1-1 0,-1 1-1,0 0 1,1 0 0,-1 0-1,1 0 1,-1 0 0,0 0-1,1 0 1,-1 1-1,0-1 1,1 0 0,-1 1-1,2 0 1,1 1-18,-1-1 0,1 1-1,0 0 1,-1 0 0,1 1-1,-1-1 1,0 1 0,0-1-1,0 1 1,0 0 0,0 0-1,-1 1 1,1-1 0,2 5 0,0 0-15,-1 1 1,1-1 0,-1 1-1,4 17 1,-5-15 29,-1 0 1,0 0-1,-1 0 0,-1 0 0,0 1 1,-1 11-1,-15 67 28,15-84-23,0-1-51,-1 0-1,0 0 0,0 0 0,0 0 0,-1 0 1,1 0-1,-1 0 0,0-1 0,-1 1 0,1-1 1,-7 6-1,9-9-38,0 0 1,0-1-1,0 1 1,0 0-1,0 0 0,0-1 1,0 1-1,0-1 1,-1 1-1,1-1 0,0 0 1,-1 1-1,1-1 1,0 0-1,0 0 0,-1 0 1,1 0-1,0 0 1,-1 0-1,1 0 1,-2-1-1,1 1-251,-1-1 1,1 0 0,-1 0-1,1 0 1,0 0-1,0 0 1,-1 0-1,1 0 1,0-1-1,-3-2 1,-14-17-837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7.6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 4209,'0'-28'2348,"0"27"-2226,0 1 0,0-1-1,0 0 1,0 1-1,0-1 1,0 1-1,1-1 1,-1 0-1,0 1 1,0-1-1,0 1 1,1-1 0,-1 1-1,0-1 1,0 1-1,1-1 1,-1 1-1,0-1 1,1 1-1,-1-1 1,1 1 0,-1 0-1,1-1 1,-1 1-1,2-1 1,-2 1-31,1 0 0,-1 0-1,1 0 1,0 0 0,-1 1 0,1-1 0,0 0 0,-1 0 0,1 1 0,-1-1 0,1 0 0,-1 1 0,1-1-1,-1 1 1,1-1 0,-1 0 0,1 1 0,0 0 0,16 25 1032,14 50-682,-3 1 0,33 158 0,14 158-169,-65-335-561,-9-39-3524,0-28 2754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8.0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42 1520,'125'130'1538,"-80"-85"131,-21-28 84,-21-15-1597,-1-1 55,1 0 1,0 0-1,-1 0 0,1 0 0,0 0 0,-1-1 1,1 0-1,0 1 0,0-1 0,0 0 0,-1 0 1,1 0-1,0-1 0,0 1 0,-1 0 0,1-1 1,0 0-1,0 0 0,-1 0 0,1 0 1,-1 0-1,4-2 0,-2 0-30,0 1 1,0-1-1,0 0 0,0 0 0,0 0 1,-1-1-1,1 1 0,-1-1 1,0 0-1,0 0 0,4-8 1,7-26 307,0 12-253,-9 18-161,-1-1 1,0 1-1,4-11 0,-5 8 10,3-14 209,-6 24-276,0-1-1,0 1 1,0 0 0,0 0 0,0-1-1,-1 1 1,1 0 0,0 0 0,-1 0-1,1 0 1,-1 0 0,0 0 0,1 0-1,-1 0 1,0 0 0,1 0 0,-1 0-1,0 0 1,-1-1 0,-1 0-9,1 0 0,-1 0-1,1 1 1,-1-1 0,1 1 0,-1-1-1,0 1 1,0 0 0,1 0 0,-1 0 0,0 1-1,-6-2 1,7 2-20,0 0 0,1 0 0,-1 1 0,0-1 0,0 0 0,0 1 0,0 0 0,1-1 0,-1 1 0,0 0 0,1 0 0,-1 0 1,0 0-1,1 0 0,-1 0 0,1 0 0,-1 0 0,1 1 0,0-1 0,0 0 0,0 1 0,-1-1 0,1 1 0,-1 2 0,-3 9-69,0 0-1,0 0 1,-2 15 0,3-12 14,-1 6-18,1 1-1,2-1 0,-1 27 1,1-11-541,2-25 208,0 0-1,2 15 1,9 29-264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9.2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10 3657,'-8'-9'5337,"8"9"-5323,0 0 0,-1 0 0,1 0 0,0 0 0,-1 0 0,1 0 0,0 0 0,-1 0 0,1 0 0,0 1 0,-1-1 0,1 0 0,0 0-1,-1 0 1,1 1 0,0-1 0,0 0 0,-1 0 0,1 1 0,0-1 0,0 0 0,0 1 0,-1-1 0,1 0 0,0 1 0,0-1 0,0 0 0,0 1 0,0-1 0,0 0 0,0 1 0,0-1 0,0 0 0,-1 1 0,2-1 0,-1 1 0,0-1 0,0 0 0,0 1 0,-3 16 35,0 1 0,2-1 0,0 0 1,1 1-1,2 19 0,1 2 70,41 443 558,-25-386-534,20 150 146,-21-138-57,-18-107-227,0 0 1,0 0-1,0 0 1,0 0-1,0 0 1,0 0-1,1 0 1,-1-1-1,0 1 1,0 0-1,1 0 1,-1 0-1,1 0 0,-1-1 1,1 1-1,-1 0 1,1 0-1,-1-1 1,1 1-1,0 0 1,-1-1-1,2 2 1,1 0 10,6 4 323,-9-6-384,0 0 0,0 0 1,0 0-1,0 0 0,0 0 0,0 0 0,0 0 0,0 0 1,0 0-1,0 0 0,0 0 0,0 0 0,0 0 0,0-1 1,0 1-1,0 0 0,0 0 0,0 0 0,1 0-852,-1 0 852,0 0 1,0 0-1,0 0 0,0 0 0,0 0 0,0 0 0,0 0 1,0 0-1,0 0 0,1 0 0,-1 0 0,0 0 0,0 0 1,0 0-1,0 0 0,0 0 0,-1-2-711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9.5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1 214 2761,'89'-35'2108,"-87"34"-1948,0 0 0,0 0 0,0 0 0,-1 0-1,1 0 1,0-1 0,0 1 0,1-3 0,-1-4 1158,0 0-133,32-22 1783,-20 13-2091,-11 13-703,0 1 0,0-1 0,0 0-1,0-1 1,3-6 0,-5 8-105,-1 1 0,1-1 0,0 0 0,-1 1-1,0-1 1,0 0 0,0 0 0,0 0 0,0 1 0,0-1 0,-1 0-1,1 1 1,-2-5 0,1 5-54,1 0 0,-1 1 0,0-1 0,0 0 0,0 1 0,0-1 0,0 1 0,0-1 0,0 1 0,-1 0 0,1-1 0,0 1 0,-1 0 0,1 0 0,-1 0 0,1 0 0,-1 0 0,0 0 0,1 1 0,-1-1 0,0 0 0,0 1 0,1-1 0,-1 1 0,0 0 0,0 0 0,0-1 0,-2 1 0,-1 0-26,-1 1 0,1-1-1,-1 1 1,1 0 0,0 0-1,-1 0 1,1 1 0,-6 2 0,7-2-9,0-1 0,1 1 1,-1 0-1,1 0 1,0 0-1,0 1 0,0-1 1,0 1-1,0 0 1,0 0-1,1-1 0,-1 2 1,1-1-1,0 0 0,0 0 1,-1 4-1,0 3-35,0-1-1,1 1 0,0 0 0,1 0 1,0 11-1,0-16 37,0 1-7,1 1 1,0-1 0,0 1 0,0-1-1,1 1 1,2 9 0,-2-14 7,0 1-1,0-1 1,0 1 0,0-1 0,1 0 0,-1 1-1,1-1 1,0 0 0,0 0 0,0 0 0,0 0-1,0-1 1,0 1 0,0-1 0,0 1 0,1-1-1,-1 1 1,5 1 0,0-1-248,-1 1-1,1-1 1,-1 0-1,1 0 1,0 0-1,0-1 1,-1 0 0,1-1-1,0 0 1,0 0-1,0 0 1,9-2 0,23-11-704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29.9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170 23 4377,'1'-1'287,"-1"0"1,0 0 0,0 0-1,-1-1 1,1 1-1,0 0 1,0 0-1,0 0 1,-1 0-1,1 0 1,-1-1 0,1 1-1,-1 0 1,-1-2-1,2 3-162,-1 0-1,1-1 1,0 1 0,-1 0-1,1-1 1,-1 1-1,0 0 1,1 0 0,-1-1-1,1 1 1,-1 0 0,1 0-1,-1 0 1,1 0-1,-1 0 1,0 0 0,1 0-1,-1 0 1,1 0-1,-1 0 1,0 0 0,-4 2 219,0 0 1,1 0 0,0 0-1,-1 0 1,-6 6 0,1-2-317,6-4-8,0 0 0,1 1 0,-1-1-1,1 1 1,0 0 0,-1-1 0,1 2 0,1-1-1,-1 0 1,0 0 0,1 1 0,-4 5 0,-11 20-5,10-18-14,0-1-1,1 1 1,-8 22-1,11-25-4,0 0 0,1 0 0,0 1 0,1-1-1,-1 1 1,2-1 0,-1 1 0,1 0 0,0-1 0,1 1 0,2 10 0,3-6-22,-5-12 26,-1-1 0,0 0 1,0 0-1,1 0 0,-1 1 1,0-1-1,0 0 0,1 0 0,-1 0 1,0 0-1,0 0 0,1 0 0,-1 0 1,0 1-1,0-1 0,1 0 0,-1 0 1,0 0-1,1 0 0,-1 0 0,0 0 1,1 0-1,-1 0 0,0-1 0,1 1 1,1-1 7,0 0 0,0-1 0,-1 1 0,1-1 0,0 1 0,-1-1 0,1 1 0,1-3 1,5-6 37,10-7 64,18-26 1,-31 36-90,0 0-1,0-1 0,-1 0 1,0 0-1,0 0 0,4-13 1,-1 6 42,-4 11-61,-3 5-119,0 0 42,1 8-207,0-6 247,8 15 32,0 1 1,1-1 0,19 26-1,-24-37-51,-1-1-1,1 0 1,0-1 0,8 7-1,-12-11-22,0 0 0,1 0 0,-1 0 0,1 0 0,-1-1 0,1 1 0,0 0 0,-1-1 0,1 1 0,0-1 0,-1 1 0,1-1 0,0 0 0,-1 0 0,1 0 0,0 0 0,0 0 0,2-1 0,4 1-247,27-1-411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0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120 168 4545,'0'-11'683,"-2"0"1,1 0-1,-1-1 1,-1 1-1,0 0 0,-6-15 1,7 19-251,-1 1 0,0-1 0,0 0 0,-1 1 1,1 0-1,-10-12 0,11 17-359,1-1 1,-1 0-1,0 1 1,0 0-1,0-1 1,0 1-1,0 0 1,0 0-1,0 0 1,0 0-1,-1 0 1,1 1-1,0-1 1,-1 1-1,1-1 1,0 1-1,-1 0 1,1 0-1,0 0 1,-1 0-1,1 0 1,0 1-1,-1-1 1,-3 2-1,6-2-72,-1 0 1,1 0-1,-1 0 0,1 0 0,-1 0 1,1 0-1,-1 1 0,1-1 0,-1 0 1,1 0-1,-1 0 0,1 1 0,-1-1 1,1 0-1,-1 1 0,1-1 1,0 1-1,-1-1 0,1 0 0,0 1 1,-1-1-1,1 1 0,0-1 0,-1 2 1,5 11-5,3 3-28,-4 0-14,0 0-1,-1 1 0,-1 26 1,-1-26 12,1 0 0,1 0 1,6 31-1,14 21-8,-11-38 28,-1 0 1,9 61-1,-14-61-544,1 0 0,2 0 0,1-1 0,22 53 0,-18-55-386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30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174 91 5361,'-155'-73'2537,"151"63"-1057,-11 3-496,19 7-456,6 7-144,6-1-104,-2-1 1,27 0-57,-7-3-56,4 0-104,7-1-24,-23 6-288,6 8 176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2.5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201 1 3849,'0'-1'6023,"-6"2"-3495,-15 8-2042,0 1 1,-37 23-1,52-28-445,0-1 0,0 1 0,0-1 0,1 2 0,0-1 0,0 0 0,1 1 0,-1 0 0,1 0 0,-6 12 0,-4 7 4,11-21-42,1 0 0,0 0 0,0 1 0,0-1 0,0 0 0,1 1 0,0-1 0,-1 1 0,2 0 0,-1-1 0,0 1 1,1 0-1,0-1 0,0 1 0,1 0 0,-1-1 0,1 1 0,0 0 0,2 6 0,-1-6-7,1 0-1,-1 0 1,1 0 0,0 0 0,0 0 0,1 0-1,-1-1 1,1 0 0,0 0 0,0 0-1,0 0 1,1-1 0,0 1 0,-1-1 0,9 4-1,5 2 0,3 2 5,40 15 0,-55-24 2,1-1 1,-1 1-1,0-1 1,1 0-1,-1 0 1,0-1-1,1 0 1,-1 0-1,1 0 0,-1-1 1,9-2-1,-9 1 0,0 0 0,0-1 0,0 0 0,6-4 0,-7 4-17,1 0 0,-1 0 0,1 1 0,0-1 0,6-1 0,10 0-100,-12 2-31,-1 0 1,0 0-1,1-1 0,-1 0 1,13-7-1,-16 7-30,-2 1-18,-1 1 0,1-1-1,-1 0 1,0 0-1,1 0 1,-1-1 0,0 1-1,0-1 1,-1 0-1,1 0 1,0 0 0,-1 0-1,0 0 1,4-7 0,-5 5 4,0-1 0,0 0 0,-1 1 0,0-12 0,0 17 178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2.9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31 4001,'-1'-2'349,"0"-1"0,1 1 0,-1 0 0,0 0 0,0 0 0,-1 0 0,1 0 1,-2-2-1,2 3-209,1 0 1,-1 0 0,1 1-1,-1-1 1,0 0 0,0 1 0,1-1-1,-1 1 1,0-1 0,0 1-1,1-1 1,-1 1 0,0-1-1,0 1 1,0 0 0,0 0 0,0-1-1,0 1 1,0 0 0,0 0-1,0 0 1,0 0 0,-1 0 0,2 0-85,0 1 0,-1-1 0,1 0 1,-1 1-1,1-1 0,0 0 0,0 1 1,-1-1-1,1 1 0,0-1 1,-1 0-1,1 1 0,0-1 0,0 1 1,0-1-1,0 1 0,-1-1 0,1 1 1,0-1-1,0 0 0,0 1 1,0-1-1,0 1 0,0-1 0,0 1 1,0-1-1,0 1 0,1-1 0,-1 1 1,0-1-1,0 1 0,1 0 1,-1 7 321,-5 3-88,4-9-269,0 0 0,0 0 1,0 0-1,1 0 1,-1 0-1,1 0 0,-1 0 1,1 0-1,0 0 0,0 0 1,0 0-1,0 0 1,0 0-1,0 0 0,0 0 1,1 0-1,-1 1 1,2 1-1,10 94 179,4-36-115,-3 7-13,-7-47-53,2 10 20,6 53 1,4 38 24,-17-110-60,0 1 1,0-1 0,2 0-1,-1 0 1,2 0 0,0 0-1,0-1 1,1 1 0,9 15-1,-7-14-157,1-1 0,15 20-1,-23-32 111,0-1 0,1 0 1,-1 1-1,1-1 0,-1 1 0,1-1 0,-1 0 0,1 1 0,-1-1 0,1 0 1,-1 0-1,1 1 0,-1-1 0,1 0 0,-1 0 0,1 0 0,-1 0 1,1 0-1,0 0 0,-1 0 0,1 0 0,-1 0 0,1 0 0,0 0 0,-1 0 1,1 0-1,-1 0 0,1 0 0,-1-1 0,1 1 0,-1 0 0,1 0 0,-1-1 1,2 1-1,-1-1-120,0-1 1,1 1 0,-1 0-1,0 0 1,0-1 0,1 1-1,-1-1 1,0 1 0,0-1-1,1-2 1,9-27-594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3.3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3585,'1'0'165,"-1"0"0,1 0-1,-1 0 1,1 1 0,-1-1 0,1 0 0,-1 0 0,1 0 0,-1 1 0,1-1 0,-1 0-1,1 1 1,-1-1 0,1 1 0,-1-1 0,0 0 0,1 1 0,-1-1 0,1 1 0,-1-1-1,0 1 1,0-1 0,1 1 0,-1 0 0,0-1 0,0 2 0,4 17 590,-3-14-421,3 30 513,-1 1 0,-3 50 0,-1-15-419,1-35-252,0-17-83,0 1-1,1 0 1,0-1-1,8 33 0,-8-50-73,-1 0-1,1 0 0,0 0 1,0 0-1,0 0 0,0-1 0,1 1 1,-1 0-1,0-1 0,1 1 1,-1-1-1,1 1 0,0-1 1,1 2-1,-2-3 3,0 1 1,0-1 0,0 1-1,0-1 1,0 0 0,0 0-1,0 1 1,0-1 0,0 0-1,0 0 1,0 0 0,0 0-1,0 0 1,0 0 0,0 0-1,0-1 1,0 1 0,0 0-1,0 0 1,0-1 0,0 1-1,0-1 1,0 1 0,0-1-1,-1 1 1,1-1 0,0 0-1,0 1 1,0-1 0,-1 0-1,1 0 1,0 1 0,0-3-1,4-5 108,0-2 0,0 1 0,-1 0 0,-1-1-1,1 0 1,2-15 0,1 1 17,-2 8-3,4-32 0,-8 42-101,0 1 1,-1-1-1,0 1 1,0-1-1,-1 0 1,0 1 0,0-1-1,0 1 1,-3-8-1,7 23-66,-1-1 0,0 1 0,-1 0 0,0 1 0,-1 15 0,0-5-9,1-2-16,6 34 0,-6-47-24,0-1 0,1 1 1,0 0-1,0-1 1,0 1-1,1-1 1,0 1-1,0-1 0,6 8 1,-9-13 23,1 1 1,-1-1-1,1 1 1,-1-1-1,1 1 0,-1-1 1,1 1-1,-1-1 1,1 1-1,0-1 1,-1 0-1,1 1 0,-1-1 1,1 0-1,0 0 1,-1 1-1,1-1 1,0 0-1,0 0 1,-1 0-1,1 0 0,0 0 1,-1 0-1,1 0 1,0 0-1,-1 0 1,1 0-1,0 0 1,0-1-1,-1 1 0,1 0 1,0 0-1,-1-1 1,1 1-1,-1 0 1,1-1-1,0 1 1,0-1-1,1-2-207,1 1 0,-1-1-1,0 1 1,0-1 0,0 0 0,0 0-1,2-5 1,7-28-516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3.7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23 126 2665,'-3'-10'643,"2"8"-448,1 1-1,-1-1 1,1 0 0,-1 1-1,1-1 1,-1 0-1,0 1 1,0-1-1,0 1 1,0-1-1,0 1 1,0 0 0,0-1-1,-3-1 1,1 5 1069,2 6-895,3 14-155,24 98 313,-16-77-457,24 71 125,-31-104-152,1-1-1,1 1 1,-1-1 0,2 0-1,-1 0 1,12 13 0,-15-19-11,1-1 1,0 1 0,-1-1 0,1 1-1,1-1 1,-1 0 0,0 0-1,0 0 1,8 2 0,-10-3-16,0-1 1,-1 1-1,1-1 0,0 0 1,0 1-1,0-1 0,0 0 1,0 0-1,0 0 0,0 0 0,0 0 1,0 0-1,0 0 0,0 0 1,0 0-1,0 0 0,0-1 1,0 1-1,0 0 0,0-1 1,-1 1-1,1-1 0,0 1 1,0-1-1,0 1 0,0-1 1,-1 1-1,1-1 0,0 0 1,-1 0-1,1 1 0,0-1 1,-1 0-1,1 0 0,0 0 0,1-6 100,1 2-34,-1 0 1,0-1 0,0 1-1,-1-1 1,1 1-1,0-9 1,-2 3 0,2-18 89,12-2-10,-10 25-120,-1-1-1,0 0 0,4-14 0,-1-15 97,-6 34-132,0 0 0,0 1 1,0-1-1,0 0 0,-1 1 1,1-1-1,0 1 0,-1-1 1,1 1-1,-1-1 1,0 1-1,0-1 0,1 1 1,-1-1-1,0 1 0,0 0 1,-1-2-1,4 6-28,1 0-1,-1-1 0,0 1 1,0 1-1,0-1 1,-1 0-1,1 0 0,-1 1 1,1-1-1,0 5 0,4 38-106,-5-36 114,0-1 0,1 1 0,3 15 0,-4-22 14,1-1-1,-1 1 1,0 0 0,1 0 0,-1-1 0,1 1-1,0-1 1,0 0 0,0 1 0,0-1 0,0 0-1,0 0 1,1 0 0,-1 0 0,5 2 0,-5-3 22,-1 0 0,1-1 0,-1 1 1,1 0-1,-1-1 0,1 1 0,-1-1 0,1 0 1,0 1-1,-1-1 0,1 0 0,0 0 1,-1 0-1,1 0 0,0 0 0,-1-1 0,1 1 1,0 0-1,-1-1 0,1 1 0,-1-1 0,1 1 1,-1-1-1,1 0 0,-1 0 0,1 0 1,-1 0-1,0 0 0,0 0 0,1 0 0,-1 0 1,0 0-1,0-1 0,0 1 0,0 0 0,0-1 1,1-2-1,8-17 586,0-1 0,10-35-1,-12 35-315,-2 5-45,-1 1 0,-1-2 1,0 1-1,3-31 0,-7 41-246,0 0 1,0 0-1,-1 0 0,0 0 1,0 0-1,-1 1 0,0-1 1,0 0-1,0 1 1,-1-1-1,0 1 0,0 0 1,-1 0-1,1 0 0,-7-7 1,-1 2-1255,0 1 1,-24-17-1,20 16-565,-6-5 55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4.7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261 62 3465,'-24'-45'2707,"23"43"-2484,-1 1 1,1 0-1,0-1 0,-1 1 1,1 0-1,-1 0 0,1 0 1,-1 0-1,0 0 0,1 0 1,-1 1-1,0-1 0,0 0 1,1 1-1,-1-1 0,0 1 1,0 0-1,0 0 1,0 0-1,0 0 0,1 0 1,-1 0-1,0 0 0,-3 1 1,2-1 105,-2 1-181,1 0-1,0 0 1,0 0-1,-1 0 1,1 1-1,0 0 1,0-1-1,0 2 1,1-1-1,-1 0 1,0 1-1,-4 4 1,-3 4 3,0 0 0,-11 16 1,11-13-62,-1 3-81,0 1 1,-16 37-1,25-50-14,-1 7-11,0 0-1,0 0 1,1 0 0,1 1 0,0-1 0,0 1 0,2 22-1,0-32 9,0 1 0,0-1 0,1 0 0,0 1 0,0-1-1,0 0 1,0 1 0,0-1 0,0 0 0,1 0-1,0 0 1,0 0 0,0 0 0,3 4 0,-4-6 6,0 0 0,0 0 0,0-1 0,0 1 0,1 0 0,-1-1 0,0 1 0,0 0 0,0-1 0,0 0 0,1 1 0,-1-1 0,0 0 0,1 0 0,-1 1 0,0-1 0,0 0 0,1 0 0,-1 0 0,0-1 0,1 1 0,-1 0 0,0 0 0,0-1 0,0 1-1,2-1 1,4-2 19,0-1-1,0 1 1,8-7-1,-9 6 5,1 1-5,-1-1-1,1-1 1,-1 1 0,0-1 0,-1 0-1,1-1 1,-1 1 0,0-1 0,-1 0 0,1 0-1,-1-1 1,0 1 0,-1-1 0,1 0 0,-1 0-1,-1 0 1,1 0 0,0-8 0,0 3 6,-1 5 8,0 1 0,-1-1 1,0 0-1,0 0 0,0-12 1,-1 19-36,0 0 1,-1 0-1,1 1 0,0-1 1,0 0-1,0 0 0,0 0 1,0 1-1,-1-1 0,1 0 0,0 0 1,0 0-1,0 0 0,-1 0 1,1 1-1,0-1 0,0 0 1,-1 0-1,1 0 0,0 0 1,0 0-1,0 0 0,-1 0 1,1 0-1,0 0 0,0 0 1,-1 0-1,1 0 0,0 0 1,0 0-1,-1 0 0,1 0 1,0 0-1,0 0 0,-1 0 1,1 0-1,0 0 0,0 0 1,0-1-1,-1 1 0,1 0 1,0 0-1,0 0 0,0 0 1,-1-1-1,1 1 0,0 0 1,0 0-1,0 0 0,0 0 1,-1-1-1,1 1 0,0 0 1,0 0-1,0-1 0,0 1 1,0 0-1,1 17-27,1 0 0,1 0 0,0 0 0,1 0 0,1 0 0,12 26 0,-13-31-128,1-1 1,1 0-1,0 0 1,0-1-1,9 11 1,-14-21 88,-1 0 0,1 0 0,0 0 1,-1 0-1,1 0 0,0 0 1,-1 0-1,1 0 0,0 0 1,-1 0-1,1 0 0,0 0 1,0 0-1,-1-1 0,1 1 1,-1 0-1,1 0 0,0-1 1,-1 1-1,1-1 0,-1 1 1,1 0-1,0-1 0,-1 1 0,1-1 1,0 0-1,15-20-1303,6-9 617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5.0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42 3929,'-12'-25'2240,"0"10"-375,11 13-465,-1 11-648,2 6-240,7 16-288,-2 6-24,10 13-80,1 12-8,6 8-48,3 3-24,0-6-16,0-7 8,-3-10-360,0-6-456,-1-11-1152,-11-16 1160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5.4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50 125 3649,'-30'-23'2408,"14"13"-31,12-8-1161,19 28-256,14 5-152,7-9 73,4 3-137,14-6-376,1-10-144,2 2-120,-4-11-32,-8-11-232,-5-3-640,22-2 552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5.7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49 116 4377,'-39'-100'2863,"33"84"380,9 21-2811,-1 0 79,-1 0-228,-1 0 0,0 0 0,0 1 0,0-1-1,0 0 1,-1 0 0,-2 9 0,0 2 78,1 7-191,1 1 1,2-1-1,0 1 1,1 0-1,6 28 1,4 33 5,14 98 2,-12-104-127,-8-54-32,-4-14-94,1 0 0,1 0 0,0-1 0,0 1 1,1-1-1,1 0 0,-1 0 0,2-1 0,7 11 0,-13-19-183,0 0 0,0 0 0,0 1 0,-1-1 0,2 0 0,-1 0 0,0 0 0,0 0 0,0 0 0,0 0 0,1 0-1,-1 0 1,0-1 0,1 1 0,-1-1 0,1 1 0,-1-1 0,1 1 0,-1-1 0,3 1 0,0-4-1125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6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5 209 3609,'-5'-6'2152,"5"9"-311,10-3-489,5 0-176,20 0-120,13-3-87,-9-16-377,11-2-112,2-1-232,-11-10-56,16 6-64,-27-13-40,2 16-168,-2 5-360,-2 16 304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6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32 416 4937,'5'39'2409,"2"1"-921,3-5-328,-4-5-504,-1-5-240,2-12-264,-2-3 16,5-10-712,-3-13-656,1-11 784</inkml:trace>
  <inkml:trace contextRef="#ctx0" brushRef="#br0" timeOffset="1">64 69 6945,'-24'-30'3417,"8"8"-1096,2 11-393,11 7-704,0 3-391,-1 4-505,6 2-616,3 3-273,10 3-1879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46.8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0 448 1832,'27'56'1855,"-21"-46"-1514,-1 1 0,0 0 0,0 0 0,-1 1 0,0-1 0,-1 1 0,2 20 0,6 24 528,-10-52-106,-4-8-125,3 3-458,-1-1 1,1 1-1,0-1 1,0 1 0,0-1-1,0 1 1,0 0 0,0-1-1,0 1 1,0-1 0,1 1-1,-1 0 1,0-1 0,1 1-1,0-1 1,-1 1-1,2-2 1,-2 2-77,39-88 1196,-38 84-1225,1 0 0,-1 0 1,0-1-1,0 1 0,-1 0 0,1-1 0,-1 1 0,0 0 1,-1-1-1,1 1 0,-1 0 0,0 0 0,-1-1 0,1 1 0,-4-8 1,-3-13 164,2 0-8,1 10-135,1-1 1,0 0-1,1 0 1,1 0-1,1-29 0,3 31-10,8-26-1,-2 5 17,-6 28-87,-1 1-1,1 0 0,1-1 0,-1 1 0,1 0 0,1 0 0,-1 1 0,1-1 0,0 1 1,0 0-1,1 0 0,0 0 0,0 0 0,10-8 0,-2 4-14,-1 1-1,2 1 0,-1 0 1,1 0-1,22-7 1,-26 10-21,1 1 1,0 1 0,1 0 0,18-2-1,-25 5 12,0 0 0,0 0 0,0 0 0,0 1-1,0-1 1,0 2 0,0-1 0,0 0 0,0 1 0,0 0-1,-1 0 1,9 5 0,-9-4 6,1-1 1,-1 1-1,-1 0 0,1 1 1,0-1-1,-1 1 0,0-1 0,1 1 1,-1 0-1,-1 0 0,1 1 1,-1-1-1,4 9 0,-5-10 13,0 1 0,0-1-1,-1 1 1,1 0 0,-1 0-1,0-1 1,0 1 0,0 0 0,-1-1-1,1 1 1,-1 0 0,0-1 0,0 1-1,0-1 1,0 1 0,-1-1 0,1 1-1,-1-1 1,-4 6 0,5-8-1,-11 18 180,-1 0 0,-1-2 0,0 1 0,-24 20 0,-7-6 142,28-19-220,13-9-88,0 0 1,-1-1-1,1 1 1,-1-1-1,0 0 1,0 0-1,-1-1 1,1 1-1,0-1 1,-1 0-1,-6 1 0,-21 1 38,-59 0 0,70-3-1747,35-12 1147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50.7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3136 689 1856,'-6'69'1293,"6"-68"-1256,0-1 0,0 1 1,0-1-1,0 1 0,0-1 1,0 0-1,0 1 0,0-1 1,-1 0-1,1 1 0,0-1 1,0 1-1,0-1 0,0 0 1,-1 1-1,1-1 0,0 0 1,0 1-1,-1-1 0,1 0 1,0 0-1,-1 1 0,1-1 1,0 0-1,-1 0 0,1 1 1,0-1-1,-1 0 0,1 0 1,0 0-1,-1 0 0,1 0 1,-1 1-1,1-1 0,0 0 1,-1 0-1,1 0 0,-1 0 1,1 0-1,-1 0 0,1 0 1,0-1-1,-1 1 0,1 0 1,-1 0-1,1 0 0,0 0 1,-1 0-1,1-1 0,-1 1 1,0-1 137,0 0 1,-1 1-1,1-1 1,0 0-1,0 0 1,0-1-1,0 1 1,0 0 0,-2-2-1,2-5 466,1 7-555,0 0 1,0 0-1,0 0 0,0 0 0,0 0 0,0 0 0,0 0 0,-1 0 0,1 1 0,0-1 0,-1 0 0,1 0 0,-1-1 0,-5-4 281,6 6-345,0 0 0,0-1-1,-1 1 1,1 0 0,0 0 0,0 0-1,0 0 1,0-1 0,-1 1 0,1 0 0,0 0-1,0 0 1,0-1 0,0 1 0,0 0-1,0 0 1,0-1 0,-1 1 0,1 0-1,0 0 1,0-1 0,0 1 0,0 0 0,0 0-1,0-1 1,0 1 0,0 0 0,0 0-1,1-1 1,-1 1 0,0 0 0,0 0 0,0-1-1,0 1 1,0 0 0,0 0 0,0 0-1,0-1 1,1 1 0,-1 0 0,0 0 0,0 0-1,0 0 1,0-1 0,1 1 0,-1 0-1,0 0 1,0 0 0,1 0 0,-1-1-1,-2-5 539,2 6-549,0 0-1,0 0 1,0 0 0,-1 0 0,1-1-1,0 1 1,0 0 0,0 0 0,0 0-1,0 0 1,0-1 0,-1 1 0,1 0-1,0 0 1,0 0 0,0-1 0,0 1 0,0 0-1,0 0 1,0 0 0,0-1 0,0 1-1,0 0 1,0 0 0,0 0 0,0-1-1,0 1 1,0 0 0,0 0 0,0 0-1,0-1 1,0 1 0,1 0 0,-1 0-1,0 0 1,0 0 0,0-1 0,1 1-1,-1 0 1,0 0 0,0 0-1,1 0 1,-1 0-1,0 0 1,1-1 0,-1 1-1,0 0 1,0 0-1,1 0 1,-1 0 0,0-1-1,0 1 1,1 0-1,-1 0 1,0 0-1,0-1 1,0 1 0,1 0-1,-1 0 1,0-1-1,0 1 1,0 0 0,0-1-1,0 1 1,0 0-1,0 0 1,1-1 0,-1 1-1,0 0 1,0-1-1,0 1 1,0-1 0,-21-11 408,14 8-292,-65-40 949,62 34-732,4 4-237,-9-1 64,-1 1 0,-22-6-1,26 8-138,-11-3 93,1 1-1,-39-4 1,57 10-108,1-1 0,-1 0 0,1 0-1,-1 0 1,1 0 0,-1-1 0,-4-2 0,4 2 10,0 0-1,-1 0 1,1 0-1,-10-2 1,-3-2 43,-8-1 19,-18 7 31,1-6-65,31 6-38,0-1-1,0-1 0,0 0 1,0 0-1,0-2 1,1 1-1,-1-1 0,1 0 1,0-1-1,-10-7 1,12 7-3,0 0 0,-1 0 1,1 1-1,-1 0 0,0 0 0,0 1 1,-1 0-1,1 0 0,0 1 1,-17-1-1,-4-4 69,19 5-73,0-1 1,-1 1 0,1-2 0,-17-7-1,9 3-2,-20-9 0,34 13-7,-1 2 0,0-1 0,1 1-1,-1-1 1,0 2 0,0-1 0,0 1-1,-1 0 1,-10-1 0,8 3 2,0-1 1,0-1-1,0 1 0,1-2 1,-1 1-1,0-1 0,0 0 1,1-1-1,-10-4 0,-5-2 3,0 0-1,-34-7 1,50 14-5,-72-21 20,25 5-20,46 17-1,1-1 0,0 0 0,-1-1 0,1 0 0,-9-5 0,-11-5 0,-93-31 0,65 29 6,21 7-4,21 4-1,-4-1 1,1 1 0,-21-3 0,16 4 5,0-1 0,0-1-1,-31-12 1,-21-5 15,49 17-16,13 3-4,0-1 0,0 0 0,-16-6 0,12 1-7,1 1-1,-1 1 1,0 0 0,0 1 0,0 1 0,-1 0-1,0 1 1,-20-2 0,-73-3-26,94 7 33,0-1-1,0 0 0,-20-6 1,25 5-3,0 0 1,-1 1-1,0 1 0,1-1 1,-1 2-1,0-1 1,0 2-1,-14 1 0,16-1-5,-1 0 0,1 0-1,-1-1 1,0-1-1,-18-2 1,19 1 2,1 1 0,-1 0 0,0 1 0,0 0 0,0 0 0,0 1 0,-10 2 0,-26 4-6,37-7 1,0 1 0,1 0 0,-1 0 0,1 1 0,-1 0 0,-12 6 1,12-5-2,1 0 0,-1-1 1,0 1-1,0-2 1,0 1-1,-11 0 1,-22 5-14,12-1 14,22-3 7,0-1 0,0 0 0,-10 1 0,11-2 1,1 0 0,-1 1 0,1-1 0,0 1 0,0 0 0,-5 3 0,9-5 1,1 0 0,-1 1 0,1-1-1,-1 1 1,1-1 0,-1 1 0,1-1-1,0 1 1,-1-1 0,1 1-1,0-1 1,-1 1 0,1-1 0,0 1-1,0 0 1,-1-1 0,1 1 0,0-1-1,0 1 1,0 0 0,0 1 0,-3 7-9,0-7 6,0 0 1,0-1 0,0 1 0,0-1 0,0 0 0,0 0-1,0 0 1,0 0 0,-1-1 0,1 1 0,0-1 0,-7 0-1,-17 4-11,26-4 14,1 0-1,-1 0 0,1 0 1,0 0-1,-1 0 1,1 0-1,0 0 1,-1 0-1,1 0 0,0 1 1,-1-1-1,1 0 1,0 0-1,-1 0 1,1 1-1,0-1 0,-1 0 1,1 0-1,0 1 1,0-1-1,-1 0 0,1 1 1,0-1-1,0 0 1,0 1-1,0-1 1,-1 0-1,1 1 0,0-1 1,0 1-1,0-1 1,0 0-1,0 1 1,0-1-1,0 0 0,0 1 1,0-1-1,0 1 1,0-1-1,0 0 1,1 1-1,-1 1-2,0-1 0,1 1 1,-1-1-1,0 1 0,0-1 0,0 1 0,0-1 1,0 1-1,0-1 0,-1 1 0,1-1 1,0 1-1,-1-1 0,1 1 0,-1-1 0,1 1 1,-1-1-1,0 0 0,0 1 0,1-1 0,-1 0 1,0 0-1,0 0 0,0 0 0,-2 2 1,-3 2-12,-1 1 0,1-1-1,-11 5 1,7-4 0,9-5 13,1-1 0,-1 1 0,1-1 0,-1 1 0,1-1 1,-1 1-1,1-1 0,-1 1 0,1-1 0,0 1 0,-1 0 0,1-1 0,0 1 0,-1 0 0,1-1 0,0 1 0,0 0 0,0-1 0,0 1 0,0 0 0,0 0 0,-3 7-8,-1 0 2,3-8 6,0 1 0,0 0 0,1 0 0,-1 0 0,1 0 0,-1 0 0,1 0 0,-1 0 0,1 0 0,0 0-1,-1 0 1,1 0 0,0 0 0,0 0 0,0 0 0,0 0 0,0 2 0,0-2-1,0 1 0,0-1-1,0 1 1,-1-1 0,1 1-1,0 0 1,-1-1 0,1 1-1,-1-1 1,1 0 0,-1 1-1,0-1 1,1 1 0,-1-1-1,0 0 1,0 0 0,0 1-1,0-1 1,0 0 0,-3 2-1,-9 13-28,12-15 30,1-1 0,-1 1 0,1 0 0,0 1 0,-1-1 0,1 0-1,0 0 1,0 0 0,0 0 0,0 0 0,0 0 0,0 0 0,0 0 0,0 0-1,0 0 1,0 0 0,1 2 0,9 21-8,0 2-2,-10-23 10,0 0-1,0 0 0,0 0 1,0 0-1,-1 1 1,1-1-1,-1 0 0,0 0 1,0-1-1,0 1 1,0 0-1,0 0 0,0 0 1,-1-1-1,1 1 1,-1 0-1,0-1 0,0 0 1,-3 4-1,5-6 2,-1 0-1,1 0 1,0 1-1,0-1 0,-1 0 1,1 0-1,0 1 1,0-1-1,0 0 1,-1 0-1,1 1 1,0-1-1,0 0 0,0 1 1,0-1-1,0 0 1,0 1-1,0-1 1,0 0-1,-1 1 1,1-1-1,0 0 1,0 1-1,1-1 0,-1 0 1,0 0-1,0 1 1,0-1-1,0 0 1,0 1-1,0-1 1,0 0-1,0 1 0,1-1 1,6 10-3,-6-9 0,2 3-1,1 0 1,-1-1-1,1 0 1,0 0-1,0 0 0,0 0 1,6 3-1,-6-4 2,0 0 0,0 1 0,-1-1 0,1 1 0,-1 0 0,1 0 0,3 4 0,-6-5 1,1 0 1,0 0 0,0-1 0,0 1-1,0-1 1,0 1 0,1-1 0,-1 0 0,0 1-1,4 0 1,12 8-7,-1 0-1,0 0 0,0-1-1,0 0 1,1-2 0,30 9 0,-11-3 2,104 27 13,-140-40-7,42 8 7,-30-6-3,-1 0 0,1 0 0,22 9 0,-20-5-2,-1-1 1,1-1-1,0 0 1,0-1-1,1-1 1,28 1-1,-38-2-1,0 0-1,0 0 0,0 0 0,0 0 1,9 4-1,18 4 5,19-4-4,-34-5 1,-1 2 1,18 3-1,-35-4-2,0-1 0,1 0 0,-1 0 0,0 0 0,0 0 0,1 1 0,-1-1 0,0 0 0,0 0 0,1 0 0,-1 0 0,0 0 0,0 0 0,1 0 0,-1 0 0,0 0 0,0 0 0,1 0 0,-1 0 0,0 0 0,0 0 1,1 0-1,-1 0 0,0 0 0,0 0 0,1 0 0,-1 0 0,0-1 0,0 1 0,1 0 0,-1 0 0,0 0 0,0 0 0,0 0 0,1-1 0,-1 1 0,0 0 0,0 0 0,0 0 0,0-1 0,0 1 0,1 0 0,-1 0 0,0-1 0,0 1 0,5-6 0,0 5 0,-1 0 0,1 0 0,0 1 0,-1-1 0,1 1 0,0 0 0,-1 1 0,1-1 0,0 1 0,4 1 0,54 16 0,-15 0 1,-19-6-3,0-2 0,0-1-1,42 7 1,-48-13 1,0 1-1,-1 1 0,0 2 1,32 12-1,-35-11 5,-1-2 0,26 6 0,8 2 6,35 15-3,119 35 10,-130-52-8,-29-6 0,-3-1 3,-32-5-9,0 1 0,14 4 1,-13-2 0,-1-1 1,1 0 0,0-1 0,-1 0-1,1-1 1,0 0 0,0-1 0,-1 0 0,1-1-1,0-1 1,-1 0 0,13-5 0,33-9 42,-19 6-4,-26 8-20,1 1 0,14-2 1,-17 4-9,-1-2 0,1 1 1,-1-2-1,16-4 1,-20 4-7,1 1 0,-1 0 0,0 1 0,1 0 0,10-1 0,18-4 34,-30 5-37,-1 0 0,1-1 0,-1 1-1,1-1 1,-1 0 0,0 0 0,0-1 0,0 1-1,6-5 1,26-21 13,-34 28-18,-1 0 1,0-1-1,0 1 1,0 0 0,0-1-1,1 1 1,-1 0-1,0 0 1,0 0 0,0 0-1,1 0 1,-1 0-1,0 0 1,0 1-1,0-1 1,1 0 0,1 2-1,11 0 4,27-11 5,-10 1 0,-27 7-8,-1 0 0,1 0 0,-1 0 0,1-1 0,5-2 0,-6 2-1,0 0 0,1 0 0,-1 1 0,1 0 0,-1 0-1,1 0 1,0 0 0,3-1 0,30 2-7,-20 0-2,29-3 1,-26 1 1,0 2 0,0 0 0,1 2 0,22 4 0,-15-2 3,-21-3 3,0 0-1,0 1 1,0 0-1,10 5 1,12 3 0,26 6 1,-42-11 0,0-1-1,26 4 1,-39-8-70,0 0 1,1 0-1,-1 0 1,0 0-1,1 0 1,-1 0-1,0 0 1,1 1-1,-1-1 1,0 0-1,1 0 1,-1 0-1,0 0 1,0 0-1,1 1 1,-1-1-1,0 0 0,0 0 1,1 0-1,-1 1 1,0-1-1,0 0 1,0 0-1,1 1 1,-1-1-1,0 0 1,0 0-1,0 1 1,1 0-1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2:53.3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94 69 3257,'-60'-38'1724,"59"37"-1650,1 1 0,-1-1 0,1 1 0,-1 0 0,1-1 0,-1 1 0,1 0 0,-1-1 0,0 1 0,1 0 0,-1-1 0,1 1 0,-1 0 0,0 0 0,1 0 0,-1 0 0,0 0-1,1 0 1,-1 0 0,0 0 0,1 0 0,-1 0 0,0 0 0,1 0 0,-1 0 0,0 1 0,1-1 0,-1 0 0,-1 1 0,0-1 691,-1-7 1072,-6-14 2352,14 23-3882,8 5-228,1 1 1,-1 0 0,12 11-1,-9-7-45,-15-12-28,1 1 0,-1 0 0,0 0 1,0 0-1,0 0 0,1-1 0,-1 1 0,0-1 0,1 1 1,-1-1-1,1 1 0,-1-1 0,0 0 0,1 0 1,2 0-1,4 1 23,5 1 3,-6-1-14,0 0-1,0 0 1,0 1-1,10 4 1,-7 0-1,-7-4-7,1 0-1,-1 0 0,0-1 1,1 1-1,0-1 0,-1 1 1,1-1-1,0 0 0,-1-1 1,1 1-1,8 0 0,-4-2 15,0 0 1,0 1-1,0-1 0,0 2 0,0 0 0,0 0 0,1 0 0,7 3 1,-15-4 20,4 0-18,0 0 0,0-1 0,-1 0 0,1 0 0,6-2 0,2 0 83,-11 2-57,-1 1 0,0 0 0,1 0 0,-1 0 0,1 0 0,-1 0 0,0 1 0,1-1 0,-1 0 0,0 1 0,1-1 0,-1 1 0,3 1 0,9 2-3808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3.6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687 43 3729,'-24'-20'2261,"18"13"-1112,14 10 34,19 10 1668,-28-14-2732,1 1-1,-1-1 1,1 1 0,-1-1-1,1 1 1,0-1-1,-1 0 1,1 1 0,-1-1-1,1 0 1,0 1 0,0-1-1,-1 0 1,1 1-1,0-1 1,0 0 0,0 0-1,0 0 1,19 3 785,-13-2-798,-1 1-1,1-1 1,0 1 0,6 2-1,26 12 398,0 2 1,39 24-1,-59-32-339,19 10 226,50 19 0,5 2-105,-56-23-122,68 22 0,-99-38-155,229 71 604,-204-59-580,-1 2-1,-1 1 1,51 37 0,-53-34-7,2 0 1,0-2 0,46 20-1,-14-10 352,94 59-1,-93-50-297,72 32 0,-106-55-78,-1 1 0,-1 2 0,0 1-1,31 27 1,10 7 14,-35-32 2,1-1 0,1-1 0,37 12 0,-31-12 0,42 15 31,44 21 79,-16 8-46,-95-46-128,-10-7 163,-4-8-105,0 0 0,0 0 0,0 0 0,0 0 0,0 0 0,0 0 0,0 0 0,0 0 0,0 0 0,0 0 0,0 0 0,0 0 0,0 0 0,-1 0 0,1 0 0,0 0 0,0 0 0,0 0 0,0 0 0,0 0 0,0 0 0,0 0-1,0 0 1,0 0 0,0 0 0,0 0 0,0 0 0,0 0 0,0 0 0,0 0 0,0 1 0,0-1 0,-1 0 0,1 0 0,0 0 0,0 0 0,0 0 0,0 0 0,0 0 0,0 0 0,0 0 0,0 0 0,0 0 0,0 0 0,0 0-1,0 0 1,0 0 0,0 0 0,0 0 0,0 0 0,0 0 0,0 1 0,0-1 0,0 0 0,0 0 0,0 0 0,0 0 0,0 0 0,0 0 0,0 0 0,-1-1 41,1 1-1,-1-1 1,0 0 0,0 1-1,1-1 1,-1 0 0,0 0 0,1 0-1,-1 0 1,1 1 0,-1-1 0,1 0-1,0 0 1,-1 0 0,1 0 0,-1-1-1,-1-5 17,-5-7-42,-1 0 0,0 1 0,-1 0 0,-12-14 0,-10-11 16,18 23-35,0 0 1,-2 0 0,1 2 0,-32-22-1,-74-40-39,64 42 16,28 16 2,0 1-1,-1 1 0,-1 2 1,-61-19-1,-18 7-32,-93-26-5,-33-23 50,-194-36-54,256 80 18,82 16 37,-257-39 7,271 42-7,23 3 1,0-3 0,-67-23 0,87 22 0,-1-2 1,2-1-1,0-2 0,-44-31 1,-32-29-49,108 76 47,-2-1-3,0 0 0,0-1-1,0 1 1,0 1 0,-6-4 0,-10 4-26,-33-34-44,19 12 15,8 3-14,16 11 30,-6-5-13,15 13 52,0 1 0,-1 0 0,1-1 0,0 1 0,-1 0 1,1-1-1,0 1 0,-1 0 0,1 0 0,0 0 0,-1-1 1,1 1-1,0 0 0,-1 0 0,1 0 0,-1 0 0,1 0 1,0 0-1,-1 0 0,1-1 0,-1 1 0,1 0 0,0 0 0,-1 1 1,1-1-1,-1 0 0,1 0 0,0 0 0,-1 0 0,0 0 1,-1 3-32,0-2-37,-4-6-15,5 5 79,-2-4-199,11 6-253,14 8-541,-21-9 886,0-1 1,-1 1 0,1-1-1,-1 1 1,1-1 0,-1 1-1,1 0 1,-1 0 0,1-1-1,-1 1 1,0 0 0,1-1-1,-1 1 1,0 0 0,0 0-1,1 1 1,4 11-348,30 42-272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6.1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77 511 2120,'-4'0'253,"-4"1"691,0 0 1,0-1-1,0 0 0,0 0 1,0 0-1,0-1 0,-9-3 0,26 7-423,0-2 0,1 1 0,13 0 0,-1 0-231,21 0 74,0-1 0,0-3 1,50-7-1,19-8 191,63-13 10,-29 3-253,99-23 107,-236 48-405,166-49 250,-137 37-186,0-1 0,49-28 0,-72 35-55,143-78 192,-112 64-139,71-24 1,-93 38-61,0 1 8,-1-1 1,1-1-1,-1-1 1,22-14-1,-27 6 24,-18 17-45,1 1 0,-1-1 0,1 0 1,-1 0-1,1 0 0,-1 0 0,1 1 1,0-1-1,-1 0 0,1 0 0,0 1 0,0-1 1,-1 1-1,1-1 0,0 1 0,0-1 1,0 1-1,0-1 0,0 1 0,0 0 0,0-1 1,0 1-1,0 0 0,0 0 0,0 0 1,0 0-1,0 0 0,0 0 0,0 0 0,0 0 1,0 0-1,0 0 0,-1 1 0,1-1 0,0 0 1,2 1-1,3 4 52,-16 0-606,8-4 401,-8 4-295,-1 0 0,-17 12 0,19-11-217,0 0 1,0-1 0,-1 0-1,-12 4 1,2 1-722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6.7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414 11 4577,'-21'-11'3393,"18"13"-3282,0-1-1,0 1 1,0 0 0,1 0 0,-1 0 0,0 0 0,1 1 0,-1-1-1,1 1 1,0-1 0,0 1 0,0 0 0,0 0 0,0 0 0,-2 6-1,-4 9-81,-1-1-1,0 1 1,-1-1-1,-1-1 1,-23 27-1,29-36-23,-28 35 31,-74 103 48,53-62-59,45-71 266,-1 0 1,0-1 0,-1 0 0,-18 14-1,29-25-261,0 0-1,0 1 0,0-1 0,-1 0 0,1 0 1,0 0-1,0 1 0,0-1 0,-1 0 0,1 0 0,0 1 1,0-1-1,0 0 0,0 0 0,0 1 0,0-1 1,0 0-1,0 1 0,0-1 0,0 0 0,0 0 0,0 1 1,0-1-1,0 0 0,0 1 0,0-1 0,0 0 0,0 0 1,0 1-1,0-1 0,0 0 0,0 0 0,0 1 1,1-1-1,9 11 302,15 5-314,-22-14-15,0-1 0,1 0 0,-1 0 0,1 0-1,-1 0 1,1-1 0,3 1 0,8 1 6,16 4 5,-11-2-1,0 0 0,0 1-1,0 2 1,20 8 0,14 10 84,81 25 0,-115-43-59,-1 1 0,31 19 0,-30-16 11,35 14 0,-25-12-11,-21-9-675,1 0 0,0 0 1,19 4-1,-17-7-256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7.2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124 7 6785,'-15'-4'2726,"3"1"-1555,12 3-1144,-1 1 1,0-1-1,1 1 0,-1-1 1,0 1-1,1-1 1,-1 1-1,1-1 1,-1 1-1,1 0 0,-1-1 1,1 1-1,0 0 1,-1-1-1,1 1 1,0 0-1,-1 0 1,1-1-1,0 3 0,-2 4-16,1 0 0,0 0 0,0 1-1,1-1 1,0 11 0,0 0-18,2 115 129,0-108-85,1 0 1,1 0-1,9 31 1,-9-46-27,0 0 0,1 0 0,0-1 0,0 1 0,1-1 0,0 0 0,0-1 0,1 0 0,0 0 0,1 0 0,0-1 0,9 7 0,-12-10 3,0 0 1,1-1 0,-1 0-1,1 0 1,-1 0 0,1-1 0,0 1-1,0-1 1,0-1 0,11 3 0,-12-4 57,-1 0 1,0 0 0,0 0 0,0-1 0,0 0 0,0 1 0,0-1 0,0 0 0,0-1-1,0 1 1,0-1 0,0 0 0,-1 0 0,1 0 0,6-5 0,1-2 326,-7 7-217,0-1 0,-1 0 0,1 0 0,-1 0 0,0 0-1,1-1 1,-1 1 0,4-8 0,17-58 1432,-22 65-1549,-1-1 1,1 0-1,-1 0 1,-1 0-1,1 0 1,0 0-1,-1 0 0,0 0 1,-1 0-1,1 0 1,-1 0-1,-1-6 1,1 5-35,-1 1 0,0 0 0,0-1 0,0 1 0,0 0 0,-1 1 0,0-1 0,0 0 0,0 1 0,-1-1 0,1 1 0,-1 0 0,-8-6 1,-5-4-58,-1 1 1,-22-12 0,32 21-4,-24-13-515,-67-25 0,62 28-721,-44-24 0,55 24 176,18 10 513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7.7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61 429 944,'10'59'1411,"-2"1"0,-4 0 0,-4 117 0,-17-36 3118,9-196 204,1 2-4221,-27-210 448,24 0-924,12 231-64,1-1 0,1 1 0,3 0 0,12-41 0,-18 69 20,1-1 0,0 1-1,0-1 1,0 1 0,1 0-1,-1 0 1,1 0 0,0 0-1,0 1 1,0-1 0,1 1-1,-1 0 1,8-5 0,-6 4-4,2-3-5,-5 6 9,-1-1-1,1 0 1,0 1-1,0-1 1,0 1 0,0 0-1,0 0 1,0-1-1,0 1 1,0 1 0,0-1-1,1 0 1,-1 0-1,0 1 1,1-1 0,-1 1-1,0 0 1,1 0-1,3 0 1,7 0-41,-10-1 33,-1 1 0,1 0 0,-1 0 0,1 0 0,-1 0 0,1 0 0,-1 0 1,0 1-1,1-1 0,-1 1 0,1 0 0,-1 0 0,0 0 0,0 0 0,1 0 0,-1 0 1,0 0-1,0 1 0,0-1 0,0 1 0,1 1 0,1 2-3,-1-1 0,0 1-1,-1 0 1,1 0 0,-1 0-1,0 1 1,0-1 0,-1 0-1,2 7 1,0 8-41,0 26-1,2 10 11,-2-37 61,0 0 1,-1-1-1,-1 1 0,-3 32 0,2-49-7,-1 0-1,1 0 0,-1-1 1,0 1-1,0 0 0,0 0 1,0 0-1,0 0 1,-1-1-1,1 1 0,0-1 1,-1 1-1,1-1 1,-4 3-1,-25 13 41,20-12-32,-2 1-57,-1 0 1,1-1-1,-1 0 1,0-1-1,-1-1 1,1 0-1,-1-1 0,1 0 1,-21-1-1,32-1-42,1 0 0,-1 0 0,0 0-1,1 0 1,-1-1 0,0 1 0,1-1-1,-1 1 1,1-1 0,-1 0 0,1 1-1,-1-1 1,1 0 0,-1 0-1,1 0 1,0 0 0,0 0 0,-1 0-1,1 0 1,0-1 0,-1 0 0,1-1-194,0 1 1,-1-1 0,1 1-1,1-1 1,-1 0 0,0 1-1,1-1 1,-1 0 0,1 0-1,0 1 1,0-6 0,1-23-702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8.5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0 363 1872,'22'20'323,"-16"-15"-209,0 0 0,-1 0 0,1 0 0,-1 1-1,0 0 1,0 0 0,-1 0 0,0 1 0,0-1 0,0 1 0,-1 0 0,0 0 0,-1 1 0,1-1 0,1 12 0,7 50 1081,-2 1-1,-4 0 1,-5 101 0,-1-168-1135,0 21 1347,1 24 1,-11-94 3009,-1-7-3752,-25-161 167,30 157-817,3-102 0,6 135-36,1 1 0,1 1 0,1-1 0,1 1 0,1-1 0,1 2 0,1-1 0,1 1 0,1 1 1,0 0-1,2 0 0,0 1 0,1 1 0,1 0 0,28-25 0,-35 36-6,0 0 1,0 1-1,1 0 1,0 0-1,0 1 1,1 1-1,0-1 1,19-5-1,-25 9 3,0 0-1,0 0 1,0 0 0,0 0-1,1 1 1,-1 0 0,0 0-1,0 0 1,0 0-1,1 1 1,-1-1 0,0 1-1,0 0 1,0 0 0,0 1-1,0-1 1,0 1-1,-1 0 1,1 0 0,0 0-1,-1 1 1,0-1 0,1 1-1,4 5 1,1 2-51,-2 1 0,1-1 0,-2 1 0,1 1 0,-2-1 0,1 1 0,4 16 0,-8-23 61,-1 0 0,0 0 0,0 1 0,0-1 0,0 0 0,-1 1 1,0-1-1,0 1 0,-1-1 0,1 0 0,-1 1 0,0-1 0,-1 0 0,1 0 0,-1 0 0,0 0 0,-1 0 0,1 0 0,-1 0 1,-3 4-1,-1-1 8,0-1 1,0 0-1,-1 0 1,0-1 0,-1 0-1,-14 8 1,9-6-13,1 0 1,-17 15-1,9-2-37,13-13-53,0 0 0,-1-1-1,1 0 1,-17 10 0,-57 21-1879,25-20-2733,45-15 3198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8.8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333 1 4489,'-8'12'217,"2"1"0,-1 0 0,2 0 1,-1 1-1,2-1 0,0 1 0,-2 15 0,-13 38-162,9-40 28,2 1-1,-6 31 1,12-47 174,0 0 1,1 1-1,1-1 0,0 1 0,1-1 1,0 1-1,4 18 0,11-40 1582,24-40-8,-21 26-965,24-36-1,-33 44-610,-8 12-221,3-4 107,0 0 0,-1 0 1,0-1-1,6-13 0,-10 19-120,1 0 0,-1 0-1,1 0 1,-1 0 0,1 0 0,-1 0 0,0 0 0,0 0 0,0 0 0,-1-1-1,1 1 1,0 0 0,-1 0 0,1 0 0,-1 0 0,0 0 0,1 0 0,-1 0-1,0 0 1,0 1 0,-1-1 0,1 0 0,0 0 0,-2-1 0,-1-1-11,-1 1 1,1-1 0,0 1 0,-1 0 0,0 0 0,0 1 0,1 0-1,-1-1 1,-8-1 0,-6-1-59,-24-3 0,36 7 34,-69-5-358,59 5-57,-1 1 0,1-2 0,-1-1 0,1 0 0,0-1 0,-26-9 0,15 0-1049,18 10 702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9.3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104 29 5025,'70'-28'2633,"-62"28"-1396,-13 4-167,-15 7 643,-4 0-349,14-6-967,0-1 0,0 0 1,-17 4-1,24-8-346,0 1-1,0 0 1,0 0 0,0 0 0,0 1-1,1-1 1,-1 1 0,0 0-1,-2 2 1,2-2 2,0 0 0,0 0 0,0 0 0,0-1 1,-6 3-1,9-4-46,-1 0-1,0 1 1,0-1 0,1 0 0,-1 1 0,1-1 0,-1 0 0,0 1 0,1-1-1,-1 1 1,1-1 0,-1 1 0,1-1 0,-1 1 0,1 0 0,-1-1 0,1 1 0,0 0-1,-1-1 1,1 1 0,-1 1 0,-5 8 56,5-10-62,1 1 0,0-1-1,0 0 1,0 1 0,-1-1-1,1 1 1,0-1 0,0 0 0,0 1-1,0-1 1,0 0 0,0 1-1,-1-1 1,1 1 0,0-1-1,0 0 1,0 1 0,1-1-1,-1 1 1,0-1 0,0 0 0,0 1-1,0-1 1,0 0 0,0 1-1,0-1 1,1 1 0,-1-1-1,0 0 1,0 1 0,1-1-1,-1 0 1,0 0 0,0 1-1,1-1 1,-1 0 0,0 1 0,1-1-1,-1 0 1,0 0 0,1 0-1,-1 0 1,0 1 0,1-1-1,-1 0 1,0 0 0,2 0-1,18 9 21,-7-7-8,1 0 1,-1-1 0,0 0 0,1-2 0,14 0-1,-13-1-7,0 2 0,-1 0-1,1 0 1,15 4-1,-28-4-6,-1 1 0,1-1 1,0 1-1,-1 0 0,1 0 0,-1 0 0,1 0 0,-1 0 0,1 0 0,-1 0 0,0 0 0,0 0 0,1 1 0,-1-1 0,0 0 0,0 1 0,0-1 0,0 1 0,-1 0 0,1-1 0,0 1 0,-1-1 0,1 1 0,-1 0 0,1 0 0,-1-1 1,0 1-1,0 0 0,0 0 0,0-1 0,0 3 0,0 1 2,0 0-1,-1 0 1,1 0 0,-1 0 0,0 0 0,-1 0 0,1 0 0,-1 0-1,0-1 1,-3 6 0,-7 8 13,-26 27 1,25-30-19,1 0 1,-18 27 0,6 10-42,17-37-106,0 0 0,-10 16 0,17-30 11,-1 0 0,1 0 0,-1 0 0,1 0-1,-1 0 1,0-1 0,0 1 0,1 0 0,-1-1 0,0 1-1,0 0 1,0-1 0,1 1 0,-1-1 0,0 1 0,0-1-1,0 0 1,0 1 0,-2-1 0,1 1-1575,8-1 388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49.6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6 6513,'-13'-5'3297,"18"8"-968,-12-1-1465,7 6 40,-1 11-832,-1 6-40,5 50-40,6-49-8,-9 3-8,-12-1 24,-1-6-936,3 1-1033,16-8 1265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0.0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96 326 7562,'-27'-33'3360,"10"13"-1687,-3 6-505,17 13-424,-7-1-368,-7-8-312,17 8-112,-1 2-64,17 14-152,11 4-760,-17-8-704,18 3 1015</inkml:trace>
  <inkml:trace contextRef="#ctx0" brushRef="#br0" timeOffset="1">279 1 4161,'-1'1'2192,"12"11"-511,-11 0-105,0-1-520,17 21-272,1 8-463,1-2-169,1 19-120,-14-8-24,4 22-8,0 4-16,-1 5-377,-4-5-391,-2-11-1040,4-6 1088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0.3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1 4681,'-5'16'2232,"25"6"-591,19-7-297,-13-8-400,16 13 57,8-20-401,-10 3-112,10-1-280,5-14-88,-7 2-560,-1-10-745,-10-18 785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0.7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178 42 6913,'-16'-14'1603,"-5"-5"70,17 13-929,6 3-44,5 4-363,-8 3-135,-11 5-30,2-1-29,8-5-109,1 0 0,1 0-1,-1 0 1,0 0 0,1 0 0,-1 0 0,1 1 0,0 5 0,4 32 233,-4-37-245,4 31 129,-1 1 0,-3-1 0,-5 55-1,-18 38-91,1-13-40,5-9-9,-33 332 52,44-366-35,1 14-373,6-78-61,1-8-523,5-11-1438,-3 4 1221,10-7-402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1.4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58 268 3417,'9'-2'551,"0"1"0,0-2 0,0 1 0,0-1 1,0-1-1,-1 0 0,1 0 0,-1 0 0,0-1 0,-1 0 0,1-1 1,-1 0-1,0 0 0,0 0 0,9-13 0,-5 5-224,-1 0 1,0-1-1,-2 0 0,1 0 0,-2-1 0,0 0 0,6-22 1,-13 36-270,1 0 1,-1 0-1,1-1 1,-1 1-1,0 0 1,0 0 0,0 0-1,0-1 1,0-2-1,0 4-28,-1 0 0,1 0 0,0 0-1,-1 0 1,1 1 0,0-1 0,-1 0-1,1 0 1,-1 0 0,0 1-1,1-1 1,-1 0 0,1 1 0,-1-1-1,0 0 1,0 1 0,0-1 0,-2 0 2,1 0 1,-1 0 0,0 0-1,0 1 1,1-1 0,-1 1 0,0 0-1,0 0 1,0 0 0,1 0-1,-1 0 1,0 1 0,-5 0 0,-3 2-52,-1 0 1,1 1 0,0 0 0,0 1-1,0 0 1,0 1 0,1 0 0,0 1-1,0 0 1,1 0 0,0 1 0,0 0 0,1 1-1,0 0 1,0 0 0,1 1 0,1-1-1,-1 2 1,1-1 0,1 1 0,0 0 0,1 0-1,0 0 1,0 1 0,1-1 0,-2 24-1,3-22-10,1-1 8,0-1-1,1 0 0,1 14 0,-1-22 15,0-1-1,1 1 0,-1-1 0,1 0 0,-1 1 1,1-1-1,0 0 0,0 1 0,0-1 0,0 0 0,1 0 1,-1 0-1,0 0 0,1 0 0,-1 0 0,1 0 1,0 0-1,0-1 0,0 1 0,3 2 0,0-2-49,0 0-1,0-1 0,0 1 1,0-1-1,1 0 0,-1-1 0,0 1 1,0-1-1,0 0 0,1 0 1,-1 0-1,7-2 0,-5 0-152,1 1 1,-1-1-1,0-1 0,0 1 0,0-1 1,0-1-1,0 1 0,6-5 0,0-3-568,0 0-1,19-22 0,-19 18-71,20-16 1,14-4-432,-30 24 611,29-26 0,-37 28 584,0 1 161,0 0 1,-1-1-1,0 0 1,0 0-1,-1-1 1,0 0-1,9-20 1,-15 30 17,-1-1 1,0 1-1,1-1 1,-1 1-1,0-1 1,0 1-1,1-1 1,-1 0-1,0 1 1,0-1-1,0 1 1,0-1-1,0 0 0,0 1 1,0-1-1,0 1 1,0-1-1,0 0 1,0 1-1,0-1 1,0 1-1,-1-1 1,1 0-1,0 1 1,0-1-1,-1 1 1,1-1-1,0 1 1,-1-1-1,1 1 1,-1-1-1,1 1 0,0 0 1,-1-1-1,1 1 1,-1-1-1,1 1 1,-1 0-1,1 0 1,-1-1-1,0 1 1,1 0-1,-1 0 1,1-1-1,-1 1 1,1 0-1,-1 0 1,0 0-1,1 0 1,-1 0-1,1 0 0,-1 0 1,-1 0-1,-1 1 92,-1-1 0,0 1-1,0-1 1,1 1 0,-1 0-1,1 0 1,-1 1 0,-4 2-1,-13 7-30,6-4-120,0 2-1,-16 11 1,27-18-42,0 1 0,1 0 0,0 0 0,0 1-1,-1-1 1,2 1 0,-1-1 0,0 1 0,1 0 0,0 0 0,0 0 0,0 0 0,-2 6 0,2-2 0,1 0 1,0-1 0,0 1 0,0 0 0,1 0 0,1 0 0,-1 0 0,1-1-1,0 1 1,3 8 0,-3-14 10,-1 1-1,1 0 1,0-1 0,0 1-1,1-1 1,-1 1 0,0-1-1,1 0 1,0 0 0,-1 1-1,1-1 1,0 0 0,0-1-1,0 1 1,0 0 0,1 0-1,-1-1 1,0 0 0,1 1-1,-1-1 1,1 0 0,-1 0-1,1 0 1,0 0 0,-1-1-1,1 1 1,0-1 0,0 0-1,-1 1 1,1-1 0,0 0-1,2-1 1,9 0 47,-1-1 0,0-1 0,0 0 1,0-1-1,-1 0 0,14-7 0,-19 8 24,-1 0 0,0-1 0,0 1 0,0-1 0,-1 0 0,1-1 0,-1 0 0,0 0 0,0 0 0,-1 0 0,1-1 1,6-11-1,-10 14 8,1 1 1,-1-1-1,-1 1 1,1-1-1,0 0 1,0 1-1,-1-1 1,0 0-1,1 0 1,-1 0-1,0 1 1,0-1-1,-1 0 1,0-3 0,1 4-44,-1 1 0,1 0 0,-1-1 0,0 1 0,1-1 1,-1 1-1,0 0 0,0 0 0,0 0 0,0-1 1,0 1-1,0 0 0,0 0 0,-1 0 0,1 0 0,0 1 1,0-1-1,-1 0 0,1 0 0,-1 1 0,1-1 1,0 1-1,-1-1 0,1 1 0,-1 0 0,1 0 1,-4-1-1,1 1-52,0 0-1,0 0 1,0 0 0,0 0 0,0 0 0,0 1 0,0 0 0,1 0 0,-8 2 0,9-2 0,1 0 1,-1 0-1,1 0 1,-1 0-1,1 0 1,0 0-1,-1 1 1,1-1-1,0 0 1,0 0-1,0 1 1,0-1-1,0 1 1,0-1-1,1 1 1,-1 0-1,0-1 1,1 1-1,-1 0 1,1-1-1,-1 1 1,1 0-1,0 0 1,0-1-1,0 4 1,1 5-37,0 0 0,1 0 0,0-1 0,1 1 0,0-1 0,7 17 0,0-5-430,17 28-1,-24-45 178,0 1 1,0-1-1,0 0 1,1 0-1,-1-1 1,1 1-1,0-1 1,5 4-1,-4-4-17,16 10-672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1.7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90 8274,'-7'-3'3788,"6"3"-3778,1 0 0,0 0 0,0 0 0,0 0 0,-1 0 1,1 0-1,0 0 0,0 0 0,-1 0 0,1 0 1,0 0-1,0 0 0,0 0 0,-1 0 0,1 0 0,0 0 1,0 0-1,0 1 0,-1-1 0,1 0 0,0 0 1,0 0-1,0 0 0,0 0 0,-1 0 0,1 1 0,0-1 1,0 0-1,0 0 0,0 0 0,0 0 0,0 1 0,-1-1 1,1 0-1,0 0 0,0 0 0,0 1 0,0-1 1,0 0-1,0 0 0,0 0 0,0 1 0,0-1 0,0 0 1,0 0-1,0 1 0,2 8 106,1 0-1,0-1 0,0 1 1,1-1-1,0 0 1,0 0-1,7 10 1,3 5-17,-8-9-78,1 1 0,-2 0 1,5 17-1,-3-6-10,-6-25-5,0 1 0,-1-1 0,1 0 0,0 1 0,0-1 0,1 0 0,-1 0 1,0 0-1,0 0 0,0 0 0,1 0 0,-1 0 0,1 0 0,-1-1 0,0 1 0,1-1 0,-1 1 0,1-1 0,0 1 0,-1-1 0,1 0 1,-1 1-1,1-1 0,2 0 0,-1 0 35,-1 0 1,1 0-1,-1 0 1,1 0-1,0 0 1,-1-1 0,1 1-1,0-1 1,-1 0-1,1 0 1,-1 1-1,0-2 1,3 0-1,0-4 162,-1 0 0,0 1 0,-1-2 0,1 1 0,-1 0 0,0-1 0,-1 1 0,3-14 0,-1 9-105,-2-1-1,0 0 0,0 1 0,-1-1 0,0 0 0,-1 0 0,-1 0 0,1 0 0,-6-20 0,3 16-83,-1 0-57,1 1 1,-2-31 0,5 45 21,0 1 0,0 0 1,0 0-1,0 0 0,0-1 0,0 1 0,0 0 1,0 0-1,0 0 0,0-1 0,0 1 1,0 0-1,0 0 0,0 0 0,0-1 0,0 1 1,0 0-1,0 0 0,0 0 0,0-1 0,0 1 1,1 0-1,-1 0 0,0 0 0,0 0 1,0-1-1,0 1 0,0 0 0,1 0 0,-1 0 1,0 0-1,0 0 0,0 0 0,0 0 1,1-1-1,-1 1 0,0 0 0,0 0 0,0 0 1,1 0-1,-1 0 0,0 0 0,0 0 0,0 0 1,1 0-1,-1 0 0,0 0 0,0 0 1,0 0-1,1 0 0,-1 0 0,0 1 0,1-1 1,9 6-1433,0 2 626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2.1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0 227 4145,'19'-13'1960,"-1"0"1,21-20-1,-5 4 178,-26 23-1678,-1-1 0,0 0 0,0-1 0,9-12 0,-14 16-320,1 1 0,-1-1 0,0 0 1,0 0-1,0 0 0,-1 0 0,1 0 0,-1 0 0,0 0 1,0-1-1,-1 1 0,1-8 0,-1 11-99,0 0 0,0-1-1,-1 1 1,1 0 0,0-1-1,-1 1 1,1 0 0,-1 0-1,1-1 1,-1 1 0,0 0-1,1 0 1,-1 0 0,0 0 0,0 0-1,0 0 1,0 0 0,0 0-1,0 0 1,0 0 0,0 1-1,0-1 1,0 0 0,0 1-1,-1-1 1,1 0 0,0 1-1,0 0 1,-1-1 0,1 1 0,0 0-1,-2 0 1,0-1-38,-1 1 1,1 0-1,0 0 0,-1 0 1,1 0-1,0 1 0,-1 0 1,1-1-1,0 1 0,0 0 1,-4 2-1,1 1-29,1-1-1,0 1 1,0 0 0,1 0-1,-1 1 1,1-1 0,0 1-1,0 0 1,0 0 0,1 0-1,-5 12 1,2-5-31,0 0 0,2 1 1,0 0-1,-4 18 0,7-24 36,0-1 0,0 0-1,1 1 1,0-1 0,0 0 0,0 1 0,1-1 0,0 0 0,0 1-1,1-1 1,0 0 0,0 0 0,0 0 0,6 10 0,-6-12 10,1-1 0,0 1 1,0-1-1,0 1 1,0-1-1,1 0 0,-1 0 1,1 0-1,0-1 0,0 1 1,0-1-1,0 0 1,0 0-1,0 0 0,0-1 1,1 1-1,-1-1 1,1 0-1,-1 0 0,9 0 1,-6-1-117,0 0 1,0-1-1,0 1 0,0-1 1,0-1-1,-1 1 0,1-1 1,9-4-1,-11 4-159,-1 0 0,0 0 0,0 0-1,0-1 1,0 1 0,-1-1 0,1 0 0,-1 0-1,0-1 1,1 1 0,-2-1 0,1 1 0,3-7-1,4-17-789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2.4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1 7194,'-3'0'494,"1"0"0,0 0 1,-1 0-1,1 1 0,0-1 1,0 1-1,-1 0 0,1-1 1,0 1-1,-2 1 1,-1 1-400,1 0 1,0 1 0,0-1 0,1 1 0,-7 7-1,-11 11 189,15-18-210,1 0 0,-1 0 1,-1 0-1,-8 3 1,10-5 26,-1 1 0,1 0 0,0 0 0,0 0 0,0 0 0,1 1 0,-6 5 0,3-3 94,6-5-170,-1 0 1,1 0 0,0 0 0,0 0 0,0 0 0,0 0-1,-1 1 1,2-1 0,-1 0 0,0 0 0,0 1 0,0-1-1,0 1 1,1-1 0,-1 1 0,1-1 0,-1 1-1,1 1 1,0 1-16,0-1 0,0 1 0,1 0 0,-1-1 0,1 1 0,0-1 0,0 0 0,1 1 0,-1-1-1,1 0 1,-1 1 0,1-1 0,0 0 0,0 0 0,1-1 0,-1 1 0,0 0 0,1-1 0,0 1 0,-1-1 0,1 0-1,6 3 1,5 0 22,1-1 1,0-1-1,0 0 0,0-1 0,1-1 0,15 0 0,35 3 26,-64-4-58,1 1 0,-1-1-1,0 0 1,0 1 0,1 0 0,-1-1 0,0 1-1,0 0 1,0 0 0,0 0 0,0 1 0,0-1-1,0 0 1,0 1 0,3 2 0,-4-2-2,-1-1 0,1 1 0,-1-1 0,1 1 0,-1-1 0,1 1 0,-1-1 0,0 1 0,0-1 0,0 1 0,0-1 0,0 1 0,0-1 0,0 1 0,0-1 0,-1 1 0,1-1 0,-1 1 0,1-1 0,-1 1 0,1-1 0,-1 0 0,0 1 0,0-1 0,0 0 0,-1 2 0,-5 6-52,0 0 0,-1-1 0,0 0 0,0 0-1,-1-1 1,-14 9 0,-12 12-297,-106 102-4971,106-98 3823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2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0 101 6985,'34'-85'6104,"-25"70"-4951,-11 24-1022,0 1 1,1 1 0,0-1 0,0 12 0,15 293 257,32 136-456,-41-413-171,3 0 0,1-1 0,1 0 0,18 41-1,-12-32-2559,-11-31 1902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3.1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93 8162,'78'-19'4113,"-73"-16"-849,5 12-2007,-10 11-713,3 9-248,-4 18-304,-9 1-72,5 10-32,-10 4 0,5 0 56,6 10 0,-2-20-376,2 6 3624,6-29-2480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3.9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1 432 7650,'61'-28'2552,"31"-7"-2304,20 5 40,15-15 136,16 5 40,14 5-199,-7-14-57,7 23-136,-7 7-40,-25-12-16,-5 11 0,-38-12 0,-15 0 0,-11 26 24,-24 2-240,-10 9-1057,-2 5-807,-34-10 1160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4:54.6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408 6 4833,'-24'-4'2002,"-2"2"-1427,26 2-566,0 1 1,-1-1 0,1 0 0,0 0 0,-1 0 0,1 0 0,0 0 0,-1 0 0,1 0 0,0 1 0,-1-1-1,1 0 1,0 0 0,-1 1 0,1-1 0,0 0 0,0 0 0,-1 1 0,1-1 0,0 0 0,0 1 0,0-1-1,-1 0 1,1 0 0,0 1 0,0-1 0,0 1 0,0-1 0,0 0 0,0 1 0,0-1 0,0 0 0,0 1-1,0-1 1,0 0 0,0 1 0,0-1 0,0 1 0,0-1 0,0 0 0,0 1 0,0 13 80,0 0 0,-1 1 0,0-1 0,-2 0 0,1-1 0,-2 1 0,0 0 0,0-1 0,-1 0 0,-1 0 0,0 0 1,-16 22-1,0-9 314,-2 0 0,-35 28 0,1 1 807,50-48-1038,0 0 0,0 0 0,-1-1-1,0 0 1,0-1 0,0 1 0,0-2 0,-1 1 0,0-2 0,0 1 0,-20 3 0,92-2-431,8 9 206,90 29-1,52 19-934,-151-42 637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6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125 53 4753,'-79'-43'2214,"76"42"-1901,0-1 1,0 1 0,0 0-1,0 0 1,-1 0-1,-4-1 1,8 2-247,-1 0 1,0 0-1,1 0 1,-1 0-1,0 0 1,1 0-1,-1 0 1,1 0-1,-1 0 1,0 0-1,1 1 1,-1-1-1,0 0 1,1 0-1,-1 1 1,1-1-1,-1 0 1,1 1-1,-2 0 1,1 1-6,1-1 0,-1 1 1,0-1-1,1 1 0,-1 0 1,1-1-1,-1 1 0,1 0 0,0-1 1,0 1-1,0 0 0,0-1 1,0 4-1,0 0-80,0 7 167,-1 25 169,2 0-1,2-1 1,11 57-1,59 163-115,-70-247-187,1 0 0,0 0 0,1 0 0,0-1 1,0 0-1,1 0 0,0 0 0,1-1 0,-1 0 0,1 0 1,1-1-1,-1 1 0,1-2 0,0 1 0,10 4 0,-16-9-2,0 0-1,0-1 0,-1 1 0,1-1 0,0 0 0,0 1 0,0-1 0,0 0 0,0 0 0,0 0 0,-1 0 0,1 0 0,0-1 0,3 0 0,-4 1-5,0-1 1,0 1 0,1 0-1,-1 0 1,0-1-1,0 1 1,1 0 0,-1 0-1,0 0 1,1 1 0,-1-1-1,0 0 1,0 0-1,1 1 1,-1-1 0,0 1-1,2 0 1,0 4 27,-2-4 17,-1-4-12,0 2-31,-1 1-5,2 17-39,0-8 32,1 0 0,0 0-1,0 0 1,4 9 0,-2-9-37,-2-1 0,1 1 0,-2-1 0,2 12 0,-3-19-112,3 17-852,3-9-2425,-4-10 1908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6.7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355 0 4417,'-12'12'3474,"7"-5"-3270,2 1 1,-1-1-1,1 0 1,0 1-1,0 0 1,1 0-1,-2 10 0,-5 18 235,-16 19 180,12-14-263,2 1 0,-7 51 0,3-16-136,-2-9-76,-2-1 1,-41 95-1,39-110-86,-26 104 1,5 56 11,31-153-47,8-43-18,1 0-1,0 1 1,2-1 0,0 0 0,2 21 0,-2-36-9,0 1-1,0-1 1,0 0 0,1 0-1,-1 0 1,0 1-1,1-1 1,-1 0 0,1 0-1,-1 0 1,1 0 0,-1 0-1,1 0 1,0 0 0,-1 0-1,1 0 1,0 0 0,0 0-1,0-1 1,0 1-1,0 0 1,0 0 0,2 0-1,-2-1-23,0 1-1,0-1 1,0 0-1,0 0 1,1 0-1,-1-1 1,0 1-1,0 0 1,0 0-1,0-1 1,0 1-1,1 0 1,-1-1-1,0 1 0,0-1 1,0 1-1,0-1 1,0 0-1,-1 1 1,1-1-1,0 0 1,0 0-1,0 0 1,-1 0-1,1 0 1,1-1-1,3-7-491,-1 1 0,0-1-1,0 0 1,-1 0 0,0 0 0,2-14 0,-4 21 423,10-52-1345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7.0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1 262 6673,'3'-3'273,"1"-1"-1,-1 1 1,0 0-1,0-1 1,0 0-1,-1 1 1,1-1-1,-1 0 1,0 0-1,0-1 1,-1 1-1,1 0 1,0-6-1,5-8 309,8-14 130,13-33-69,-26 59-593,-1 1 1,1-1 0,-1 0 0,0 1-1,0-1 1,-1 0 0,1 0-1,-2 0 1,1-6 0,-1 10-30,1 1 0,0 0 0,0 0 0,0 0 0,-1-1 1,1 1-1,0 0 0,-1 0 0,1 0 0,-1 0 0,0 0 0,1 0 0,-1 0 1,0 0-1,1 0 0,-1 0 0,0 0 0,-2-1 0,3 1-14,-1 1 1,0 0-1,1 0 0,-1 0 0,0 0 0,1 0 0,-1 0 0,0 0 0,1 0 0,-1 0 1,0 0-1,1 0 0,-1 1 0,0-1 0,1 0 0,-1 0 0,0 1 0,1-1 1,-1 0-1,1 1 0,-1-1 0,1 1 0,-2 0 0,-1 2-21,0 0 0,0 0-1,0 1 1,1-1 0,-1 1 0,1-1-1,-1 1 1,-1 5 0,0 3-39,0-1 0,1 1 0,0 0 1,0 0-1,2 0 0,-1 0 0,2 0 0,0 1 0,2 18 1,-1-23 39,0 0 0,1 0 1,0 0-1,1 0 0,-1-1 0,2 1 1,-1-1-1,1 0 0,0 0 1,0 0-1,1 0 0,0-1 0,0 0 1,1 0-1,9 8 0,-13-12-30,0-1 0,0 1 0,0 0-1,1-1 1,-1 1 0,0-1-1,1 0 1,-1 0 0,1 0 0,-1 0-1,1 0 1,0-1 0,-1 1 0,1-1-1,0 0 1,-1 0 0,1 1 0,0-2-1,-1 1 1,1 0 0,0-1-1,-1 1 1,1-1 0,0 0 0,-1 1-1,1-1 1,-1-1 0,0 1 0,1 0-1,2-2 1,28-23-399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7.4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0 4137,'-12'20'1944,"2"9"-791,2 6-217,-2 8-120,8 15-144,-1 7-208,-7-3-72,11 7-216,-1-14-88,-1 5-40,6-2-16,1-5 0,-6-1 0,9-17-184,14-3-448,-23-19-976,15-9 984</inkml:trace>
  <inkml:trace contextRef="#ctx0" brushRef="#br0" timeOffset="1">156 52 4033,'-22'-12'1832,"39"29"-832,-14-2-223,0 10-313,-18 2-40,22 34-128,15 6-88,3 10-136,20 11-8,-35-18-8,-3-1 0,6-6 0,4-3-8,9-11-144,-2-9-336,-14-24-1080,5-1 983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7.7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98 1 2545,'-13'186'2928,"13"-157"-2623,1-1 0,2 0-1,1 1 1,10 37 0,-14-65-263,0 1-1,1-1 1,-1 0-1,0 0 1,1 0-1,-1 0 1,1 0-1,-1 0 1,1 0-1,-1 0 1,1 0-1,0 0 1,0 0-1,-1 0 1,1 0-1,0-1 1,0 1-1,0 0 1,0 0-1,0-1 1,0 1-1,0-1 0,2 1 1,-2 0 28,1-1-1,-1-1 1,0 1-1,1 0 1,-1 0 0,1 0-1,-1-1 1,0 1-1,1-1 1,-1 1 0,0-1-1,0 1 1,1-1 0,-1 0-1,0 0 1,2-1-1,3-4 247,1 0-1,-1 0 0,0-1 1,9-13-1,-9 10-96,0 0 0,-1-1 1,0 1-1,0-1 0,4-17 0,-8 22-112,1 0-1,-1-1 0,0 1 1,0 0-1,-1-1 0,0 1 1,0 0-1,-1-1 0,0 1 1,0 0-1,-3-11 0,2 13-55,0 0 0,0 1 0,-1-1 0,1 1 0,-1-1 0,0 1 0,0 0 0,0 0 0,0 0 0,-1 0 0,1 1 0,-1-1 0,0 1-1,-4-2 1,-8-4 13,-33-11 0,46 18-60,-48-13-79,47 13 21,1 0 0,0 1 0,-1 0 0,1-1-1,-1 1 1,1 0 0,0 1 0,-1-1 0,1 1 0,0-1 0,-1 1 0,-5 2 0,9-2 3,-1-1 0,1 0 0,0 0 1,-1 0-1,1 0 0,0 1 0,-1-1 1,1 0-1,0 0 0,0 1 1,-1-1-1,1 0 0,0 0 0,0 1 1,-1-1-1,1 0 0,0 1 0,0-1 1,0 0-1,0 1 0,-1-1 1,1 0-1,0 1 0,0-1 0,0 1 1,0-1-1,0 0 0,0 1 0,0-1 1,0 0-1,0 1 0,0-1 1,0 1-1,0-1 0,0 0 0,1 1 1,-1-1-1,0 0 0,0 1 1,11 10-2394,-10-10 2281,15 14-1221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8.1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90 2208,'1'3'160,"1"0"-1,-1 0 1,0 0-1,0 0 1,0 0-1,-1 0 1,1 0-1,-1 0 1,0 1-1,0-1 1,0 0-1,0 0 1,0 0-1,-1 0 1,-1 6-1,0 8 153,-1 22 49,1-13-93,0 0 0,-8 29 0,-13 56 1209,22-108-1420,1-1 1,0 1 0,0-1-1,0 1 1,0-1 0,0 1 0,1-1-1,-1 1 1,1-1 0,1 4-1,-2-6-33,0 1-1,1-1 1,-1 1-1,0-1 0,1 1 1,-1-1-1,0 1 1,1-1-1,-1 1 1,1-1-1,-1 1 0,1-1 1,-1 0-1,1 1 1,-1-1-1,1 0 0,-1 1 1,1-1-1,0 0 1,-1 0-1,1 0 1,-1 0-1,1 1 0,0-1 1,-1 0-1,1 0 1,0 0-1,-1 0 1,1 0-1,-1 0 0,1-1 1,0 1-1,-1 0 1,1 0-1,0 0 0,-1 0 1,1-1-1,-1 1 1,1 0-1,-1-1 1,1 1-1,0-1 0,4-3 35,1-1 0,-1 1 0,0-1 0,-1 0 0,1-1 0,-1 1 0,0-1 0,6-11 0,3-4-10,14-25 1,-19 31-42,15-21 1,-17 27-14,12-12-43,-17 20 42,-1 1 1,1 0-1,-1-1 1,1 1 0,-1 0-1,1-1 1,0 1-1,-1 0 1,1-1 0,0 1-1,-1 0 1,1 0-1,-1 0 1,1 0 0,0 0-1,0 0 1,-1 0-1,1 0 1,0 0 0,-1 0-1,1 0 1,0 0-1,-1 0 1,1 0 0,-1 1-1,1-1 1,0 0-1,-1 0 1,1 1 0,0-1-1,0 1 1,1 2-31,1 0 1,-1 0-1,0 1 1,1-1-1,-2 0 1,1 1-1,0-1 1,-1 1-1,0 0 1,1 0-1,0 5 1,2 7-57,-2-11 88,0 0 0,0 1 0,0-1 0,1 0 0,-1 0 0,1 0 0,1-1 0,-1 1 0,0-1 0,1 0 0,0 0 0,0 0 0,0 0 0,1-1 0,-1 1 0,8 3 0,-10-6 13,-1-1 0,1 1 0,-1 0 0,1-1 0,0 1 0,-1-1 0,1 0 0,-1 0 1,1 1-1,0-1 0,-1 0 0,1 0 0,0-1 0,-1 1 0,1 0 0,0 0 0,-1-1 1,3 0-1,1-1 48,0-1 0,-1 1 1,1-1-1,5-4 0,2-2 105,-6 5-63,0-1 0,-1 0 1,0 0-1,0 0 0,0-1 1,0 1-1,-1-1 0,0 0 0,6-12 1,4-5 205,-9 14-202,1-1 0,-1 1 0,0-1 0,-1 0 0,-1-1 0,4-11 0,-6 17-71,0 0-1,-1 1 0,1-1 1,-1 0-1,0 0 0,0 0 1,0 0-1,-1 0 0,0 0 1,0 0-1,0 1 1,0-1-1,-1 0 0,0 1 1,-3-7-1,-4-2-484,0 0-1,-1 1 1,-1 0 0,0 0 0,-1 1-1,0 1 1,-25-17 0,25 22-578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9.3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44 156 3553,'-13'-86'1797,"12"82"-1606,1 1-1,-1 0 0,0 0 0,0-1 0,0 1 0,0 0 0,-1 0 0,1 0 0,-1 0 0,0 0 0,0 0 0,-3-4 0,4 7-88,0-1 0,0 0 0,0-1 0,0 1 0,1 0 0,-1 0 0,0 0 0,1 0 0,-1-1 0,1 1 0,-1 0 0,1 0 0,0-1 0,-1 1 0,1 0 0,0-1 0,0 1 0,0-2 0,0 55 288,14 102 0,-12-143-359,4 39-30,-1-1 17,2 0 1,25 84-1,7-18 62,-35-100-118,-4-14-17,0 0 0,0 0 0,0 0 0,0 0 1,1 0-1,-1 0 0,0 0 0,1 0 0,-1 0 0,1-1 1,-1 1-1,1 0 0,-1 0 0,1 0 0,0 0 0,-1-1 0,1 1 1,0 0-1,-1 0 0,1-1 0,0 1 0,0-1 0,0 1 1,0-1-1,0 1 0,0-1 0,0 0 0,0 1 0,0-1 1,0 0-1,0 0 0,0 1 0,2-1 0,-2 0-35,0 0 1,0 1-1,0-1 0,1 0 0,-1 0 0,0 0 0,0 0 1,0 0-1,1 0 0,-1 0 0,0 0 0,0 0 0,3-1 1,-3 0 47,-1 0 0,1 0 1,0 0-1,0 0 1,-1 0-1,1 0 0,-1 0 1,1-1-1,-1 1 1,1 0-1,-1 0 0,0 0 1,1-1-1,-1-1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09.7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22 164 2184,'-20'-22'1569,"19"12"-97,12 20-376,9-8-488,9 1-39,19 0 255,-5-6-40,19-2-48,3-2-104,0 4-240,-1-14-104,-1 2-136,9 15-24,-24-22 0,-9 9 0,-21-5-264,-16-17-464,-1 23 392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0.1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0 2817,'-32'167'1928,"46"-145"-112,-1-2-287,-8-10-217,23 1-488,-21-4-248,-12-9-368,15 2-56,5 0-8,4-1 16,19-3-24,-25-17 25,-8-16-586,12-1-455,1 1 544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0.4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2401,'38'111'1796,"-34"-97"-1285,0 0 0,-1 0-1,-1 0 1,-1 0 0,0 1 0,-1 20 0,0-4 122,-4 98 1417,0-1-813,2 11-695,3-106-485,1-12-6,-2 28 1,3-34-1167,-3-15 1051,1 1-1,-1-1 1,0 0-1,0 1 1,0-1 0,0 0-1,0 1 1,1-1-1,-1 0 1,0 0-1,0 1 1,0-1-1,1 0 1,-1 0-1,0 1 1,0-1-1,1 0 1,-1 0-1,0 0 1,1 1-1,-1-1 1,0 0-1,1 0 1,-1 0-1,0 0 1,1 0-1,-1 0 1,0 0-1,1 0 1,-1 0-1,0 0 1,1 0-1,-1 0 1,0 0-1,1 0 1,-1 0-1,1 0 1,7-12-972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0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 2873,'-7'12'484,"3"-6"-405,1 0-1,-1 0 0,1 0 1,0 0-1,1 1 1,0-1-1,0 1 0,0 0 1,0 0-1,0 11 1,2-1 324,1 0 0,6 31 0,0-3 329,-5 16 157,-3-57-855,1-3-22,0 0-1,0 0 1,0 0-1,0 0 1,0 0-1,0 0 1,0 0-1,0 0 1,0 0-1,0 0 1,0 0-1,1 0 1,-1 0-1,0 0 1,1 0-1,-1 0 1,0 0-1,1 0 1,0 0-1,-1-1 1,1 1-1,-1 0 1,1 0-1,0-1 1,-1 1-1,1 0 1,0-1-1,0 1 1,0 0-1,0-1 1,0 0-1,-1 1 1,1-1-1,1 1 1,0 0 18,-1 0 1,1 0-1,-1 0 1,1 0-1,0 0 1,-1 0-1,1-1 0,0 1 1,-1-1-1,1 1 1,3 0-1,-4-2-2,0 1 0,0-1 0,0 1 0,0-1 0,0 0 0,0 1 0,0-1 0,0 0 0,0 1 0,0-1 0,0 0 0,0 0 0,-1 0 0,1 0 0,0 0 0,-1 0 0,1 0 0,-1 0 0,1 0 0,-1 0 0,1-2 0,6-21 150,-7 20-151,1 0 1,0-1-1,1 1 0,-1 0 0,1 0 0,0 0 0,3-7 0,13-8 77,-14 16-81,-1 0 0,0-1 0,1 1-1,-1-1 1,-1 0 0,1 1 0,-1-1 0,1 0-1,1-6 1,8-34 230,-12 41-226,1 0-1,-1 0 1,0 0-1,0-1 0,0 1 1,0 0-1,0 0 0,-1-1 1,1 1-1,-1 0 0,-1-3 1,0 2-8,1 1 0,-1 1 0,0-1 1,0 0-1,0 0 0,-1 1 0,1-1 1,-1 1-1,1 0 0,-1 0 0,0 0 1,-4-2-1,-3-2-115,0 2 1,-16-6 0,19 8-132,0 0 1,1-1-1,-1 0 1,-11-7 0,17 10 211,1-1 1,0 1 0,0 0 0,-1 0 0,1 0 0,0 0-1,0-1 1,0 1 0,-1 0 0,1 0 0,0 0 0,0-1 0,0 1-1,0 0 1,-1 0 0,1-1 0,0 1 0,0 0 0,0 0 0,0-1-1,0 1 1,0 0 0,0-1 0,0 1 0,0 0 0,0 0 0,0-1-1,0 1 1,0 0 0,0 0 0,0-1 0,0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1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47 1688,'15'13'220,"-1"0"0,-1 1 1,17 21-1,-29-33-177,0 0 0,0 0 1,0 1-1,0-1 1,0 0-1,0 1 1,-1-1-1,1 1 1,-1-1-1,0 1 1,0-1-1,0 1 0,0-1 1,0 5-1,-2 0 120,0-1 0,0 1 0,-5 10-1,0 0 201,0 10 600,0 0 0,2 1 0,-3 45 0,8-72-915,0 0 0,0 1 1,0-1-1,-1 0 1,1 1-1,1-1 0,-1 0 1,0 0-1,0 1 0,0-1 1,1 0-1,-1 0 1,1 0-1,0 3 0,-1-4-31,1 0 0,-1 0 0,0 0 0,1 1 0,-1-1 0,1 0 0,-1 0 0,0 0-1,1 0 1,-1 0 0,0 0 0,1 0 0,-1 0 0,0 0 0,1 0 0,-1 0 0,1 0 0,-1 0 0,0 0 0,1 0-1,-1 0 1,0-1 0,1 1 0,-1 0 0,0 0 0,1 0 0,-1 0 0,0-1 0,1 1 0,-1 0 0,0-1-1,6-4 130,0 0-1,-1 0 1,8-11 0,-6 7-84,11-10-5,0-1 0,-2 0 0,0-2-1,-2 1 1,15-30 0,-26 45-44,0 1 0,0 0 0,0 0 0,8-8 0,0 0 50,-11 13-61,0 0-1,0 0 1,1-1 0,-1 1-1,0 0 1,0 0-1,0 0 1,0 0 0,1-1-1,-1 1 1,0 0-1,0 0 1,0 0-1,0-1 1,0 1 0,0 0-1,1 0 1,-1-1-1,0 1 1,0 0 0,0 0-1,0-1 1,0 1-1,0 0 1,0 0 0,0 0-1,0-1 1,0 1-1,0 0 1,0 0 0,0-1-1,0 1 1,-1 0-1,1 0 1,0-1-1,0 1 1,0 0 0,0 0-1,0 0 1,0-1-1,-1 1 1,1 0 0,0 0-1,0-1 1,-11 0-117,11 1 94,-1 0-48,9 6 193,-8-6-114,0 0 0,0 0 0,1 0 0,-1 0 0,0 0 0,0 0 0,1 0 0,-1 0 0,0 0 0,0 0 0,0 0 0,1 0 0,-1 0 0,0 0 0,0 0 0,1 0 0,-1 0 0,0 0 0,0 0 0,0 0 0,1 0 0,-1 0 0,0 0 0,0 0 0,0 0 0,1-1 0,-1 1 0,0 0 0,0 0 0,0 0 0,0 0 0,0 0 0,1-1 0,-1 1 0,0 0 0,0 0 0,0 0 0,0-1 0,0 1 0,0 0 0,0 0 1,0 0-1,0-1 0,1 1 0,-1 0 0,0 0 0,0-1 0,0 1 0,0 0 0,0 0 0,0 0 0,-1-1 0,-2-45-422,7 53 344,40 77 21,-42-77 44,1 0 0,-1 0 0,-1 0 0,1 1 0,0 10-1,-2-15 2,0 0 0,0 1-1,1-1 1,-1 0 0,1 0 0,0 0-1,0 0 1,0 0 0,0 0-1,1 0 1,-1 0 0,1 0-1,0 0 1,2 2 0,-3-4-1,1 1 0,-1-1 0,1 0 0,0 0 0,-1 0 0,1-1 0,0 1 0,-1 0 0,1 0 0,0-1 1,0 1-1,0-1 0,0 0 0,0 0 0,0 1 0,3-2 0,31-4 3,-29 3 58,-1 0 1,1-1-1,-1 0 0,0 0 1,0-1-1,0 0 0,0 0 0,0 0 1,-1 0-1,0-1 0,0 0 0,0 0 1,-1-1-1,1 1 0,-1-1 1,-1 0-1,1 0 0,-1 0 0,0-1 1,0 1-1,-1-1 0,3-9 0,-1-1 377,-1 9-171,-1 0 0,-1 0 0,2-10 0,-3 16-227,0 0 1,0 0 0,0-1-1,0 1 1,0 0 0,-1 0-1,1 0 1,-1 0 0,0-1 0,1 1-1,-1 0 1,0 0 0,0 0-1,0 0 1,0 1 0,-1-1-1,0-2 1,-12-8-151,0 0 1,-1 1-1,0 0 1,-28-14-1,43 25 76,0 0-1,-1 0 0,1 0 1,0 0-1,0 0 1,0 0-1,0 0 1,0 0-1,0 0 1,0 0-1,0 0 0,0 0 1,0 0-1,-1 0 1,1 0-1,0 0 1,0 0-1,0 0 0,0 0 1,0 0-1,0 0 1,0-1-1,0 1 1,0 0-1,0 0 0,0 0 1,0 0-1,0 0 1,0 0-1,0 0 1,0 0-1,0 0 0,0 0 1,-1 0-1,1-1 1,0 1-1,0 0 1,0 0-1,0 0 0,0 0 1,0 0-1,0 0 1,1 0-1,-1 0 1,0 0-1,0 0 1,0-1-1,0 1 0,0 0 1,0 0-1,0 0 1,0 0-1,0 0 1,0 0-1,0 0 0,0 0 1,0 0-1,0 0 1,6 0-697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2.0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1 144 2985,'85'25'1873,"-84"-24"-1791,0-1-1,0 0 0,0 1 1,0-1-1,0 0 0,0 0 1,0 0-1,0 0 1,0 0-1,0 0 0,0 0 1,0 0-1,0 0 0,0 0 1,0-1-1,0 1 0,0 0 1,0-1-1,0 1 0,0-1 1,1 0-1,-1 0-1,-1 1-1,0-1 0,1 0 1,-1 1-1,0-1 1,1 0-1,-1 0 1,0 1-1,0-1 1,0 0-1,0 0 1,0 1-1,0-1 1,0 0-1,0-1 1,0-2 278,0-1-8,0 0 0,0-1 0,-1 1 0,1 0 0,-1 0 0,-1 0 0,-2-10 0,3 12-270,-1 0 0,1 0 0,-1 0-1,1 0 1,-1 0 0,0 0 0,0 0-1,0 0 1,-1 1 0,1-1-1,-1 1 1,1 0 0,-4-2 0,6 3-80,-1 1 1,1 0-1,-1 0 0,1 0 1,0-1-1,-1 1 1,1 0-1,-1 0 1,1 0-1,-1 0 1,1 0-1,-1 0 0,1 0 1,-1 0-1,1 0 1,-1 0-1,1 0 1,0 0-1,-1 0 1,1 0-1,-1 1 0,1-1 1,-1 0-1,1 0 1,-1 1-1,1-1 1,0 0-1,-1 0 1,1 1-1,0-1 1,-1 0-1,1 1 0,0-1 1,-1 0-1,1 1 1,-8 16-122,7-14 99,-2 5-12,1 0 1,0 0-1,0 0 1,1 0-1,0 0 0,1 13 1,-1 5-11,1-19 33,0 0-1,0 0 0,1 0 1,0 0-1,1 0 0,0 0 1,0 0-1,0 0 1,1 0-1,0-1 0,0 1 1,6 8-1,-8-13-97,1 0 0,0 1 1,-1-1-1,1 0 0,0 0 0,0 0 0,0 0 0,0 0 1,0-1-1,1 1 0,-1-1 0,0 1 0,1-1 1,-1 0-1,1 0 0,-1 0 0,1 0 0,0-1 0,-1 1 1,1 0-1,0-1 0,0 0 0,-1 0 0,1 0 0,0 0 1,0 0-1,-1-1 0,1 1 0,0-1 0,-1 1 0,1-1 1,0 0-1,-1 0 0,1-1 0,3-1 0,7-6-627,-1-1-1,0 0 0,0-1 1,-1 0-1,-1-1 1,11-14-1,14-14-239,-16 18 657,67-75 380,-76 86 593,-1 1 1,13-12 0,-10 17 2385,-13 5-2853,1 1 1,0-1-1,-1 1 0,1-1 1,-1 1-1,1-1 0,-1 0 1,1 1-1,-1-1 0,1 0 1,-1 1-1,1-1 0,-1 0 0,1 1 1,-1-1-1,0 0 0,1 0 1,-1 0-1,1 0 0,-2 0 1,-7 4-90,0 0 1,0 0 0,0 1-1,1 0 1,0 1 0,0-1-1,-8 9 1,13-11-20,-1 1-1,1-1 1,0 1-1,1 0 1,-1 0-1,1 0 1,0 1-1,0-1 1,0 0-1,0 1 1,1 0-1,0-1 1,0 1 0,0 0-1,1-1 1,-1 1-1,1 8 1,1-11-59,-1-1 1,1 1-1,-1-1 1,1 1-1,-1-1 1,1 0-1,0 1 1,0-1 0,0 0-1,0 1 1,0-1-1,0 0 1,0 0-1,0 0 1,0 0-1,0 0 1,1 0-1,1 1 1,26 14 220,-28-15-230,4 1 23,-1-1 0,1 1 0,0-1 0,-1 0 0,10 1 0,-10-2-25,1 1 0,-1 0 1,0 0-1,8 3 0,-11-4-10,0 0 0,0 0 1,-1 1-1,1-1 0,0 1 1,0-1-1,-1 1 0,1-1 0,0 1 1,-1-1-1,1 1 0,-1-1 1,1 1-1,-1 0 0,1-1 1,-1 1-1,1 0 0,-1 0 0,1-1 1,-1 1-1,0 0 0,0 0 1,1 0-1,-1-1 0,0 3 0,0-2-13,0 1-1,-1-1 1,1 1-1,0-1 1,-1 1-1,1-1 0,-1 1 1,0-1-1,1 1 1,-1-1-1,0 1 0,-2 1 1,-1 3-148,-2 0 0,1-1 0,-1 0 0,-10 8 0,-59 30-2033,65-37 1664,-1 0-1,-1 0 1,1-2-1,0 1 0,-1-1 1,-19 3-1,-28 1-648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2.4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4 116 1632,'-3'-2'1489,"8"4"223,8 1 8,2-5-79,10-1-257,0-5-248,32-4-384,-9-3-199,2 0-297,10 0-80,-28 3-120,16 4-24,-3 0-200,-5 3-328,4-2-1529,-4-1 1353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3.9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53 1872,'0'-1'98,"-1"1"-1,1 0 1,0 0 0,0 0-1,0 0 1,-1 0-1,1-1 1,0 1-1,0 0 1,-1 0-1,1 0 1,0 0 0,0 0-1,-1 0 1,1 0-1,0 0 1,0 0-1,-1 0 1,1 0-1,0 0 1,0 0-1,-1 0 1,1 0 0,0 0-1,0 0 1,-1 0-1,1 0 1,0 1-1,0-1 1,0 0-1,-1 0 1,1 0-1,0 0 1,0 0 0,0 1-1,-1-1 1,1 0-1,0 0 1,0 0-1,0 1 1,-4 1 2415,-3-7-630,8 51-1377,1-18-479,2 9 40,-1-1 0,-5 60 0,0-80 5,1 1-1,1 17 1,-1-23 269,-2-9 402,2-3-574,0 0 0,1 0 0,-1 0 0,1 0 0,0 0 0,-1 0 0,1 0 0,0-1 0,0 1 0,-1 0 0,1 0 0,0 0 0,0 0 0,0-1 0,1-1 0,1-34 119,13-66 0,-15 102-284,11-44-2,23-64 1,-26 87-28,-8 22 25,1-4-18,0 1 1,0-1 0,0 1 0,1 0 0,0-1 0,-1 1-1,5-4 1,-6 6 3,1 1-1,0-1 1,0 0-1,0 1 1,0-1-1,0 1 1,0 0-1,0-1 1,0 1-1,0 0 0,0 0 1,0-1-1,0 1 1,0 0-1,0 0 1,0 0-1,0 0 1,0 0-1,0 0 1,0 1-1,0-1 1,0 0-1,0 1 1,0-1-1,0 0 0,0 1 1,0-1-1,2 2 1,21 10-831,-3-2-1460,34 12 0,-39-18 1100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14.2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146 0 2304,'1'2'113,"-1"-1"0,1 1 0,0 0 0,-1-1 0,1 1 0,-1-1-1,1 1 1,-1 0 0,0-1 0,0 1 0,0 0 0,0-1 0,0 1-1,0 0 1,-1 2 0,0-1 70,-1-1 1,1 1-1,-1-1 0,1 1 0,-1-1 0,0 0 0,-4 3 1,0 2 108,-19 21 1529,-31 46 0,20-24-215,35-49-1573,0 0 0,0 0-1,1-1 1,-1 1 0,0 0 0,1 0 0,-1 0 0,1 0 0,-1 0 0,1 0 0,-1 0 0,1 0 0,0 0 0,-1 0-1,1 0 1,0 0 0,0 0 0,0 0 0,0 1 0,0-1 0,0 0 0,0 0 0,0 0 0,1 1 0,-1-1-19,1-1 0,-1 1 0,1-1 0,0 1 0,-1-1 0,1 0 0,0 1 0,-1-1 0,1 0 0,0 0 0,0 0 0,-1 1 0,1-1 0,0 0 0,0 0 0,0 0 0,-1 0 0,1 0 0,0 0 1,0 0-1,-1 0 0,1-1 0,0 1 0,0 0 0,-1 0 0,2-1 0,2 0 48,6-1 80,1-1 0,18-8-1,-18 7-51,0 0 0,17-4 0,12 2-6,50-11-2,-88 16-80,-1 0-1,1 1 0,-1-1 1,1 1-1,0 0 0,-1 0 1,1-1-1,0 1 0,-1 0 0,1 0 1,-1 1-1,1-1 0,0 0 1,-1 0-1,1 1 0,-1-1 1,1 1-1,-1 0 0,1-1 0,-1 1 1,3 1-1,-3-1 2,0 1 0,-1-1-1,1 0 1,0 1 0,0-1 0,-1 0-1,1 1 1,-1-1 0,1 1 0,-1-1-1,0 1 1,0 0 0,0-1 0,1 1-1,-1-1 1,-1 1 0,1-1 0,0 1 0,0-1-1,-1 1 1,0 2 0,-1 4 6,-1 1-1,0-1 1,0 0 0,-1 0 0,0-1-1,0 1 1,-1-1 0,-9 13 0,-5 0-295,-29 27 1,32-33-69,-14 13-582,-4-5 373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1.8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294 1 2441,'3'86'2237,"-5"-76"232,-3-13-250,-6-17 1143,8 13-2318,1 5-958,0 0-1,0 0 0,-1 0 1,1 0-1,0 1 0,-1-1 1,1 1-1,-1 0 1,0 0-1,1 0 0,-1 0 1,0 0-1,0 0 0,0 1 1,0-1-1,1 1 1,-1 0-1,0 0 0,0 0 1,0 0-1,0 0 0,-3 1 1,-2 1-87,-1 0-1,0 0 1,1 1 0,0 0 0,0 1 0,-11 5-1,13-5-18,0 0 0,0 0-1,0 1 1,1 0 0,-1 0-1,1 0 1,1 0-1,-1 1 1,1 0 0,-7 11-1,-11 20-98,12-18 18,-16 22-1,23-37 86,1 0 0,-1 0 0,1 0 0,0 0 0,1 0 0,-1 1 0,1-1 0,-1 0 0,1 1 1,1 0-1,-1-1 0,1 1 0,0-1 0,0 1 0,0-1 0,0 1 0,1 0 0,0-1 0,0 1 0,0-1 1,0 0-1,3 6 0,-1-4-2,-1-1 1,1 0 0,0 0-1,0 0 1,1 0-1,-1-1 1,1 1 0,0-1-1,0 0 1,1 0-1,-1 0 1,1 0 0,0-1-1,0 0 1,0 0 0,0-1-1,9 4 1,-5-3 6,1-1-1,0 0 1,0 0 0,0-1 0,0-1-1,0 0 1,0 0 0,0 0 0,0-2 0,0 1-1,0-1 1,0 0 0,0-1 0,-1-1 0,11-4-1,-9 3 17,-1-1 0,1 0-1,-1-1 1,0 0 0,-1 0-1,1-1 1,-1-1 0,-1 0-1,0 0 1,0 0 0,-1-1-1,7-12 1,40-84 105,-47 90-68,-1 1 0,-1-1-1,-1-1 1,0 1 0,2-21-1,-5 27-8,0 8-11,-1 0 0,0 0 0,1 0 1,-1 0-1,0 0 0,0 0 0,0 0 0,0 0 0,0 0 0,0 0 0,-1 0 0,1 0 0,-2-4 0,1 6-22,1 0 0,-1 0 0,0 0 0,1 0 0,-1 0 0,0 0 0,1 0 0,-1 0 0,1 1 0,-1-1 0,0 0 0,1 0 0,-1 1 0,1-1 1,-1 0-1,1 0 0,-1 1 0,0-1 0,1 1 0,0-1 0,-2 1 0,-10 12-135,10-9 112,1-1 0,0 1 0,0 0-1,0 0 1,1 0 0,-1 0 0,1 0 0,0 0-1,0 0 1,0 0 0,1 5 0,0-1-11,1 11 11,0-1 0,1 1 0,1-1 0,1 0 0,11 28 0,-11-34-101,0-1-1,1 0 0,1 0 0,0 0 1,0-1-1,1 0 0,0 0 1,18 15-1,-24-23-3,-1-1-1,1 0 1,0 0 0,-1 0-1,1 0 1,0 0 0,0 0 0,0 0-1,3 1 1,18-2-854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2.1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12 1952,'-2'-10'1401,"-13"8"-41,27 15-448,8 12-616,0 12-96,7 12 24,-22-6-24,3 12-48,4 5-8,-7-2-56,23 7-24,-8 4-23,-5-7-9,15 3 8,2 1-8,-14-26-1057,-1-6 777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2.5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72 174 5129,'-40'-24'2321,"19"13"-1081,11 11-304,10-5-440,8 13-40,12-5 72,5-9 113,17 6 111,19-5-144,3-7-312,4 4-152,4-7-112,-15 3-8,9-8-200,9 12-360,-3-19-2121,6-5 1809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2.8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4233,'0'1'22,"2"-1"111,0 0 0,0 1-1,0 0 1,0-1 0,0 1 0,0 0 0,-1 0-1,1 0 1,0 0 0,0 0 0,-1 0-1,1 0 1,1 3 0,-3-2-9,0 0-1,0 0 1,0 0 0,0 0 0,0 0-1,0 0 1,-1 0 0,1 0-1,-1 0 1,0 0 0,0-1 0,1 1-1,-1 0 1,-2 2 0,1 2 8,0 0 0,0 1 1,0-1-1,1 1 0,0-1 1,0 1-1,0 0 0,2 11 1,0 2 0,8 31 1,0-7 7,10 55 51,-3-23-91,-12-59-80,0-1-1,1 1 1,8 20-1,1-2 5,-10-20-4,3 26 0,-5-30-9,0 0 0,5 17 0,-3-17-26,-1 0 0,0 0-1,-1 1 1,1 18-1,-2-25-230,0-1 0,0 1 0,0-1 0,1 1 0,-1-1 0,1 0 0,0 0 0,3 6 0,11 5-572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3.2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37 189 1976,'-8'-7'579,"-18"-20"2304,26 27-2814,-1-1-1,1 1 1,0 0-1,0-1 0,0 1 1,0 0-1,-1 0 0,1-1 1,0 1-1,0 0 0,0-1 1,0 1-1,0-1 0,0 1 1,0 0-1,0-1 0,0 1 1,0 0-1,0-1 1,0 1-1,0 0 0,0-1 1,0 1-1,0 0 0,1-1 1,-1 1-1,0 0 0,0-1 1,0 1-1,0 0 0,1-1 1,-1 1-1,0 0 0,0 0 1,1-1-1,-1 1 1,18-9 888,-9 7-811,-1 0 0,1 0 0,9 0 0,0 2-31,0 1 1,-1 1-1,23 5 0,17 2-68,182 23-85,-234-32-25,-1 1-1,1-1 0,-1 0 1,1 0-1,-1 0 0,1-1 0,-1 0 1,1 1-1,6-4 0,-6 3-55,-1 0-73,0 0 0,0 1 0,0-1 0,0 1 0,0 0 0,0 0 0,0 0 0,6 1 0,-10-1 167,1 0 0,0 1 1,0-1-1,0 0 0,0 1 0,0-1 0,0 1 1,0-1-1,0 1 0,-1-1 0,1 1 1,0 0-1,0-1 0,-1 1 0,1 0 0,-1 0 1,1-1-1,0 1 0,-1 0 0,1 0 0,-1 0 1,0 0-1,1 0 0,-1 0 0,0 0 1,0 0-1,1-1 0,-1 1 0,0 0 0,0 0 1,0 0-1,0 0 0,0 0 0,0 0 0,0 0 1,-1 0-1,1 0 0,0 0 0,0 0 0,-1 1 1,0 0 21,-3 12 10,1 1 1,0-1 0,1 0 0,-1 26 0,-1 47 66,1-38-32,3-47-40,0 0 0,0 0 0,1 0-1,-1 0 1,1 0 0,-1 0 0,1-1 0,0 1 0,0 0 0,0 0 0,0-1 0,0 1 0,0-1 0,0 1 0,0-1 0,1 1 0,2 2 0,-2-2 5,1-1 0,-1 1 1,1 0-1,-1 0 0,1-1 1,0 0-1,-1 1 1,1-1-1,0 0 0,4 0 1,1 0 89,1-1 0,-1-1 1,1 0-1,-1 0 1,12-3-1,-8 1 121,-1-1 0,1-1 0,-1 1 0,0-2 0,-1 0 0,12-8 0,-4 2 238,-1-2 0,23-23 0,-33 30-293,-1 0-1,1 0 1,-2 0 0,1-1 0,-1 0-1,0 0 1,-1-1 0,5-10-1,-8 15-100,0 0 0,0 1 0,-1-1-1,1 0 1,-1 0 0,1 0 0,-1 0-1,0 0 1,-1 0 0,1 0 0,-1 0-1,0 1 1,0-1 0,0 0 0,0 0-1,-1 1 1,1-1 0,-1 1 0,0-1-1,0 1 1,0 0 0,-5-6-1,-10-8-227,-1 0 0,-1 2 0,0 0 0,-25-15 0,14 11-952,-29-27 0,48 37 621,6 5 0,1 1 1,0-1 0,0 0 0,0-1-1,-3-4 1,5 3-591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3.6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42 779 1992,'-1'11'759,"-1"0"0,0 0 0,0 0 0,-1 0 0,-1 0-1,-5 10 1,9-21-708,0 0-1,0 1 1,0-1 0,0 0-1,0 0 1,0 0 0,0 0-1,0 1 1,0-1 0,-1 0-1,1 0 1,0 0-1,0 0 1,0 0 0,0 0-1,0 1 1,0-1 0,-1 0-1,1 0 1,0 0 0,0 0-1,0 0 1,0 0-1,0 0 1,-1 0 0,1 0-1,0 0 1,0 0 0,0 0-1,0 0 1,-1 0 0,1 0-1,0 0 1,0 0-1,0 0 1,-1 0 0,1 0-1,-5-6 956,1-11 93,0-51-108,4 1-1,11-101 1,45-132-577,-52 282-408,2 0 0,-1 0 0,2 1 0,1 0 0,11-20 0,-15 31-11,0-1-1,1 1 0,-1 0 0,1 0 1,1 0-1,-1 1 0,1 0 0,0 0 1,1 0-1,-1 1 0,1 0 0,0 0 0,0 0 1,0 1-1,9-3 0,19-4-88,1 1 0,0 2 0,38-2 0,-72 8 92,1 1-1,-1 1 1,0-1-1,1 0 1,-1 0 0,1 1-1,-1 0 1,0-1 0,1 1-1,-1 0 1,0 0-1,0 0 1,1 0 0,-1 1-1,0-1 1,0 1-1,-1-1 1,1 1 0,0 0-1,0-1 1,-1 1-1,1 0 1,-1 0 0,1 0-1,-1 0 1,0 0-1,2 4 1,-2-1 0,0-1 0,1 0 0,-1 0 0,-1 0 0,1 0 0,-1 1 0,1-1 0,-1 0-1,0 1 1,-1-1 0,1 0 0,-1 0 0,0 1 0,0-1 0,-2 6 0,-10 16 14,-1 0 0,-1-1-1,-1-1 1,-21 25 0,20-28 10,-1 0 0,-1-2 0,0 0 1,-2-1-1,0-1 0,-1-1 0,0 0 1,-37 17-1,41-24-44,11-5-27,0 0 0,0-1-1,-1 1 1,1-1 0,-1-1 0,0 0 0,0 0 0,0 0-1,-9 0 1,17-2 3,-1 0 0,0 0 0,1 0 1,-1 0-1,0 0 0,0 0 0,1 0 0,-1 0 0,0 0 0,1-1 0,-1 1 0,0 0 0,1 0 0,-1-1 0,0 1 0,1 0 0,-1-1 0,0 1 0,1-1 0,-1 1 1,1-1-1,-1 1 0,1-1 0,-1 1 0,1-1 0,0 0 0,-1 1 0,0-2 0,0-14-367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7.3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1 470 4849,'0'2'214,"1"17"783,0-14-304,1-8 704,1-9-91,-2 7-1141,0 0 0,0 0 1,1 0-1,-1 1 0,1-1 0,0 0 1,1 1-1,-1 0 0,1-1 0,0 1 1,0 0-1,0 0 0,1 1 0,5-6 1,35-33 52,-41 39-197,0 0 0,1 0 0,-1 0-1,1 0 1,0 0 0,0 1 0,0 0 0,0 0-1,0 0 1,1 0 0,-1 1 0,7-2 0,16-6 30,52-18-3,-48 17 21,0-2 0,40-20-1,102-52 326,-142 71-334,23-9 79,93-24-1,-102 33-98,1 0 5,92-13 0,-107 22-40,303-20 10,240 55-22,-366-9 22,74 11 0,-218-22-12,1 3 0,81 29 0,-6 10 108,98 34 686,-231-85-775,31 11 244,0-1 0,0-3 0,66 9 1,-70-15-8,-24-1-165,-1-1-1,0-1 1,18-1-1,-22 1-67,10-1 142,-14 1-174,-1 0 0,0 0 0,0 0 0,1 0 0,-1 0 0,0 0 0,0 0 1,1 0-1,-1 0 0,0 0 0,0 0 0,0 1 0,1-1 0,-1 0 0,0 0 0,0 0 0,0 0 0,1 0 0,-1 1 0,0-1 1,0 0-1,0 0 0,0 0 0,1 1 0,-1-1 0,0 0 0,0 0 0,0 0 0,0 1 0,0-1 0,0 0 0,0 0 0,0 1 1,0-1-1,0 0 0,0 1 0,0-1-3,0 0-1,0 0 1,0 0 0,0 1 0,0-1 0,0 0-1,0 0 1,0 0 0,0 0 0,0 1 0,-1-1-1,1 0 1,0 0 0,0 0 0,0 0 0,0 0-1,0 1 1,0-1 0,-1 0 0,1 0-1,0 0 1,0 0 0,0 0 0,0 0 0,-1 0-1,1 0 1,0 0 0,0 1 0,0-1 0,-1 0-1,1 0 1,0 0 0,0 0 0,0 0 0,0 0-1,-1 0 1,1 0 0,0-1 0,0 1 0,-1 0-1,-20-1-214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8.1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379 349 4201,'-112'-126'1699,"107"121"-1541,1 0-1,0 0 1,0 0-1,0-1 1,1 1-1,0-1 1,0 0 0,1 0-1,-3-8 1,0-2 180,-6-13 101,5 12-64,-1 0 1,-17-30-1,22 45-250,0-1 0,0 1 0,0 0 0,0 0 0,-1 0 0,1 0 0,-1 0-1,0 0 1,1 0 0,-1 1 0,0-1 0,0 1 0,0 0 0,0 0 0,-5-1 0,-1 0 132,-1 1 1,0 0-1,-14 1 1,23 0-263,0 0 0,0 0 0,1 1 0,-1-1 0,0 0-1,0 1 1,0-1 0,1 1 0,-1-1 0,0 1 0,0-1 0,1 1 0,-1 0 0,0-1 0,1 1 0,-1 0 0,1-1 0,-1 1-1,1 0 1,-1 0 0,1 0 0,0-1 0,-1 1 0,1 0 0,0 0 0,0 0 0,-1 1 0,-2 27-117,4-7 65,4 25 0,-2-34 53,-1-1-1,-1 2 1,0-1-1,-1 0 1,-1 0-1,-3 23 1,-4-1 33,4-13-3,-2-1 1,-9 23 0,1-18-1,12-23-22,0 0 0,0 0-1,0 0 1,0 0 0,1 1-1,-1-1 1,1 1 0,0-1-1,0 1 1,0 0 0,0 6 0,1-5-6,0-1-5,0 0-1,0 1 1,0-1 0,1 0-1,-1 1 1,1-1 0,3 8 0,-4-11 87,7 3 202,98 60 412,-76-48-171,0-2 1,1 0 0,1-2-1,37 9 1,-63-20-472,-1 0-1,1-1 1,-1 1 0,1-1 0,-1 0 0,6-1-1,-6 0-92,-1 1-1,1 0 1,-1-1-1,1 1 0,0 1 1,-1-1-1,1 1 0,-1-1 1,1 1-1,-1 0 1,0 0-1,1 1 0,3 1 1,10 9-770,4 3 316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29.7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196 6 5041,'-5'-1'187,"0"0"-1,0-1 1,0 2-1,0-1 1,0 0 0,0 1-1,-1 0 1,1 0-1,-9 2 1,9 2-58,0-1 0,0 1 0,1 0 0,-1 0 0,1 0 0,0 1 0,0-1 0,1 1 0,-6 8 0,-5 7 197,-3 3 16,-15 16 238,30-37-528,0 0-1,0 0 1,0 0 0,0 0 0,1 0 0,-1 1 0,0-1 0,1 1 0,0-1-1,0 1 1,-1-1 0,2 1 0,-1 0 0,0 0 0,0-1 0,0 7 0,1-8-41,0 2 46,-1 0 0,1 0 0,0 0-1,0 0 1,1 0 0,-1 0 0,0-1-1,1 1 1,1 5 0,-1-6-27,-1 0 1,1 0-1,-1 0 0,1 0 0,-1 0 1,0 0-1,0 0 0,0 0 1,0 0-1,0 0 0,0 1 0,-1 1 1,1-4-22,0 0 1,-1 1 0,1-1-1,0 1 1,0-1-1,0 0 1,0 1 0,0-1-1,0 1 1,0-1 0,0 0-1,0 1 1,0-1-1,0 0 1,1 1 0,-1-1-1,0 1 1,0-1 0,0 0-1,0 1 1,1-1-1,-1 0 1,0 1 0,0-1-1,0 0 1,1 1-1,-1-1 1,0 0 0,1 0-1,-1 1 1,0-1 0,1 0-1,-1 0 1,0 0-1,1 1 1,-1-1 0,0 0-1,1 0 1,-1 0 0,0 0-1,1 0 1,-1 0-1,1 0 1,0 0 0,1 0 30,0 0 0,0 0 1,0 0-1,0 0 0,0-1 1,0 1-1,0-1 1,3 0-1,72-23 796,-70 21-740,1 1 0,-1-1 0,16-2 0,-21 5-84,0-1 0,0 1-1,0 0 1,1 0 0,-1 0 0,0 0 0,0 0-1,0 1 1,0-1 0,0 1 0,0-1 0,0 1-1,0 0 1,0 0 0,0-1 0,0 2 0,0-1-1,2 1 1,-2 0 8,1 1-1,-1-1 1,1 0-1,-1 1 1,0 0-1,0-1 1,0 1-1,0 0 1,-1 0-1,1 0 1,-1 0-1,0 0 1,1 0-1,-2 1 1,1-1 0,0 0-1,-1 1 1,1-1-1,-1 0 1,0 1-1,0 5 1,-2 16 32,0 0 0,-2 0 0,-1-1 0,0 1 0,-2-1 0,-1-1 0,-16 35 0,2-3 4,14-35-30,-11 25 0,18-44-39,0 0 1,0 0 0,1 0-1,-1 0 1,0 0-1,0 0 1,0 0-1,0 0 1,0 0 0,0-1-1,0 1 1,-1 0-1,-1 0 1,-7 7-1288,7-7-598,13-4 794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0.1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0 6169,'8'42'2689,"-3"10"-1273,-13-4-480,-16-6-528,9 10-71,-3-12-233,21 3-32,-4 2-56,-13-28 0,14 6 0,-5-3-216,4-20-977,16 7-847,-15-34 1160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0.4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114 171 3329,'-36'-64'2360,"9"13"153,5 16-665,2 18-240,17 14-399,0 6-281,4 7-568,-2-12-176,-1 1-184,4 12-64,9 33-216,36 84-1008,-22-73-2257,3-3 2297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0.9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22 426 3385,'-2'-5'2900,"2"5"-2826,-1-1-1,1 1 1,-1-1-1,1 1 0,-1-1 1,1 1-1,-1-1 1,0 1-1,1-1 0,-1 1 1,1 0-1,-1 0 1,0-1-1,0 1 0,1 0 1,-1 0-1,0 0 0,1-1 1,-1 1-1,0 0 1,0 0-1,1 0 0,-1 0 1,0 0-1,0 1 1,1-1-1,-2 1 257,6 9-748,-4-10 449,0 0 0,0 1 0,0-1 0,0 0 0,0 0 0,0 1 0,0-1 0,0 0 0,0 0 0,0 1 0,0-1 0,1 0 0,-1 0 0,0 1 0,0-1 0,0 0 0,0 0 0,1 0 0,-1 1 0,0-1 0,0 0 0,0 0 0,1 0 0,-1 0 0,0 1 0,0-1 0,1 0 0,-1 0 0,0 0 0,0 0 1,1 0-1,-1 0 0,0 0 0,0 0 0,1 0 0,0-10 2126,0 6-2196,9-142 1761,-9 120-1576,1 1-1,1-1 0,2 1 1,12-42-1,-16 65-137,-1 0-1,1 0 1,0 1 0,0-1-1,0 0 1,0 0 0,0 0-1,0 1 1,0-1 0,1 0-1,-1 1 1,0-1 0,1 1 0,0 0-1,-1 0 1,1-1 0,0 1-1,-1 0 1,1 0 0,3-1-1,-3 2-4,1-1 1,-1 1-1,1 0 0,-1 0 0,1 0 0,-1 0 0,1 1 0,-1-1 0,1 1 0,-1-1 0,0 1 1,1 0-1,-1 0 0,4 2 0,2 2-11,0 0 0,-1 0 0,1 1 0,-1 0 0,0 0 0,-1 1 0,11 12 0,-9-6-77,0 0-1,-1 0 1,0 1 0,9 26 0,-6-7-125,6 34 0,-16-66 210,3 19-18,-4-12 51,1-8-31,0 0 0,0 0 0,0 0 0,0 0 0,0 0 0,0 1 0,0-1 0,0 0 0,-1 0 0,1 0 0,0 0 0,0 0 0,0 0 0,0 0 0,0 0 0,0 0 0,0 0 0,-1 0 0,1 0 0,0 0 0,0 0 0,0 0 0,0 0 0,0 0 0,0 0 0,0 0 0,-1 0 0,1 0 0,0 0 0,0 0 0,0 0 0,0 0 0,0 0 0,0 0 0,0 0 0,0 0 0,-1-1 0,1 1 0,0 0 0,0 0 0,0 0 0,0 0 0,0 0 0,0 0 0,0 0 0,0 0 0,0 0 0,0-1 0,0 1 0,-1-1 34,0 1-24,1-1-1,0 1 1,-1-1-1,1 1 0,0 0 1,0-1-1,0 1 1,0-1-1,-1 0 1,1 1-1,0-1 0,0 1 1,0-1-1,0 1 1,0-1-1,0 1 0,0-1 1,0 1-1,0-1 1,1 1-1,-1-1 0,0 0 1,3-57 82,0-56 121,-3 90-135,2-48 217,-2 65-273,1 0 0,1 0 0,-1-1 0,1 2 0,0-1 0,1 0 1,5-10-1,-8 16-25,0 1 1,1-1-1,-1 0 1,0 1 0,1-1-1,-1 1 1,1-1-1,-1 1 1,1-1-1,-1 1 1,1-1 0,-1 1-1,1 0 1,0-1-1,-1 1 1,1 0-1,-1-1 1,1 1 0,0 0-1,-1 0 1,1-1-1,0 1 1,-1 0-1,1 0 1,1 0 0,-1 0-2,1 1 1,-1-1 0,0 1 0,1-1 0,-1 1-1,0-1 1,1 1 0,-1 0 0,0 0 0,0-1-1,0 1 1,1 1 0,4 4-3,-1 0 0,0 0-1,-1 0 1,5 7 0,15 29 3,56 84 12,-7-15-107,-68-103 82,7 19-144,-11-26 103,-1 0 0,1 0 0,-1 0-1,1 0 1,-1 0 0,1 0 0,-1 0-1,1-1 1,0 1 0,0 0 0,-1 0-1,1 0 1,0-1 0,0 1 0,0 0 0,0-1-1,0 1 1,0-1 0,0 1 0,0-1-1,0 0 1,0 1 0,0-1 0,0 0-1,0 0 1,1 0 0,-1 0 0,0 1-1,0-2 1,0 1 0,0 0 0,0 0-1,0 0 1,0 0 0,0-1 0,1 1-1,0-1 1,15-4-600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1.4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1 377 960,'64'175'806,"-56"-150"-520,0 1 1,-2 0 0,-1 0 0,-1 0 0,-2 1-1,0-1 1,-3 28 0,1-28-66,-3 58 1790,1-77-650,-2-9-9,-2-13 36,-40-164 1732,33 100-2830,3-1 0,3 0 0,6-112-1,4 155 20,2 0-1,2 0 0,12-41 0,-18 72-272,2 0 1,-1 0 0,1 1-1,-1-1 1,1 0-1,1 1 1,-1 0 0,1 0-1,0 0 1,7-7-1,-9 10-24,1-1 0,-1 1 0,1 0 0,-1-1 0,1 1 0,4-2 0,-5 3-11,-1 1 0,1-1 0,0 1 1,-1-1-1,1 1 0,0 0 1,-1 0-1,1 0 0,0 0 1,0 0-1,-1 0 0,1 0 1,3 2-1,0-1 1,0-1-11,-1 1 1,0 0 0,1 0-1,-1 0 1,0 1 0,0 0-1,0-1 1,0 1 0,0 0 0,0 1-1,-1-1 1,1 1 0,-1 0-1,5 4 1,-4 0-17,0-1 0,0 1 0,-1-1 1,0 1-1,0 0 0,-1 0 0,0 1 0,2 8 0,1 11-118,-2 0-1,0 0 0,-2 0 1,-4 54-1,1-65 10,0-1 0,-1 1-1,-1-1 1,0 1 0,-1-1-1,-1-1 1,0 1 0,-1-1 0,-1 0-1,-11 17 1,17-29 29,0 0-1,1 0 1,-1 0 0,0 0 0,0 0-1,0 0 1,-1 0 0,1-1 0,0 1-1,-1-1 1,-2 2 0,3-3-2,0 1 0,1-1 0,-1 0-1,0 0 1,1 1 0,-1-1 0,0 0 0,1-1 0,-1 1 0,0 0 0,1 0 0,-1-1 0,0 1 0,1-1 0,-1 0 0,1 1-1,-1-1 1,1 0 0,-3-1 0,-18-17-713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1.7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 6473,'1'-5'3378,"3"18"-1870,-2-3-820,31 105 1326,17 77-950,22 101-990,-47-196-622,-3-17-1371,-22-79 1731,0 0 0,1 0 0,-1 0 0,0 0 0,1 0 0,-1 0 0,1 0 0,-1 0 0,1 0 0,0 0 0,-1-1 0,2 3 0,6-3-1729,0-9 572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5:32.1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0 252 1760,'29'6'445,"-5"-1"268,-1 1 1,1 1 0,26 11 0,-48-17-531,0 0-1,0 0 1,0 0 0,-1 0 0,1-1 0,0 1 0,0-1-1,0 0 1,0 1 0,1-1 0,-1 0 0,0 0-1,0 0 1,0 0 0,0-1 0,0 1 0,0-1 0,0 1-1,0-1 1,0 1 0,0-1 0,-1 0 0,1 0 0,0 0-1,0 0 1,-1 0 0,1-1 0,0 1 0,-1 0-1,2-3 1,1-2 228,0-1 0,0 0 1,-1 0-1,0 0 0,0 0 0,3-12 0,-6 18-408,5-16 536,3-26 0,-7 37-485,0 1 0,-1 0 1,1-1-1,-1 1 1,-1-1-1,1 1 1,-1 0-1,0-1 0,-3-9 1,-25-35 222,21 37-186,6 10-76,-1 0 0,1 1-1,0-1 1,-1 1 0,0-1 0,0 1-1,0 0 1,0 0 0,0 0 0,0 0-1,0 1 1,-7-3 0,8 3-18,0 0 0,0 1 1,-1-1-1,1 1 0,0-1 1,-1 1-1,1 0 0,0 0 0,0 0 1,-1 0-1,1 0 0,0 1 1,-1-1-1,1 1 0,0-1 0,0 1 1,0 0-1,0 0 0,-1 0 0,1 0 1,-2 2-1,2-1-8,0 0 0,1 0 0,-1 0-1,1 0 1,-1 0 0,1 0 0,0 1 0,-1-1 0,1 0 0,0 1-1,1-1 1,-2 5 0,-4 36-114,4-20 62,-2 3 8,2-19 40,1 1 0,-1-1 0,1 1 0,1-1-1,0 1 1,0-1 0,0 1 0,1-1 0,0 1 0,0-1 0,1 0 0,4 13 0,0-7-31,1-1-1,0 0 1,13 17 0,-16-24-45,1 1 0,-1-1 1,2 0-1,-1 0 0,0 0 0,1-1 1,0 0-1,12 6 0,-16-9 23,0 0 0,0 0-1,0-1 1,0 1 0,0-1-1,0 0 1,0 1 0,0-1-1,1 0 1,-1 0 0,2-1-1,34-6-404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1.0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203 416 4817,'-122'49'2313,"119"-48"-2175,1 1 0,-1-1 0,1 1 0,-1-1 0,1 1 0,0 0 0,0 0 0,-2 2 0,-1 10 926,1-4-214,-3-3 319,4-7-99,3-1-970,1 0 0,0 0 0,-1 0 0,1-1-1,0 1 1,0 0 0,0 0 0,0 0 0,0 0-1,0 0 1,1-1 0,5-4 87,-2 0 0,1 0 0,-1-1 0,1 0 0,-2 0 0,1-1 0,4-10 0,-1-1 14,0 0-1,4-21 1,3-11-88,-3 0 0,-2-1 1,4-57-1,-14 104-109,0-1 0,0 0 1,-1 1-1,0-1 0,0 1 0,0-1 0,-1 1 0,0-1 0,0 1 0,-4-9 1,5 13-8,0-1 1,0 0-1,0 1 1,0-1-1,0 1 1,-1 0-1,1-1 1,-1 1-1,1 0 1,-1 0-1,1 0 1,-1 0-1,0 0 1,1 0-1,-1 0 1,0 0-1,0 1 1,1-1-1,-1 1 1,0-1 0,0 1-1,0 0 1,0 0-1,0-1 1,0 1-1,0 1 1,0-1-1,1 0 1,-1 0-1,0 1 1,0-1-1,0 1 1,0 0-1,-2 1 1,0 0-6,0 0-1,-1 1 1,1-1 0,0 1-1,1 0 1,-1 1 0,0-1 0,1 1-1,0-1 1,0 1 0,0 0 0,0 0-1,0 1 1,-1 4 0,-3 4-8,2 1 0,0 0 0,-5 20 0,4-5-10,1 1 0,1-1 0,1 53 0,3-68 20,2 0 0,0-1 1,1 1-1,0 0 0,1-1 1,0 0-1,9 18 0,-8-20 5,8 22 3,1-1 1,34 52-1,-45-80 3,0 0 1,0 0 0,1 0 0,0 0-1,0-1 1,0 0 0,0 0 0,1 0-1,-1 0 1,1-1 0,-1 1-1,1-1 1,0 0 0,0-1 0,0 1-1,0-1 1,0 0 0,1 0 0,-1-1-1,0 0 1,7 0 0,0 0-274,0-1 0,0-1 1,-1 0-1,1 0 0,0-1 1,-1-1-1,0 0 0,12-5 1,12-12-2313,-1-2 1080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1.4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20 3665,'-13'-18'3965,"13"18"-3917,0 0 1,0 0-1,0-1 0,0 1 1,0 0-1,0 0 0,-1 0 1,1 0-1,0 0 0,0 0 1,0 0-1,0 0 0,0 0 1,0-1-1,0 1 0,-1 0 1,1 0-1,0 0 1,0 0-1,0 0 0,0 0 1,0 0-1,0 0 0,-1 0 1,1 0-1,0 0 0,0 0 1,0 0-1,0 0 0,0 0 1,0 0-1,-1 0 0,1 0 1,0 0-1,0 0 0,0 0 1,0 0-1,0 1 0,0-1 1,-1 0-1,1 0 0,0 0 1,0 0-1,0 14 1812,9 21-1630,16 46 0,-20-66-206,4 10-12,1-1 0,16 30 0,-13-29-8,10 28 0,-20-47-3,9 25 3,15 60 1,-21-39 3,5-9-20,1-1 0,19 43 1,-27-76-176,-1 0 1,0 1-1,0 0 1,-1-1 0,2 20-1,0-8-1264,1-11 559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1.7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39 2849,'-1'-16'1249,"0"-5"2130,1 21-3355,0 0 1,0 0-1,0 0 0,0 0 1,0-1-1,0 1 0,0 0 1,0 0-1,0 0 1,0 0-1,0 0 0,0 0 1,0 0-1,1 0 1,-1 0-1,0 0 0,0 0 1,0 0-1,0 0 0,0 0 1,0-1-1,0 1 1,0 0-1,0 0 0,0 0 1,0 0-1,0 0 1,0 0-1,0 0 0,1 0 1,-1 0-1,0 0 0,0 0 1,0 0-1,0 0 1,0 0-1,0 0 0,0 0 1,0 0-1,0 0 0,0 0 1,0 0-1,1 0 1,-1 0-1,0 0 0,0 0 1,0 0-1,0 0 1,0 1-1,0-1 0,0 0 1,0 0-1,0 0 0,0 0 1,0 0-1,0 0 1,0 0-1,0 0 0,0 0 1,8 12 738,-6-8-632,0 1 0,0 0 0,-1 0 0,0-1 0,1 10 0,3 9 156,41 144 973,-3 31-849,-35-163-376,18 46 0,-3-14 1,-17-45-42,2 0 0,0 0 0,15 25 0,-21-44-156,0 0-1,0 0 1,0 0-1,1-1 1,-1 1-1,1-1 1,0 1 0,-1-1-1,1 0 1,6 3-1,-7-4 66,16 9-610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2.1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1 526 3905,'50'100'1936,"-32"-30"-711,-5-10-241,1-10-520,2 7-184,1-13-216,-5-6-16,-2-16 8,3-14-392,-4-25 256</inkml:trace>
  <inkml:trace contextRef="#ctx0" brushRef="#br0" timeOffset="1">86 124 5041,'-30'-55'2881,"11"30"-593,6 0-439,8 13-969,-5 6-416,8 14-464,2 12 16,2 12 16,5-4 0,-2-4-24,-2-8-8,4 1 216,8 1-512,1 1-1216,6 1-1193,3-4 1401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2.4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74 992 4313,'-6'-9'4135,"-2"-3"-3100,1-3-340,1 0 0,0-1 0,1 0 0,-4-23 0,-4-68 381,9 71-730,-3-46 43,4 0-1,3 0 1,15-108-1,-11 159-359,2 1 1,1 0-1,1 1 0,2 0 1,1 0-1,23-43 0,-32 68-37,0 1-1,0-1 0,0 1 0,0 0 0,1 0 0,-1 0 0,1 0 0,0 0 0,0 1 0,0-1 0,4-1 0,-6 3 4,0 1 1,0 0-1,0-1 0,0 1 1,0 0-1,0 0 0,0 0 1,0 0-1,0 0 0,0 0 1,0 0-1,0 0 0,0 0 1,0 1-1,0-1 0,0 0 1,1 1-1,0 0-1,1 1-1,-1-1 0,0 1 1,0 0-1,0-1 1,0 1-1,-1 0 0,4 4 1,0 2-4,-1-1 1,0 1 0,0 0 0,-1 0-1,0 1 1,0-1 0,-1 1 0,0 0-1,-1-1 1,1 14 0,-1-1 14,0 1-1,-2-1 1,-4 28 0,2-38 7,1-1 0,-1 0 0,-1 0 0,0 0 0,0 0 0,-1 0 0,-1-1 0,-6 10 0,-1-2-37,0 0-1,-1-1 1,-18 16 0,32-32-48,-1 1 1,0 0-1,0 0 1,0-1 0,0 1-1,0 0 1,0-1-1,0 1 1,0-1 0,0 1-1,-1-1 1,1 0-1,0 1 1,0-1-1,0 0 1,0 0 0,0 0-1,-1 0 1,1 0-1,0 0 1,0 0 0,0 0-1,0-1 1,-1 1-1,1 0 1,0-1-1,0 1 1,0-1 0,0 1-1,0-1 1,0 1-1,0-1 1,0 0-1,0 1 1,0-1 0,0 0-1,1 0 1,-1 0-1,0 0 1,0 0 0,1 0-1,-2-2 1,-9-19-824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2.8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27 5945,'2'-24'2953,"3"23"-1257,-4-1-519,3 19-513,-1 8-200,7 13-40,0 15 40,7-2-288,1 10-48,-3 3-56,2 4-32,3 5-24,-2 1 8,0 3 216,-1-14-512,-4-5-1192,-4-14-1241,-4-28 1417</inkml:trace>
  <inkml:trace contextRef="#ctx0" brushRef="#br0" timeOffset="1">147 714 6041,'-135'-210'2985,"129"180"-977,1 6-463,8 3-641,7 12-280,5-1-416,10 10-88,7 7-88,11 6-24,-6-6-24,-2-2-64,-5-7-984,-7 1-1377,6 21 1561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3.1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13 377 3665,'8'12'343,"-3"-6"-154,-1-1 0,0 1 0,-1-1 0,0 1-1,1 0 1,-2 1 0,1-1 0,-1 0 0,0 1 0,0-1 0,-1 1-1,0 0 1,1 7 0,-1 42 793,-1-30-542,-1 27 0,1-34-234,0-18-203,1-1 1,-1 1-1,0-1 1,0 0-1,0 1 1,0-1-1,1 0 0,-1 1 1,0-1-1,0 0 1,1 1-1,-1-1 1,0 0-1,0 0 0,1 1 1,-1-1-1,0 0 1,1 0-1,-1 0 1,0 1-1,1-1 1,-1 0-1,1 0 0,-1 0 1,0 0-1,1 0 1,-1 0-1,1 0 1,-1 0-1,0 0 1,1 0-1,-1 0 0,1 0 1,-1 0-1,0 0 1,1 0-1,0-1-26,0 1 0,-1 0 0,1-1 0,0 0 0,-1 1 0,1-1 0,-1 1 0,1-1 0,-1 0 0,1 1 0,-1-1 0,1 0 0,-1 1 0,0-1 0,1 0-1,-1 0 1,0 1 0,1-1 0,-1 0 0,0 0 0,0 0 0,0 1 0,0-1 0,0 0 0,0 0 0,0 0 0,0 0 0,0 1 0,0-1 0,-1-1 0,2-7-363,2-8-293,-1 3-51,0-1-1,1-23 1,-3-2-209,0-3 1459,-9-69-1,-1 39 1433,-7-40 1988,13 96-3213,0 1 1,-2-1 0,1 1-1,-14-25 1,16 37-635,-8-17 143,11 21-237,0 0 0,-1-1 0,1 1 0,0 0 0,0-1 0,0 1 0,-1 0 0,1-1 0,0 1 0,0 0 0,0-1 0,0 1 0,0-1 0,0 1 0,0 0 0,0-1 0,0 1 0,0-1 0,0 1 0,0 0 0,0-1 0,0 1 0,0 0 0,1-1 0,-1 1 0,0 0 0,0-1 0,0 1 0,0 0 0,1-1 0,-1 1 0,0 0 0,0-1 0,1 1 0,-1 0 0,0 0 0,1-1 0,-1 1 0,0 0 0,1 0-1,-1-1 1,0 1 0,1 0 0,-1 0 0,0 0 0,1 0 0,2 0-26,-1 0-1,1 0 1,0 1-1,-1-1 1,1 1-1,-1-1 1,1 1-1,-1 0 0,0 0 1,4 2-1,19 6-1211,-9-10 756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3.5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0 7074,'70'38'3320,"-90"11"-1623,0-6-417,-5 11-568,9 6-152,7-5 0,1 3 40,18-1-208,10-7-87,8-12-161,11-6-48,14-30-24,7-17 48,27-32 912,18-18-752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5.5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138 97 2625,'-103'-68'2003,"99"66"-1509,0-1 0,0 0 1,0 0-1,0 0 1,-5-6-1,3 4 1079,11 25 1040,-1-8-2545,-1-2 0,2 1 0,0 0 1,0-1-1,12 18 0,-8-15-9,-2 0 0,0 0 0,10 24 0,95 364 668,-101-353-650,-6-31-34,17 94 337,-14-81-198,0-4 35,-8-24-200,1 0 1,-1 0-1,1 0 1,0-1-1,-1 1 0,1 0 1,0-1-1,0 1 1,2 2-1,-2-3-3,0 0 0,-1 0 0,1-1 0,-1 1-1,1 0 1,0 0 0,-1 0 0,0 0 0,1 0 0,-1 0 0,0 0 0,1 0 0,-1 0-1,0 1 1,0-1 0,0 0 0,0 0 0,0 0 0,0 0 0,0 0 0,0 0 0,-1 2-1,1-1-31,0-2 27,0 0 0,0 1-1,0-1 1,-1 0 0,1 0 0,0 1 0,0-1-1,0 0 1,0 1 0,0-1 0,0 0-1,0 0 1,-1 1 0,1-1 0,0 0 0,0 0-1,0 0 1,-1 1 0,1-1 0,0 0-1,0 0 1,-1 0 0,1 0 0,0 1 0,0-1-1,-1 0 1,1 0 0,0 0 0,0 0-1,-1 0 1,1 0 0,0 0 0,-1 0 0,1 0-1,0 0 1,0 0 0,-1 0 0,1 0-1,0 0 1,-1 0 0,1 0 0,0 0 0,0 0-1,-1 0 1,1-1 0,-1 2-91,1-1-1,0 0 1,0 0 0,0 0 0,0 1-1,0-1 1,-1 0 0,1 0 0,0 0-1,0 1 1,0-1 0,0 0 0,0 0-1,0 1 1,0-1 0,0 0 0,0 0-1,0 1 1,0-1 0,0 0 0,0 0-1,0 1 1,0-1 0,0 0 0,0 0-1,0 1 1,0-1 0,0 0 0,1 0-1,-1 0 1,0 1 0,0-1-1,0 0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5.9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1 287 4241,'53'-23'1972,"-53"22"-1868,1 1 1,0 0-1,0-1 0,0 1 0,0-1 0,-1 1 0,1-1 0,0 1 0,0-1 1,-1 0-1,1 1 0,-1-1 0,1 0 0,0 1 0,-1-1 0,1 0 1,0-1-1,3-5 893,7-5-626,0-1 1,-1-1 0,-1 0 0,0 0 0,-1-1 0,0 0 0,-1 0-1,-1-1 1,-1 0 0,0 0 0,3-20 0,-8 34-340,1 0 1,-2 0-1,1 0 0,0 0 0,0 1 1,-1-1-1,1 0 0,-1 0 1,1 0-1,-1 1 0,0-1 1,1 0-1,-1 1 0,0-1 1,0 0-1,0 1 0,-1-1 1,1 1-1,0 0 0,-1-1 1,1 1-1,0 0 0,-1 0 0,1 0 1,-1 0-1,0 0 0,1 0 1,-1 0-1,0 1 0,-3-2 1,3 2-29,0-1 0,0 0 0,0 1 1,0 0-1,0-1 0,0 1 1,0 0-1,0 0 0,0 0 0,0 1 1,0-1-1,0 0 0,0 1 0,0-1 1,0 1-1,0 0 0,0-1 1,0 1-1,0 0 0,1 0 0,-1 0 1,0 0-1,1 1 0,-1-1 0,1 0 1,-1 1-1,1-1 0,-2 3 0,0 1-24,1 1 0,0-1 0,0 1 1,-2 5-1,-6 18-87,8-24 91,0 0 0,1 0 1,0-1-1,0 1 0,0 0 1,1 0-1,-1 0 1,1 0-1,0 0 0,1 0 1,-1 0-1,1 0 0,0 0 1,3 8-1,-1-3-4,0 0 0,1-1-1,0 0 1,1 0 0,0 0 0,9 12 0,-6-13-215,0 0 0,1 0 1,0-1-1,0 0 0,0 0 0,1-1 1,16 8-1,3-2-1688,0-11 724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6.2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202 16 3769,'-3'-1'349,"1"-1"0,0 1 0,0 0 0,0 0 0,0 1-1,-1-1 1,1 0 0,-1 1 0,1-1 0,0 1 0,-1 0 0,1 0 0,-1 0 0,1 0 0,0 0 0,-3 1 0,-38 8 1184,38-7-1442,0 0-1,1 0 0,-1 1 1,0 0-1,1 0 0,0 0 1,0 0-1,0 1 0,0 0 1,-6 7-1,2-1 10,1 1 0,0 0 0,-7 14 0,9-15-66,1 0 0,0 0 1,1 0-1,0 1 0,0 0 0,2-1 1,-1 1-1,1 0 0,0 0 0,1 0 1,2 13-1,-2-22-32,0 0 0,1 0 1,-1 0-1,1-1 0,0 1 1,-1 0-1,1 0 0,0-1 1,0 1-1,0-1 0,0 1 1,0-1-1,0 1 0,1-1 0,-1 0 1,0 1-1,1-1 0,-1 0 1,1 0-1,-1 0 0,1 0 1,-1 0-1,1-1 0,0 1 1,0 0-1,-1-1 0,1 1 1,0-1-1,0 0 0,0 1 0,-1-1 1,1 0-1,0 0 0,0 0 1,0 0-1,0-1 0,-1 1 1,1 0-1,0-1 0,0 1 1,-1-1-1,1 0 0,0 0 0,1 0 1,1-3 13,-1 0-1,1 0 1,-1 0 0,0 0-1,0 0 1,-1 0 0,1-1 0,-1 1-1,0-1 1,0 0 0,-1 0-1,3-9 1,0 1 12,15-51 85,15-45 89,-32 100-178,5-12 31,-7 21-55,0 0-1,1 0 1,-1-1-1,0 1 0,0 0 1,0 0-1,1-1 0,-1 1 1,0 0-1,0 0 1,1 0-1,-1-1 0,0 1 1,0 0-1,1 0 1,-1 0-1,0 0 0,1 0 1,-1 0-1,0 0 0,0-1 1,1 1-1,-1 0 1,0 0-1,1 0 0,-1 0 1,0 0-1,1 0 1,-1 0-1,0 0 0,1 1 1,-1-1-1,0 0 1,0 0-1,1 0 0,-1 0 1,0 0-1,1 0 0,-1 1 1,0-1-1,0 0 1,0 0-1,1 0 0,-1 1 1,0-1-1,0 0 1,1 0-1,-1 1 0,0-1 1,0 0-1,0 0 0,0 1 1,1-1-1,10 15-52,-1 1-1,13 25 0,10 14 19,5-1-314,59 66-1,-80-99-902,-15-12 561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6.6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0 120 3409,'3'5'890,"0"0"0,-1 1 0,1-1 0,2 12 0,7 15 502,4-5-760,0-2 0,2 0 0,35 37 0,-31-36-394,-18-22-205,0 1 0,0-1 0,1 0 0,0 0-1,9 6 1,-13-9-6,0-1 0,0 1-1,0-1 1,-1 1-1,1-1 1,0 1 0,0-1-1,0 0 1,0 1 0,0-1-1,0 0 1,0 0 0,0 0-1,0 0 1,0 0 0,0 0-1,0 0 1,0 0 0,0 0-1,-1 0 1,1-1 0,0 1-1,0 0 1,0-1 0,0 1-1,0-1 1,0 1-1,0-1 1,-1 1 0,1-1-1,0 1 1,0-1 0,-1 0-1,1 1 1,0-1 0,-1 0-1,1 0 1,-1 1 0,1-1-1,-1 0 1,1 0 0,-1 0-1,0 0 1,1-1 0,4-17 586,-1 1 0,-1-1 1,-1 0-1,1-27 1,-10-74 263,0 13-699,6 105-186,1 1-1,0-1 1,0 0 0,1 1 0,-1-1 0,0 1-1,1-1 1,-1 0 0,1 1 0,-1-1 0,2-1-1,-2 2 1,0 1-1,1 0 0,-1 0 0,0-1 0,0 1 1,1 0-1,-1 0 0,0-1 0,1 1 0,-1 0 1,0 0-1,1 0 0,-1-1 0,0 1 0,1 0 0,-1 0 1,1 0-1,-1 0 0,0 0 0,1 0 0,-1 0 1,0 0-1,1 0 0,-1 0 0,1 0 0,-1 0 1,0 0-1,1 0 0,0 1 0,2 0-151,0 1 0,-1 0 0,1 0 1,0 0-1,-1 0 0,1 1 0,-1-1 0,0 1 0,3 4 0,11 13-347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6.9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132 137 4585,'3'-9'711,"1"-1"0,-2 0 0,1 0 0,-1 0 0,0-14-1,8-29 2344,-10 53-3009,0-1-1,0 0 1,0 1 0,0 0 0,0-1-1,1 1 1,-1-1 0,0 1 0,0-1-1,0 1 1,1-1 0,-1 1 0,0 0-1,1-1 1,-1 1 0,1-1 0,-1 1-1,0 0 1,1-1 0,-1 1 0,1 0-1,-1 0 1,1-1 0,-1 1 0,1 0-1,-1 0 1,0 0 0,1 0 0,0 0-1,0 0 1,0 2 596,-8 4-78,0-2-418,1 0 0,-1 1 0,1 0 0,-1 0-1,1 0 1,1 1 0,-1 0 0,1 0 0,0 0 0,-6 12 0,-4 7 114,-17 45 1,6-13-76,22-50-179,2-1 1,-1 1-1,1-1 1,0 1-1,0 0 1,1-1-1,0 1 1,0 0-1,1 0 1,0 0 0,0 0-1,0 0 1,1 0-1,0 0 1,0 0-1,1-1 1,0 1-1,4 8 1,-5-11-10,17 37-15,-18-39 14,1-1-1,0 1 1,0-1-1,0 1 1,0-1 0,1 1-1,-1-1 1,0 0-1,1 1 1,-1-1-1,0 0 1,1 0-1,0 0 1,-1 0-1,1 0 1,0 0-1,-1-1 1,1 1-1,2 0 1,3-5-279,24-26-1697,-10 1-203,10-3 902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27.3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108 0 4377,'-16'61'7415,"0"-4"-5235,15-54-2096,-1 1 0,1-1 0,1 1-1,-1 0 1,0 0 0,1 0 0,0 0-1,0-1 1,0 1 0,0 0 0,0 0 0,1 0-1,0-1 1,0 1 0,0 0 0,0-1-1,1 1 1,-1 0 0,1-1 0,0 0 0,0 1-1,0-1 1,0 0 0,1 0 0,-1 0-1,1 0 1,4 3 0,7 3-43,-1 0 0,1 0 0,0-1 0,1-1 0,18 6 0,-4-1 37,-8-2-57,-8-6-9,-1 2 0,0-1 0,0 2-1,0-1 1,-1 2 0,0 0 0,13 11 0,-21-16-2,-1 0-1,0 0 0,0 0 0,0 1 1,0-1-1,-1 1 0,1-1 0,-1 1 1,0-1-1,0 1 0,0 0 0,0-1 1,-1 1-1,1 0 0,-1 0 0,0 0 1,0-1-1,-1 1 0,1 0 0,-1 0 1,0-1-1,0 1 0,0 0 0,0-1 1,-3 6-1,-3 6 37,-1-1 0,0 0 0,-1-1 0,-19 23 0,-2 0 8,-96 122 48,103-125-302,-1-1-1,-2-1 1,-45 42 0,69-72 146,1 0-18,0 0-1,0 0 1,-1 0-1,1 0 1,0 0-1,0 0 1,0 0-1,0 1 1,1-1-1,-2 2 1,2-3 44,0 1 0,0 0-1,0 0 1,0-1 0,0 1 0,1 0 0,-1 0 0,0-1 0,0 1 0,1 0 0,-1 0 0,0-1 0,1 1 0,-1-1-1,1 1 1,-1 0 0,1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5.2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0 5545,'-6'1'1796,"6"-1"-1668,0 0 0,-1 0 0,1 0 0,0 0 0,-1 0 0,1 0-1,0 0 1,-1 0 0,1 0 0,-1 0 0,1 0 0,0 0 0,-1 0 0,1 1 0,0-1-1,-1 0 1,1 0 0,0 0 0,0 1 0,-1-1 0,1 0 0,0 0 0,-1 0-1,1 1 1,-1 0 1153,2 1-1159,1 4-138,-1-2 10,1-1 0,0 0 0,-1 1 0,1-1 1,0 0-1,1 0 0,-1 0 0,0 0 0,4 2 1,108 118-1,-97-105 14,3 5 20,0 2 0,31 49 0,-42-60-19,6 13 23,21 47 1,-19-31 9,2-1 0,1-1 0,29 43 0,-36-63-3,-2 0 0,16 41 0,3 7 282,-29-106 337,3-16-639,-3 48-25,0-1 0,0 0 0,1 1 0,0-1 0,0 1-1,0-1 1,1 1 0,3-6 0,32-40-102,-36 47 99,1 1 0,0-1-1,0 1 1,0 0 0,1 0 0,3-2 0,14-12-37,-12 5 28,-8 10 15,1 0-1,0 0 1,0-1 0,0 1-1,0 0 1,0 0-1,0 1 1,0-1-1,1 0 1,-1 1-1,1-1 1,-1 1-1,1 0 1,0 0 0,3-1-1,4 0 2,0 1-1,1 0 0,-1 0 1,0 1-1,1 1 1,-1-1-1,0 2 1,0-1-1,19 7 0,1 2 43,53 25-1,-30-3-825,-42-24-297,-11-6 433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5.6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45 7450,'-2'-7'3478,"-11"-13"-2339,11 18-1056,0 0 1,-1 0-1,1 1 1,0-1-1,0 1 1,-1 0-1,1 0 1,-1 0-1,1 0 1,-1 0-1,0 0 1,1 1-1,-1-1 1,0 1-1,0 0 1,1 0-1,-1 0 1,0 0-1,1 0 1,-4 1-1,-7 1-7,1 0-1,-24 8 0,31-8-89,0 0 1,1 0-1,-1 0 1,1 1-1,-1 0 1,1 0-1,0 0 1,0 0-1,0 1 1,1-1-1,-1 1 1,1 0-1,0 0 1,0 0-1,0 1 1,0-1-1,1 1 0,-4 8 1,5-9-11,0 0 0,0 1 0,0-1 0,0 1 0,0-1 0,1 1 0,0-1 0,0 1 0,0-1 0,0 1 0,1-1 0,0 0 0,0 1-1,0-1 1,0 0 0,1 1 0,0-1 0,0 0 0,0 0 0,0 0 0,5 6 0,0-3-8,-1-1 0,1 1 0,0-1 0,1-1 0,-1 1 0,1-2 0,0 1 0,1-1 0,-1 0 0,15 5 0,8 0-231,51 9-1,-77-17 40,1 0 0,-1 0-1,0-1 1,0 1 0,1-1-1,-1 0 1,0-1 0,0 0-1,0 1 1,1-2 0,-1 1 0,0 0-1,0-1 1,0 0 0,-1 0-1,1-1 1,0 1 0,-1-1-1,0 0 1,1 0 0,-1-1-1,0 1 1,-1-1 0,5-5-1,14-16-1123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6.2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88 1960,'-45'-45'1250,"45"45"-1205,0-1 0,-1 1 0,1-1 0,0 1 0,-1-1 0,1 1 0,0 0 0,-1-1 0,1 1-1,-1 0 1,1-1 0,-1 1 0,1 0 0,-1 0 0,1 0 0,-1-1 0,1 1 0,-1 0 0,0 0 0,1 0 0,-1 0 0,1 0 0,-1 0 0,1 0 0,-1 0 0,1 0 0,-1 0-1,0 0 1,1 0 0,-1 1 0,1-1 0,-1 0 0,1 0 0,-1 0 0,1 1 0,-1-1 0,1 0 0,-1 1 0,1-1 0,0 0 0,-1 1 0,0 0 56,1 0 1,-1 0-1,1 0 1,-1 1-1,1-1 1,0 0-1,-1 0 1,1 0-1,0 0 1,0 0-1,0 3 1,2 2 119,0 0-1,1 0 1,0 0 0,0-1-1,0 1 1,0-1 0,7 7-1,-10-11-199,99 130 631,-95-126-650,1 0-1,0-1 1,0 1-1,0-1 1,1 0 0,9 6-1,-6-5 3,-8-4-3,1 0 0,-1 0 0,1 0 0,-1 0 0,1 0 1,-1-1-1,1 1 0,0 0 0,-1-1 0,4 1 1,-5-1 0,1 0 0,-1-1 0,1 1 1,-1 0-1,1 0 0,-1-1 0,0 1 0,1 0 1,-1-1-1,1 1 0,-1 0 0,0-1 0,1 1 1,-1 0-1,0-1 0,0 1 0,1-1 1,-1 1-1,0-1 0,0 1 0,1-1 0,-1 1 1,0-1-1,0 1 0,0-1 0,0 1 0,0-1 1,0 1-1,0-1 0,0 1 0,0-1 1,0 1-1,0-1 0,-1 0 0,2-9 49,-1 0 0,-1 0 0,1 0-1,-2 0 1,1 0 0,-1 0 0,-1 0 0,0 1-1,0-1 1,-7-11 0,0 1 28,-32-71 909,40 86-923,0 1 0,0 0-1,-1 0 1,0 0 0,1 1 0,-1-1 0,-4-3 0,1 0-3,6 7-71,0 0 0,0 0 0,0 0-1,-1 0 1,1 0 0,0 0 0,0 0-1,0 0 1,0 0 0,0 0 0,0 0 0,0 0-1,0 0 1,0-1 0,0 1 0,0 0-1,0 0 1,0 0 0,0 0 0,0 0-1,0 0 1,0 0 0,0 0 0,0 0-1,0-1 1,0 1 0,0 0 0,0 0-1,0 0 1,0 0 0,0 0 0,0 0 0,0 0-1,0 0 1,0 0 0,0 0 0,0-1-1,0 1 1,0 0 0,0 0 0,0 0-1,0 0 1,0 0 0,1 0 0,-1 0-1,0 0 1,0 0 0,0 0 0,0 0 0,0 0-1,9 0-79,-5 1 92,0 0 1,1 1-1,-1 0 1,0 0-1,0 0 1,5 3-1,82 55-11,-61-38-1046,-18-13-117,1-1 0,20 12 0,-22-17 41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7.1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23 166 5833,'-16'-12'7260,"9"7"-6726,9 7-406,16 12-146,29 30 1,1 2 5,19 18 42,-56-55 64,-11-9-84,0 0 0,0 0 0,0 0 0,0 0-1,0 0 1,0 0 0,1 0 0,-1 0 0,0 0 0,0 0 0,0 0 0,0 0 0,0 0 0,1 0 0,-1 0 0,0 0 0,0 0 0,0 0 0,0 0 0,0 0-1,1-1 1,-1 1 0,0 0 0,0 0 0,0 0 0,0 0 0,0 0 0,0 0 0,0 0 0,1 0 0,-1 0 0,0-1 0,0 1 0,0 0 0,0 0 0,0 0-1,0 0 1,0 0 0,0 0 0,0-1 0,0 1 0,0 0 0,0 0 0,0 0 0,0 0 0,0 0 0,0-1 0,0 1 0,0 0 0,0 0 0,0 0-1,0 0 1,0 0 0,0-1 0,0 1 0,0 0 0,0 0 0,0 0 0,0 0 0,0 0 0,0 0 0,-1-1 0,-10-35 1433,-34-84-1038,39 103-364,0 0 0,-5-29-1,9 34-40,-4-23-28,6 33 13,-1 0-1,1-1 0,0 1 0,0 0 1,1-1-1,-1 1 0,0 0 0,1-1 1,0 1-1,-1 0 0,1 0 0,1-3 0,-1 5-50,-1-1 0,1 1 0,-1-1-1,1 0 1,0 1 0,0 0 0,-1-1-1,1 1 1,0-1 0,0 1-1,-1 0 1,1-1 0,0 1 0,0 0-1,0 0 1,0 0 0,0 0 0,-1 0-1,1 0 1,0 0 0,0 0 0,0 0-1,0 0 1,-1 0 0,2 1-1,13 3-586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7.6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100 171 5753,'-6'-11'1705,"1"-1"0,-6-22 0,8 24-1123,0 1 0,-1 0 0,1-1 0,-10-13 0,8 12-130,-4-6 261,3 13-552,5 4-132,-1-1-1,1 1 1,0-1 0,0 1-1,0-1 1,0 0 0,0 0-1,0 0 1,0 1 0,1-1-1,-1 0 1,0 0 0,0 0-1,1 0 1,-1 0 0,0-2-1,1 3-18,0 0 0,0-1 0,-1 1 0,1 0 0,0-1-1,0 1 1,0 0 0,0-1 0,-1 1 0,1 0 0,0 0 0,0-1-1,-1 1 1,1 0 0,0 0 0,-1 0 0,1-1 0,0 1-1,0 0 1,-1 0 0,1 0 0,0 0 0,-1 0 0,1-1 0,0 1-1,-1 0 1,1 0 0,0 0 0,-1 0 0,1 0 0,-1 0-1,1 0 1,0 0 0,-1 0 0,1 0 0,0 1 0,-1-1 0,1 0-1,0 0 1,-1 0 0,1 0 0,0 0 0,0 1 0,-1-1 0,1 0-1,0 0 1,-1 1 0,1-1 0,0 0 0,0 0 0,0 1-1,-1-1 1,1 0 0,0 1 0,0-1 0,0 0 0,0 0 0,-1 1-1,1-1 1,0 0 0,0 1 0,0-1 0,0 1 0,0 0-1,9 42-264,-4-26 129,-4 3 7,-1-19 114,0 1-1,0-1 1,-1 0 0,1 0 0,0 1 0,1-1-1,-1 0 1,0 0 0,0 0 0,0 1 0,1-1 0,-1 0-1,1 0 1,-1 0 0,1 0 0,-1 0 0,1 0-1,0 0 1,-1 0 0,1 0 0,0 0 0,0 0 0,0 0-1,0 0 1,-1-1 0,1 1 0,0 0 0,1-1 0,0 2-1,3 1 4,1 0 0,0-1 1,0 1-1,0-1 0,0 0 0,0-1 0,8 2 0,-12-3 4,-1 1 0,1-1 0,0 0 0,-1 0 0,1 1 0,0-1-1,-1 0 1,1-1 0,0 1 0,-1 0 0,1 0 0,0-1 0,-1 1 0,1-1 0,0 1 0,-1-1 0,1 0 0,-1 0 0,1 0 0,-1 0 0,0 0 0,1 0 0,-1 0-1,0 0 1,0 0 0,0 0 0,1-1 0,-1 1 0,-1-1 0,1 1 0,1-2 0,2-21 42,1 18-30,-1 0 0,1 0 0,-1 1 1,11-9-1,-13 12-13,1 0 1,0 1-1,0-1 1,-1 0-1,1 1 1,0 0 0,0 0-1,0 0 1,1 0-1,-1 0 1,4 0-1,37-1-8,-41 2 6,1 0-8,0 0 0,-1 0 0,1 1 0,0-1 0,-1 1 0,1 0 0,-1 0 0,1 0 0,-1 1 0,1-1 0,-1 1 0,0-1 0,1 1 0,-1 0 0,0 1-1,-1-1 1,1 0 0,0 1 0,0 0 0,-1-1 0,0 1 0,0 0 0,1 0 0,-2 1 0,1-1 0,2 6 0,0 1-82,-1 1 0,0-1 0,-1 1 1,0-1-1,-1 1 0,0 0 0,-1 0 1,-1 12-1,0-3-617,-5 32 0,4-45 308,0 1 0,-1 0 0,1-1 1,-1 0-1,-1 0 0,1 0 0,-7 9 0,-15 20-933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48.2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73 584,'0'0'3693,"6"0"-2195,10 4-417,-10 0 4215,-6-4-5233,-1-16-75,-6-39-1034,5 46 691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0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107 49 4721,'-20'-48'2353,"7"53"-641,4 5-696,6 3 0,11 2-208,-23-5-223,19 7-129,-1-2-32,-18 5-120,37 12-56,-27-11-96,-12 8-64,14-6-64,-29-13-16,20 3-248,26-8-112,-1-6 208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2.8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231 252 3513,'-84'86'1868,"69"-67"-906,14-16 674,-1-5-1554,1 0 0,-1 0 0,1 0 0,-1 0 0,1 0 0,0 0 0,0 0 0,0-1 0,0 1 0,1 0 0,-1-1 0,0 1 0,1-1 0,0 1 0,0-1-1,-1 1 1,2-1 0,-1 1 0,0-1 0,0 1 0,1 0 0,-1-1 0,1 1 0,0-1 0,1-3 0,4-5 69,-2-1-1,1 1 1,-2-1-1,1 1 1,-2-1 0,1 0-1,-2 0 1,0 0-1,0 0 1,-2-24 0,-1 15 33,2 11-117,-1 0 1,0 0 0,-1 0-1,0-1 1,-1 2-1,0-1 1,0 0-1,-6-9 1,9 17-54,-1 1 0,0 0 1,1-1-1,-1 1 1,0 0-1,0 0 0,0-1 1,0 1-1,0 0 1,0 0-1,0 0 1,0 0-1,0 0 0,-1 0 1,1 1-1,0-1 1,-1 0-1,1 1 0,0-1 1,-1 1-1,1-1 1,-1 1-1,1 0 0,-3-1 1,2 2-3,0-1 1,1 1 0,-1-1 0,0 1-1,0 0 1,0-1 0,1 1-1,-1 0 1,0 0 0,1 1-1,-1-1 1,1 0 0,0 0 0,-1 1-1,1-1 1,0 1 0,0-1-1,0 1 1,0 0 0,-2 2-1,-14 22 13,12-20-27,0 1-1,1 0 1,0 0 0,-4 10 0,0 0-19,7-14 16,-1 0 0,1 0 1,0 0-1,0 0 0,0 0 0,0 0 1,0 0-1,1 0 0,-1 0 0,1 1 0,0-1 1,0 0-1,0 0 0,1 0 0,0 4 0,6 30-21,-5-21 25,2-1-1,7 23 0,-9-33 3,0 0 0,0 0 0,1 0 0,0-1 0,0 1 0,0-1 0,0 0 1,1 0-1,-1 0 0,1 0 0,7 4 0,0-1-4,0 0-1,1-1 1,0-1 0,22 8 0,-31-13-11,0 1 0,0-1 0,0 0 1,0 0-1,0 0 0,0 0 0,0 0 0,-1 0 0,1-1 1,0 0-1,0 1 0,0-1 0,0 0 0,0-1 0,3-1 1,1-1-271,-1 0 0,0-1 1,0 0-1,7-7 1,10-9-279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3.2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123 0 6409,'-5'3'458,"1"1"0,-1-1-1,1 1 1,0 0 0,0 0-1,0 0 1,1 0 0,0 1-1,-6 9 1,-14 17 476,5-15-474,15-14-413,0 0-1,0 1 1,1-1-1,-1 1 1,0-1-1,1 1 0,0 0 1,0 0-1,0 0 1,0 0-1,0 0 1,0 1-1,-2 6 1,4-8-36,-1 1 0,1 0 0,-1 0 0,1 0 0,0 0 0,0 0 0,1 0 0,-1 0 0,0 0 0,1 0 0,0 0 0,0-1 0,0 1 0,0 0 0,0 0 0,0-1 0,1 1 0,-1-1 0,1 1 0,0-1 0,-1 0 1,1 1-1,0-1 0,1 0 0,-1 0 0,0 0 0,1-1 0,-1 1 0,1-1 0,-1 1 0,1-1 0,4 2 0,9 0-18,0 0 1,0-1-1,1-1 0,31-2 1,26 2 51,31 11 218,-102-12-244,0 0 0,0 0 1,0 1-1,-1-1 1,1 1-1,0 0 0,0 0 1,-1 0-1,1 0 0,-1 1 1,1-1-1,-1 0 1,1 1-1,-1 0 0,0 0 1,0 0-1,0 0 1,0 0-1,0 0 0,0 0 1,0 1-1,-1-1 1,1 0-1,-1 1 0,0 0 1,0-1-1,0 1 0,0 0 1,0-1-1,0 5 1,0-2 9,0 0 1,0 0-1,-1 0 1,0 0 0,0 1-1,0-1 1,-1 0 0,0 0-1,0 0 1,0 0-1,0 0 1,-1 0 0,0 0-1,0-1 1,-5 9-1,-19 23 209,-21 34 205,45-67-430,-3 7 46,-1 0 0,0 0 1,-11 11-1,15-19-60,0 0 0,0 0-1,-1 0 1,1 0 0,-1 0 0,1 0-1,-1-1 1,0 1 0,0-1 0,0 0-1,0 0 1,0 0 0,0 0 0,0 0-1,0-1 1,-4 1 0,6-1-48,0 0 1,0 0-1,0 0 1,0 0-1,0-1 0,0 1 1,0 0-1,0-1 1,0 1-1,0-1 0,0 1 1,0-1-1,1 1 0,-1-1 1,0 1-1,0-1 1,1 0-1,-1 0 0,0 1 1,1-1-1,-1 0 1,0 0-1,1 0 0,0 0 1,-1 0-1,1 1 1,-1-1-1,1-2 0,9-14-472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4.1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117 108 1568,'-7'1'584,"0"0"1,0 1-1,0 0 0,0 0 0,0 0 0,-10 6 0,13-6-359,1 0-1,0 0 0,1 0 0,-1 0 0,0 1 1,1-1-1,-1 1 0,1 0 0,0-1 0,-1 1 1,2 0-1,-1 0 0,0 1 0,0-1 0,-1 4 1,3-4-159,0-1 1,0 1 0,-1-1-1,1 1 1,1-1-1,-1 1 1,0-1 0,1 1-1,-1-1 1,1 0 0,0 1-1,-1-1 1,1 0-1,0 1 1,1-1 0,-1 0-1,0 0 1,1 0 0,2 4-1,3 5 91,26 47 249,-16-27-354,0 0-1,2-2 0,43 52 0,-36-53-42,26 38 1,-41-51-5,-1 1 0,-1 0 1,0 0-1,9 27 0,8 43 61,-12-48 8,-7-19 137,14 28 0,-18-39 588,-9-10-311,-14-16 61,13 11-329,-15-14-7,2-1 1,0 0-1,-28-46 0,-42-86-74,31 50-105,37 67-66,-33-75 0,50 100 9,1-1 1,0 1 0,0-1 0,2-1-1,0 1 1,0 0 0,1 0-1,1-1 1,0 1 0,2-19-1,0 19-12,1 1 0,0 0 0,0-1 0,1 1 0,1 0 0,0 1 0,9-16 0,-12 25 29,-1 1-1,0-1 0,1 1 1,-1-1-1,1 1 0,-1 0 1,1-1-1,0 1 0,-1 0 1,1 0-1,0 0 0,0 0 1,0 1-1,0-1 0,0 0 1,0 1-1,0-1 0,0 1 0,0 0 1,0 0-1,0 0 0,0 0 1,0 0-1,0 0 0,0 0 1,0 1-1,3 0 0,3 2-2,0 0-1,0 0 0,-1 1 0,0 0 0,8 5 1,-13-8 8,3 3 0,0-1 1,1 1 0,-2 0-1,1 0 1,0 1-1,-1 0 1,0-1 0,0 1-1,4 7 1,-4-4 8,0 0 0,-1 1 0,0-1 1,0 1-1,2 16 0,2 3 15,-3-9 15,0-1-1,1 33 1,-3-27-1,-2-17-23,1-1 0,-1 0 0,0 0 0,0 0 0,-1 0 0,0 0 0,0 0 0,0 0 0,-1 0 0,-3 8 0,1-4-2,2-6 6,1-1 1,-1 1-1,1-1 0,-1 0 1,0 1-1,-5 4 1,6-7-24,-1 0 0,1 0-1,-1 0 1,1 0 0,-1 0 0,0 0 0,0 0 0,1-1 0,-1 1 0,0 0 0,0-1 0,0 0 0,0 1 0,0-1 0,0 0 0,-3 0-1,4 0-90,0 0 0,0 0 0,0 0 0,-1 0 0,1 1-1,0-2 1,0 1 0,-1 0 0,1 0 0,0 0 0,0-1-1,0 1 1,-1 0 0,1-1 0,0 1 0,0-1 0,0 1-1,0-1 1,0 0 0,0 1 0,0-1 0,0 0 0,0 0-1,0 0 1,0 0 0,0-1 0,-1-15-658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4.5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182 341 4681,'13'1'738,"10"0"641,-18-6-483,-8-5 340,-7-10 494,-12-40-1,-3-6-899,16 47-668,2 4-16,0-1-1,-8-26 1,13 34-109,1 0 10,-1 1-1,0-1 1,-1 1-1,-3-8 0,5 12-35,-1 1-1,1 0 0,0 0 1,-1 1-1,1-1 0,-1 0 1,0 0-1,0 1 0,0-1 1,0 1-1,0-1 0,0 1 1,0 0-1,0 0 0,0 0 1,-5-1-1,2 0-9,0 0 0,0 1 1,0 0-1,0 0 0,0 0 0,0 0 1,-1 1-1,1 0 0,0 0 0,-8 2 0,12-2-8,0 1-1,1 0 0,-1-1 0,0 1 0,1 0 0,-1-1 1,1 1-1,-1 0 0,1 0 0,-1 0 0,1 0 0,-1-1 0,1 1 1,0 0-1,-1 0 0,1 0 0,0 0 0,0 0 0,0 0 1,0 0-1,0 0 0,0 0 0,0 0 0,0 1 0,5 27-145,-3-23 131,3 10-72,5 31 1,-8-37 68,1 0 1,0 0 0,0 0 0,7 10 0,-4-5 3,-3-6 16,1-1 0,0 1 0,1-1 0,0 0 0,0 0 0,0 0-1,1-1 1,1 0 0,-1 0 0,1 0 0,7 5 0,-7-7-3,1 0 1,-1-1 0,0 0-1,1 0 1,0-1-1,0 0 1,0 0-1,0-1 1,0 0 0,1-1-1,-1 1 1,1-2-1,9 1 1,-14-1-74,-1-1 1,0 0 0,0 1-1,1-1 1,-1 0 0,0 0-1,0-1 1,0 1-1,0-1 1,0 1 0,0-1-1,0 0 1,4-4 0,-2 2-395,-1-1 0,0 1 0,0-1 0,0 0 1,-1 0-1,7-10 0,1-17-885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4.9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1 146 928,'4'0'541,"1"1"0,-1 0 0,1 0 0,-1 0 0,1 0 0,-1 1 0,0 0 0,0 0 0,0 0 0,0 0 0,0 1 0,6 4 0,5 6 0,22 23 0,-31-29-354,3 3 10,0 0 0,0 1-1,13 24 1,-8-4 2838,-28-56 17,1 5-3001,8 11-31,-3-4 8,0-1 0,0-1 0,1 1 0,1-1 0,0 0 0,-3-16 0,8 21-105,-2-2 95,1 0 1,0-1 0,1 1-1,1-16 1,0 25-117,1 0 1,-1 0-1,1 0 0,-1 0 1,1 0-1,0 0 1,0 0-1,0 0 0,1 0 1,-1 0-1,1 1 1,-1-1-1,1 1 0,0-1 1,0 1-1,0-1 0,1 1 1,-1 0-1,0 0 1,1 0-1,-1 1 0,4-3 1,-4 3-149,0 0 0,0 1 1,0-1-1,0 1 1,0-1-1,1 1 0,-1 0 1,0 0-1,0 0 0,0 0 1,0 0-1,0 0 1,0 0-1,0 1 0,1-1 1,1 2-1,17 7-1022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6.2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159 35 6537,'-2'-3'198,"-1"0"0,0 0 0,0 0 0,-1 0 0,1 1 0,0 0 0,-1 0 0,0 0 0,1 0-1,-1 0 1,0 0 0,0 1 0,0 0 0,0 0 0,0 0 0,0 1 0,0-1 0,0 1 0,-6 0 0,8 0-160,1 0 1,0 0 0,0 0 0,0 0-1,0 0 1,-1 0 0,1 0 0,0 0-1,0 1 1,0-1 0,0 0 0,0 1-1,0-1 1,-1 1 0,1-1 0,0 1 0,0 0-1,1-1 1,-1 1 0,0 0 0,0 0-1,-1 1 1,1-1 4,0 0 0,0 0 0,0 0 0,0 0 0,-1 0 0,1 0 0,0 0-1,-1 0 1,1-1 0,0 1 0,-1 0 0,1-1 0,-3 1 0,2-1-24,1 1 0,-1-1 0,0 1-1,0-1 1,1 1 0,-1 0 0,1 0 0,-1-1 0,0 1 0,1 0 0,-1 1-1,1-1 1,0 0 0,-1 0 0,1 0 0,0 1 0,0-1 0,0 1-1,-2 1 1,3 0-14,-1-1-1,0 1 0,0-1 0,1 1 0,0-1 0,-1 1 0,1-1 0,0 1 1,0-1-1,0 1 0,1-1 0,0 4 0,2 6-29,1 0 0,0 0 0,1-1-1,10 19 1,54 76-57,-47-75 67,100 126-10,-71-79 49,41 84 1,-87-151-8,-1 1 0,6 19 0,-7-20-61,0-1 1,1 0 0,8 17-1,-2-14-160,0 3-451,-11-13 340,-10-8 114,-131-83 21,121 76 230,0-1 0,1 0 0,0-2 0,2 0 0,-1-1 0,2-1 0,-25-31 0,38 43-43,1 1 1,0-1-1,1 0 0,-1 0 0,1 0 0,0 0 0,-2-8 1,3 11-16,1 0 1,0 0 0,0 0 0,0 0 0,0 0 0,0 0 0,0 0 0,0 0 0,1 0 0,-1 0 0,1 1-1,-1-1 1,1 0 0,0 0 0,-1 0 0,1 1 0,0-1 0,1 0 0,-1 1 0,0-1 0,0 1 0,1-1-1,-1 1 1,2-2 0,7-4-24,0 1 0,1 0 0,0 0 0,0 1 0,0 1 0,0 0 0,1 0 0,0 1 0,15-1-1,11-5-2,12-2 3,-23 5 22,27-10 0,29-9 25,-81 25-12,0-1 1,0 0 0,0 1-1,0-1 1,0 1 0,0 0 0,1 0-1,-1 0 1,0 0 0,0 0 0,0 0-1,0 1 1,3 0 0,-4-1 3,-1 1 0,1 0 0,0-1 1,0 1-1,-1-1 0,1 1 0,0 0 0,-1 0 1,1 0-1,0-1 0,-1 1 0,1 0 1,-1 0-1,0 0 0,1 0 0,-1 0 0,0 0 1,1 0-1,-1 0 0,0 0 0,0 0 1,0 0-1,0 0 0,0 0 0,0 0 0,0 0 1,0 0-1,0 0 0,0 0 0,-1 0 1,1-1-1,-1 3 0,-4 18 178,-2 33 0,6-47-181,1 1 0,0 0 0,0 0 0,1 0 0,0 0 0,1 0 0,4 12 0,0-9-15,-6-11 10,1 1 1,-1-1-1,0 0 0,0 0 1,0 0-1,0 1 0,0-1 0,1 0 1,-1 0-1,0 0 0,0 1 0,0-1 1,1 0-1,-1 0 0,0 0 1,0 0-1,0 0 0,1 1 0,-1-1 1,0 0-1,0 0 0,1 0 1,-1 0-1,0 0 0,1 0 0,-1 0 1,0 0-1,0 0 0,1 0 0,-1 0 1,0 0-1,0 0 0,1 0 1,-1 0-1,0 0 0,0-1 0,1 1 1,-1 0-1,0 0 0,0 0 1,0 0-1,1 0 0,-1-1 0,0 1 1,0 0-1,0 0 0,1 0 0,-1-1 1,0 1-1,8-14 68,10 6 44,-15 6-91,-1 0 1,0 0-1,0 0 1,0-1-1,0 1 0,2-5 1,12-13 133,-12 16-63,0 0-1,1 0 0,-1 0 0,-1-1 0,1 0 0,-1 0 0,0 0 1,0 0-1,0 0 0,-1-1 0,3-8 0,-3 10 26,-1 0-1,0-1 1,0 1-1,0 0 0,0-1 1,-1 1-1,0 0 1,0-1-1,0-6 1,-1 8-66,1 1 0,-1 0-1,0 0 1,0 0 0,1 0 0,-1 0 0,-1 0 0,1 0-1,0 0 1,0 0 0,-1 0 0,1 1 0,-1-1 0,1 1-1,-1-1 1,0 1 0,0-1 0,1 1 0,-1 0 0,0 0-1,-3-1 1,-105-53 269,95 49-564,11 5 50,0-1-1,1 1 0,-1-1 0,1 1 0,0-1 0,-1 0 1,1 0-1,0-1 0,0 1 0,0 0 0,1-1 1,-4-3-1,3-3-1614,10 2 753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6.6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1 386 2609,'110'-5'1213,"-106"5"-1119,-1 0 0,0 0-1,0 0 1,0 1 0,1-1 0,-1 1-1,5 2 1,-7-3-57,-1 1 0,1-1 0,0 1 0,0 0-1,0-1 1,0 1 0,-1 0 0,1-1 0,0 1 0,-1 0 0,1 0 0,0 1-1,4 5 162,21 22 1007,25 36 0,-51-64-1127,0 0-1,1-1 1,-1 1 0,0-1 0,1 1-1,-1-1 1,1 0 0,-1 1-1,0-1 1,1 1 0,-1-1-1,1 0 1,-1 1 0,1-1 0,-1 0-1,1 1 1,-1-1 0,1 0-1,1 1 1,-2-2 4,0 1-1,0 0 1,1 0-1,-1 0 1,0-1 0,0 1-1,1 0 1,-1 0-1,0-1 1,0 1-1,0 0 1,1-1 0,-1 1-1,0 0 1,0-1-1,0 1 1,0 0-1,0-1 1,0 1 0,0 0-1,0-1 1,0 1-1,0 0 1,0-1 0,-1-26 2160,-18-65-447,10 58-1728,-3-33 1,10 58-170,2-1 0,-1 0-1,1 1 1,1-1 0,0 0 0,0 1 0,1-1 0,3-10 0,-5 18-275,1 0 1,0-1 0,0 1 0,0 0-1,0 0 1,0 0 0,0 0-1,0 0 1,1 0 0,-1 0 0,1 0-1,3-3 1,-4 5 239,0-1 1,0 1-1,0 0 0,0 0 0,0 0 1,0 0-1,0 0 0,0 0 0,0 0 1,0 0-1,0 0 0,2 1 0,-3-1 119</inkml:trace>
  <inkml:trace contextRef="#ctx0" brushRef="#br0" timeOffset="1">491 63 4841,'49'-50'2294,"-44"41"-1625,-7 6 528,2 3-1110,-1 0-1,1 0 1,0 0-1,-1 0 1,1 0 0,0 0-1,-1 0 1,1 0 0,0 1-1,-1-1 1,1 0-1,0 0 1,-1 0 0,1 1-1,0-1 1,-1 0 0,1 0-1,0 1 1,0-1-1,-1 0 1,1 0 0,0 1-1,0-1 1,0 0 0,-1 1-1,1 0 1,0 51 50,1-40-151,-1 1 1,0-1 0,-4 24 0,3-32 4,1 1 0,-1-1-1,-1 0 1,1 0 0,-4 8 0,-3 0-19,7-10 24,0-1-1,0 0 1,0 1-1,1-1 1,-1 1-1,0-1 1,1 1 0,-1-1-1,0 1 1,1 0-1,0-1 1,-1 1-1,1 0 1,0-1-1,0 1 1,0 0-1,0-1 1,0 1-1,1 2 1,-1-2-4,0 1 1,1-1-1,-1 1 1,1-1 0,0 0-1,0 1 1,-1-1-1,1 0 1,2 2-1,-2-3 6,-1 0 0,1 0 1,0 0-1,0-1 0,0 1 0,0 0 0,0-1 0,0 1 0,0-1 0,0 1 0,0-1 0,0 0 0,0 1 0,1-1 0,-1 0 0,0 0 0,0 0 0,0 0 0,2 0 0,47-9-34,-48 9 36,1 0 3,-1 0-1,1 1 0,0-2 1,0 1-1,-1 0 0,1 0 1,0-1-1,-1 0 0,1 1 1,0-1-1,-1 0 0,1-1 1,-1 1-1,1 0 1,-1-1-1,0 1 0,0-1 1,1 1-1,-1-1 0,0 0 1,0 0-1,-1 0 0,1 0 1,0-1-1,-1 1 0,1 0 1,-1-1-1,2-3 0,-1-1 2,0 1 0,0-1-1,-1 0 1,0 1 0,0-1-1,-1 0 1,1 1-1,-1-1 1,-1 0 0,-1-9-1,2 16-4,0 0-1,0 0 1,0 0-1,0 0 1,0 0-1,0-1 1,0 1-1,-1 0 1,1 0-1,0 0 1,0 0-1,0 0 1,0 0-1,0 0 1,0 0-1,0-1 1,0 1-1,0 0 1,0 0-1,0 0 1,0 0-1,0 0 1,0 0-1,0 0 1,0-1-1,0 1 1,0 0-1,0 0 1,0 0-1,0 0 1,0 0-1,0 0 1,0 0-1,1 0 1,-1-1-1,0 1 1,0 0-1,0 0 1,0 0-1,0 0 1,0 0-1,0 0 1,0 0-1,0 0 1,0 0-1,1 0 1,-1 0-1,0 0 1,0 0-1,0 0 1,0 0-1,0 0 1,0 0-1,0 0 1,0-1-1,1 1 1,5 8-68,11 23-29,-10-19 65,11 30-426,-15-35-35,0 1 1,0-1-1,1 0 0,0 0 1,6 9-1,-1-6-537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6.9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82 411 3633,'-10'-54'3044,"-30"-92"0,33 117-2444,0 1 0,2-2 0,1 1 0,-1-33 0,2 40-243,3 11-192,1 11-163,-1 0 0,1 0 0,0 0-1,0 1 1,0-1 0,0 0-1,0 0 1,0 0 0,-1 1 0,1-1-1,0 0 1,0 1 0,0-1-1,-1 1 1,2 0 0,8 5-16,-1 1 0,0-1 0,-1 2 0,1-1 0,-1 1-1,-1 0 1,1 1 0,8 14 0,46 83-20,-50-84 31,35 67-31,69 120-4608,-100-187 3565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7.3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79 3049,'-41'-30'1800,"25"13"144,6 7-703,10 0-265,12 3-104,20 7-288,6-5-88,9 7-152,1 3-80,-9-3-152,2-2-23,-1 5-41,-3-5-40,1 1-1113,-2 11 833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7.6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71 146 1848,'3'-13'1088,"-2"9"-538,0 0 0,0 0 0,0 1 1,1-1-1,-1 0 0,1 1 0,4-8 1,-5 10-397,1-1 0,-1 0 0,0-1 0,0 1 0,-1 0 0,1 0 0,0 0 1,-1-1-1,1 1 0,-1 0 0,0 0 0,0-1 0,0 1 0,0 0 0,0-1 1,0 1-1,-1 0 0,1-1 0,-2-2 0,1 0 44,-1 0 0,-1 0 0,1 0 0,-1 0-1,0 1 1,-4-7 0,6 11-172,1-1 0,-1 0 0,1 1 0,-1-1-1,1 1 1,-1-1 0,1 1 0,-1-1 0,1 1 0,-1-1 0,1 1-1,-1 0 1,0-1 0,1 1 0,-1 0 0,0-1 0,1 1-1,-1 0 1,0 0 0,1 0 0,-1 0 0,0 0 0,0 0 0,1 0-1,-1 0 1,0 0 0,1 0 0,-1 0 0,0 0 0,0 1-1,-17 12 224,10-6-216,1-2-48,6-5 7,-1 1 0,1-1 0,0 1 0,-1 0 0,1 0 0,0 0 0,0 0 0,0 0 0,0 0 0,0 0 0,0 0-1,0 0 1,0 0 0,0 0 0,0 1 0,1-1 0,-1 0 0,1 1 0,-2 1 0,2 2-14,0 0 0,0-1-1,1 1 1,-1 0 0,1 0 0,0-1 0,0 1 0,1-1-1,-1 1 1,5 7 0,47 68-241,-10-17-649,-39-53 335,-4-9 476,1 0-1,-1 0 1,0 0 0,1 1-1,-1-1 1,1 0 0,0 0-1,-1 0 1,1 0-1,0 0 1,-1 0 0,1 0-1,0-1 1,0 1 0,0 0-1,0 0 1,0-1-1,0 1 1,0 0 0,0-1-1,0 1 1,0-1 0,0 1-1,0-1 1,0 0-1,1 1 1,-1-1 0,0 0-1,0 0 1,2 0 0,7-2-776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8.0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1 239 6529,'1'50'3804,"0"-37"-3809,0 0 0,1 0 1,0 0-1,1 0 0,1 0 1,0 0-1,9 19 1,-9-23-8,0 0 0,1-1 0,0 1 1,0-1-1,0-1 0,1 1 0,0-1 1,1 0-1,9 8 0,-16-15 12,1 1 1,-1-1-1,0 1 0,1-1 1,0 0-1,-1 1 0,1-1 1,-1 0-1,1 1 0,-1-1 1,1 0-1,0 0 0,-1 1 1,1-1-1,0 0 0,-1 0 1,1 0-1,-1 0 0,1 0 1,0 0-1,-1 0 0,1 0 0,0 0 1,-1 0-1,1 0 0,0 0 1,-1-1-1,1 1 0,0 0 1,-1 0-1,1-1 0,-1 1 1,1 0-1,-1-1 0,1 1 1,0-1-1,-1 1 0,0 0 1,1-1-1,-1 1 0,1-1 0,-1 1 1,1-2-1,1-2 20,-1 0-1,1-1 1,-1 1 0,0 0-1,0-8 1,1 0 51,16-108 1615,-16 93-1236,-2-1 1,0 1 0,-2-1 0,-1 1 0,-2 0 0,0 0 0,-2 0 0,-14-37 0,19 59-396,1 1-17,-1 1-1,1-1 1,-1 0-1,0 1 1,0 0-1,0-1 1,0 1-1,0 0 1,-1 0-1,-3-4 1,6 7-39,0 0 0,0 0 1,-1 0-1,1-1 0,0 1 0,0 0 1,0 0-1,-1 0 0,1 0 0,0-1 1,0 1-1,-1 0 0,1 0 0,0 0 1,0 0-1,-1 0 0,1 0 0,0 0 1,-1 0-1,1 0 0,0 0 0,0 0 1,-1 0-1,1 0 0,0 0 0,0 0 1,-1 0-1,1 0 0,0 0 0,-1 0 1,1 0-1,0 0 0,0 1 0,-1-1 1,1 0-1,0 0 0,0 0 0,0 0 1,-1 1-1,1-1 0,0 0 0,0 0 1,0 0-1,0 1 0,-1-1 1,-3 16-106,0 27-430,2 1 0,2 1 1,6 53-1,4-14-1687,3 7 938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8.8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92 4737,'-2'1'152,"0"0"0,0 0 0,0 1 0,0-1 0,1 0 1,-1 1-1,0 0 0,1-1 0,-1 1 0,1 0 0,0 0 0,-1 0 0,0 2 0,1 0 74,-1 0 0,1 0 0,1 0-1,-1 0 1,1 0 0,-1 0 0,1 5 0,-1 12 890,-2 1 1,0-2 0,-11 38 0,-2 9-713,15-61-405,0-1 0,0 1 1,1 0-1,0-1 0,0 1 0,1 0 0,0-1 0,0 1 0,0-1 0,0 1 0,1-1 1,0 1-1,0-1 0,0 0 0,1 0 0,0 0 0,0 0 0,0 0 0,1-1 0,5 7 1,-8-10-2,0 0 1,0-1-1,0 1 1,1 0-1,-1 0 1,0 0-1,1-1 1,-1 1-1,0 0 1,1-1 0,-1 0-1,1 1 1,-1-1-1,1 0 1,-1 0-1,1 1 1,-1-1-1,3-1 1,2 1-2,-4 0 6,0 1 0,0-1 0,0-1 0,-1 1 0,1 0 0,0 0 0,0-1 0,0 1 0,0-1 0,-1 1 1,1-1-1,0 0 0,0 0 0,-1 0 0,1 0 0,-1 0 0,1 0 0,-1 0 0,1 0 0,-1-1 0,2-1 0,1-2 12,-1-1-1,1 1 0,-1-1 1,4-10-1,3-5 19,-4 9-17,-6 11-12,1-1-1,0 1 1,0-1-1,-1 1 1,1 0-1,0-1 1,0 1 0,0 0-1,1-1 1,-1 1-1,2-1 1,-2 2-7,1-1 0,-1 1 0,1-1 0,-1 1 0,1 0 0,-1 0 0,1 0 0,-1 0 0,1 0 0,-1 0 0,1 0 0,0 1 0,-1-1 0,1 1 0,1 0 0,57 11-214,-16-5 167,-36-5 48,1 0 0,0-1 0,-1 0-1,1 0 1,14-2 0,-17 0 10,-1 0 0,1 0 0,-1 0-1,1-1 1,-1 0 0,0 0 0,0-1 0,0 1-1,9-7 1,-9 6 52,-1-1-1,1 1 0,-1-1 1,0 0-1,0-1 0,-1 1 1,1 0-1,-1-1 0,0 0 1,0 0-1,-1 0 0,1 0 1,-1 0-1,0-1 0,-1 1 1,1-1-1,-1 1 0,0-1 1,0 1-1,-1-1 0,0 0 1,0 0-1,-1-6 1,0-1 141,-1 0 1,0 1 0,-1-1-1,-8-19 1,9 27-171,-1-1 1,1 1-1,-1 1 1,0-1 0,-1 0-1,1 1 1,-1-1-1,0 1 1,0 0-1,0 0 1,0 1-1,-1-1 1,-4-2-1,-98-62-158,68 49-591,17 12-2678,31 6 2305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6:59.8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7386,'60'104'2536,"-43"-73"-2312,-14-2-144,0-1-32,9 5 8,-7 4-16,23 6-24,17 11-8,-31-24-8,-1-7-288,-8-3-456,-18-23 480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0.1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8 6385,'-10'-7'2433,"8"7"-1633,4 8-288,8 4-192,1 5-64,6-2-208,-4-2-48,7-3 112,-5-5-424,5-2-2032,4-4 1720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0.5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 0 1904,'15'29'1297,"-10"4"-33,2 4-312,7-2-80,-9-2-288,5-1-167,11 10-241,-2 1-72,4 2-72,5 7 0,-6-11-8,-14-14-504,4-10 368</inkml:trace>
  <inkml:trace contextRef="#ctx0" brushRef="#br0" timeOffset="1">9 209 4105,'0'2'1592,"-9"3"-816,19 3-336,4-6 313,-8-1 63,3 1-96,16-4-200,16 2-368,-11-10-32,2 7-64,3 3-8,-8-8 16,5 3-432,-11-9-1088,6 8 1008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0.9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6873,'1'3'194,"-1"0"-1,1 0 1,0 0-1,0 0 1,0 0-1,0-1 1,0 1-1,1 0 1,-1 0-1,3 3 1,5 8-145,88 202-134,-32-63 152,-49-119-6,2-1 1,30 41 0,-48-73-47,1 0 1,0 0-1,0 0 0,0 0 1,-1 0-1,1 0 1,0 0-1,0 0 0,0 0 1,1 0-1,-1-1 0,0 1 1,2 0-1,-3-1-4,1 0 0,-1 0 0,1 0 0,0 0 1,-1 0-1,1-1 0,-1 1 0,1 0 0,-1 0 0,1-1 0,-1 1 0,1 0 0,-1-1 0,1 1 0,-1 0 0,0-1 0,1 1 1,-1-1-1,0 1 0,1-1 0,-1 1 0,0-1 0,1 1 0,-1-1 0,0 1 0,0-1 0,0 1 0,1-1 0,-1 1 0,0-1 0,0 1 1,0-1-1,0 1 0,0-2 0,1-7 79,0-1 0,-1 0 1,0 0-1,0 1 0,-1-1 1,0 0-1,-1 1 0,-3-11 1,-3-25 339,6 35-322,-1-34 426,2 41-505,1 0 1,0 0-1,0 0 0,1 0 1,-1 0-1,1 0 1,-1 0-1,1 0 0,0 1 1,2-5-1,-2 6-28,0 1 1,0-1-1,0 1 0,0 0 0,0-1 0,0 1 0,1 0 1,-1 0-1,0-1 0,0 1 0,0 0 0,0 0 0,0 0 1,1 1-1,-1-1 0,0 0 0,0 0 0,0 1 1,0-1-1,0 0 0,0 1 0,0-1 0,0 1 0,2 0 1,3 3 0,0 1 1,0-1 0,0 1 0,0 0-1,-1 0 1,8 9 0,28 43 17,-14-19-19,6 2-14,-18-21-138,24 34-1,-25-19-285,-10-27 373,1 0 0,0-1 0,7 8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1.8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26 157 7554,'-1'0'986,"1"0"-951,0 0-1,0 0 0,0 0 1,-1 0-1,1 0 0,0 0 0,0 0 1,0 0-1,0 0 0,0 0 1,0 0-1,-1 0 0,1 0 0,0 0 1,0 1-1,0-1 0,0 0 1,0 0-1,0 0 0,0 0 0,0 0 1,-1 0-1,1 0 0,0 0 1,0 0-1,0 0 0,0 1 0,0-1 1,0 0-1,0 0 0,0 0 1,0 0-1,0 0 0,0 0 0,0 1 1,0-1-1,0 0 0,0 0 0,0 0 1,0 0-1,0 0 0,0 0 1,0 1-1,0-1 0,0 0 0,0 0 1,0 0-1,0 0 0,0 0 1,0 1-1,-1 6-41,0 0-1,1 1 1,0-1 0,0 0 0,1 1 0,0-1-1,0 1 1,1-1 0,2 9 0,-1-8 6,0 0 1,1 0 0,-1 0-1,2 0 1,-1-1-1,10 13 1,-9-13 8,0 0 1,0 0 0,0 1-1,5 14 1,-6-10 3,-1 0 0,2 17 0,2 6 1,-3-15-1,1-1 1,1 1-1,1-1 0,1 0 0,19 31 1,-24-45-4,1 0 0,-1 1 1,0-1-1,-1 0 1,1 1-1,-1 0 1,0 0-1,0 0 1,-1 0-1,1 6 1,1-2 21,-2-8-23,0-1 0,-1 0 1,1 1-1,-1-1 1,1 0-1,-1 1 0,0-1 1,0 1-1,1-1 1,-1 0-1,0 1 0,0-1 1,-1 1-1,1-1 1,0 1-1,0-1 0,-1 0 1,0 2-1,1-2 18,0-1 0,0 1 0,0-1 0,0 0 0,0 1 0,0-1 0,-1 1 0,1-1 0,0 0-1,0 1 1,0-1 0,-1 1 0,1-1 0,0 0 0,-1 1 0,1-1 0,0 0 0,-1 0 0,1 1 0,0-1 0,-1 0-1,1 0 1,0 0 0,-1 1 0,1-1 0,-1 0 0,0 0 0,0-12 937,0-12-101,-1 17-754,-1-1-1,0 1 0,0-1 0,0 1 1,-7-8-1,0-3 26,-10-20 46,-3-3-40,-22-57 0,37 78-127,-40-121-30,44 126 6,0 0-1,2-1 1,0 0 0,0 1 0,2-1 0,0 0-1,2-19 1,0 28 4,-1 0-1,1 0 1,1 0-1,0 1 1,-1-1-1,2 1 1,-1 0-1,1-1 1,0 2-1,5-7 1,-5 7-5,0 1 0,0 0 1,0 0-1,0 0 0,1 1 1,-1 0-1,1 0 0,0 0 1,0 0-1,0 1 0,0-1 1,0 1-1,9-1 0,-12 2 13,0 2-1,0-1 0,0 0 0,0 0 0,0 0 1,0 1-1,0-1 0,-1 1 0,1 0 0,0 0 1,0-1-1,0 1 0,-1 0 0,1 0 1,0 1-1,-1-1 0,1 0 0,-1 0 0,1 1 1,-1-1-1,2 4 0,2 0 15,-1 1 1,0 0-1,0 1 1,4 10-1,-4-8 5,-1 0 0,-1 0-1,0 0 1,0 1 0,0-1 0,-1 1 0,-1 11-1,-7 66 133,3-52-84,3-29-53,0-1-1,0 1 0,-1-1 1,0 1-1,-3 5 1,-1 6 17,5-15-43,0 1 0,0-1-1,1 0 1,-2 1 0,1-1-1,0 0 1,0 1 0,-1-1 0,1 0-1,-1 0 1,0 0 0,1 0-1,-1-1 1,0 1 0,0 0 0,0-1-1,-1 1 1,-3 1 0,6-3-45,0 0-1,0 0 1,0-1 0,0 1 0,0 0 0,0 0 0,0 0-1,0 0 1,0 0 0,0 0 0,0 0 0,0-1 0,0 1 0,0 0-1,0 0 1,0 0 0,0 0 0,0 0 0,0 0 0,0 0-1,0 0 1,-1 0 0,1 0 0,0-1 0,0 1 0,0 0 0,0 0-1,0 0 1,0 0 0,0 0 0,0 0 0,-1 0 0,1 0-1,0 0 1,0 0 0,0 0 0,0 0 0,0 0 0,0 0-1,0 0 1,-1 0 0,1 0 0,0 0 0,0 0 0,0 0 0,0 0-1,0 0 1,0 0 0,0 0 0,0 0 0,-1 0 0,1 1-1,0-1 1,0 0 0,0 0 0,0 0 0,0 0 0,0 0 0,0 0-1,0 0 1,0 0 0,0 0 0,0 0 0,0 1 0,0-1-1,-1 0 1,1 0 0,0-2-1904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2.1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97 494 5769,'35'-13'1985,"-35"57"-1817,0 2-96,-1-2-16,1 1 8,3-10 0,-3-14-16,3-12-304,-1-13-256,-2-27 312</inkml:trace>
  <inkml:trace contextRef="#ctx0" brushRef="#br0" timeOffset="1">0 1 4025,'0'0'1608,"9"20"-1064,-18-4-336,18 11-248,1 10 8,-10-19 16,37 19-96,-22-25 88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2.5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36 1112,'36'141'5888,"-33"-133"-2840,-2-16-1570,-3-29-1094,2 35-403,-7-107 68,7 108-58,-1 0 1,1-1 0,0 1-1,0-1 1,0 1-1,0 0 1,0-1-1,0 1 1,1-1-1,-1 1 1,0 0-1,1-1 1,-1 1 0,1 0-1,-1 0 1,1-1-1,-1 1 1,1 0-1,1-2 1,-1 3-4,0 0 0,0-1 0,1 1 0,-1 0 0,0 0-1,0 0 1,0 0 0,0 0 0,0 0 0,1 1 0,-1-1 0,0 0 0,0 0 0,0 1 0,0-1 0,0 1 0,0-1 0,0 1-1,0-1 1,0 1 0,0 0 0,1 1 0,16 12-243,1 1 0,-2 1 0,0 1 0,-1 0 0,17 25 0,-30-38-3,5 10-349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2.9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1 230 5417,'10'2'2225,"10"6"-1081,-7-13-360,1-1 176,6-4 48,-7-17-191,9 0-265,4-4-160,6 2-216,-10-1-80,3 7-192,-2 6-272,-16-18 240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3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 4705,'-1'1'281,"1"1"0,0-1 0,-1 1 0,1-1 0,0 1-1,0-1 1,0 1 0,0-1 0,0 1 0,0-1 0,1 3 0,10 25 51,-5-17-185,73 213 168,42 96-238,-117-314-73,-1 1 6,1 1 0,1 0 0,-1-1 0,2 0 0,-1 0 0,1 0 0,10 10 0,-16-18-8,0 0-1,1 0 0,-1 0 0,0 0 1,0 0-1,0 1 0,0-1 1,1 0-1,-1 0 0,0 0 0,0 0 1,0 0-1,1 0 0,-1 0 1,0 0-1,0 0 0,1 0 0,-1 0 1,0 0-1,0 0 0,0 0 1,1 0-1,-1 0 0,0 0 0,0 0 1,0 0-1,1-1 0,-1 1 1,0 0-1,0 0 0,0 0 0,0 0 1,1 0-1,-1 0 0,0-1 1,0 1-1,0 0 0,0 0 0,0 0 1,0 0-1,0-1 0,1 1 1,-1 0-1,0 0 0,0 0 0,0-1 1,0 1-1,0 0 0,0 0 1,0 0-1,0-1 0,0 1 0,0 0 1,0 0-1,0 0 0,0-1 1,0 1-1,0 0 0,0 0 0,0-1 1,0-20 88,0 13-35,0-13 56,3-34 99,-3 49-200,1 1 1,0-1-1,1 0 0,-1 1 0,1-1 0,0 1 0,3-6 0,-4 10-23,-1 0 0,1 0 0,0 0 0,0 0 0,0 0 0,0 0 0,0 1 0,0-1 0,0 0 0,0 1 0,0-1 0,0 0 0,0 1 0,0-1 0,0 1 0,0 0 0,0-1 0,1 1 0,-1 0 1,0 0-1,0 0 0,1-1 0,-1 1 0,0 0 0,0 1 0,0-1 0,1 0 0,-1 0 0,0 1 0,0-1 0,0 0 0,1 1 0,-1-1 0,1 2 0,6 1-40,-1 1 0,0 0 1,12 10-1,-17-12 62,76 66-255,-15-12-1379,-33-36 184,0-2 513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3.6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72 112 3073,'-7'-17'796,"-1"0"1,-1 1-1,0 0 0,-20-26 1,29 42-786,0 0 0,0 0 0,0 0 0,0-1 1,0 1-1,0 0 0,0 0 0,-1 0 0,1-1 0,0 1 1,0 0-1,0 0 0,0 0 0,0 0 0,-1-1 0,1 1 1,0 0-1,0 0 0,0 0 0,0 0 0,-1 0 0,1 0 1,0 0-1,0 0 0,0-1 0,-1 1 0,1 0 0,0 0 1,0 0-1,-1 0 0,1 0 0,0 0 0,0 0 0,0 0 1,-1 0-1,1 0 0,0 0 0,0 1 0,0-1 0,-1 0 1,1 0-1,0 0 0,0 0 0,0 0 0,-1 0 0,1 0 1,0 0-1,0 1 0,0-1 0,0 0 0,-1 0 0,1 0 1,0 0-1,0 1 0,0-1 0,0 0 0,0 0 0,0 0 1,0 1-1,-1-1 0,1 0 0,0 0 0,0 0 0,0 1 1,0-1-1,0 0 0,0 0 0,0 1 0,0 17 2,0-17-8,17 158-412,-15-145 387,2 0 0,0 0 0,10 23 0,-12-32 24,0 1 0,1-1 0,0 0 0,0-1 1,1 1-1,-1 0 0,1-1 0,0 0 0,0 0 0,0 0 0,8 5 1,-10-8 18,0 0 1,-1 0 0,1-1-1,0 1 1,0-1 0,0 1-1,0-1 1,0 0 0,0 1-1,0-1 1,0 0 0,0 0 0,3-1-1,0 1 88,-3-1-54,0 1 0,0 0-1,-1-1 1,1 1-1,0-1 1,-1 1 0,1-1-1,-1 0 1,1 1-1,-1-1 1,1 0 0,-1 0-1,2-1 1,12-7 591,-8 7-398,-4 1-77,0 1 0,0-1 0,0-1 0,0 1 0,0 0 0,0-1-1,4-3 1,-5 4-103,-1 0-1,0 0 1,0-1-1,0 1 1,0 0-1,0-1 1,-1 1 0,1-1-1,0 1 1,-1-1-1,1 0 1,-1 1-1,1-1 1,-1 1-1,0-1 1,0 0-1,0 1 1,0-1-1,0 0 1,0 1-1,0-3 1,0 0 4,-1 0 0,0-1 0,1 1 0,-1 0 0,0 0-1,-1 0 1,1 0 0,-1 0 0,0 0 0,0 0 0,0 0 0,0 1 0,-1-1 0,1 1 0,-1-1-1,0 1 1,0 0 0,0 0 0,-1 1 0,1-1 0,-1 1 0,1-1 0,-5-1 0,-11-3-265,6 3-460,1-1 1,-1 0 0,2-1-1,-1 0 1,-20-15 0,2-6-425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4.0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5 6801,'-3'-5'1902,"4"7"-849,-1-2-996,0 0 0,0 0 1,0 0-1,0 0 0,0 0 1,0 1-1,1-1 0,-1 0 0,0 0 1,0 0-1,0 0 0,0 1 0,0-1 1,0 0-1,0 0 0,0 0 0,0 0 1,0 0-1,0 1 0,0-1 0,0 0 1,0 0-1,0 0 0,0 0 0,0 1 1,0-1-1,0 0 0,0 0 1,0 0-1,-1 0 0,1 0 0,0 1 1,0-1-1,0 0 0,0 0 0,0 0 1,0 0-1,0 0 0,0 0 0,-1 0 1,1 0-1,0 1 0,0-1 0,0 0 1,0 0-1,0 0 0,-1 0 1,1 0-1,0 0 0,0 0 0,0 0 1,0 0-1,-1 0 0,1 0-34,0 1-1,-1-1 1,1 1 0,0-1-1,-1 1 1,1-1 0,0 1-1,0 0 1,-1-1-1,1 1 1,0-1 0,0 1-1,0-1 1,0 1 0,0-1-1,0 1 1,0 0-1,0-1 1,0 1 0,0 0-1,0 0 2,5 33 57,13 20-68,43 93-1,-9-24-21,-3 13 22,9 24 46,-57-156-78,17 34 59,-17-36-118,0 0 0,1 1 0,-1-1 0,1 0-1,-1 0 1,1 0 0,0 0 0,0-1 0,0 1-1,0 0 1,0-1 0,0 1 0,3 1 0,-5-3 37,0 0 1,1 0 0,-1 0 0,0 0-1,0 0 1,1 0 0,-1 0 0,0 0-1,0 0 1,1 0 0,-1 0 0,0 0-1,0 0 1,1 0 0,-1 0 0,0 0-1,0 0 1,0 0 0,1 0 0,-1 0-1,0 0 1,0-1 0,1 1 0,-1 0-1,0 0 1,0 0 0,0 0 0,0 0-1,1-1 1,-1 1 0,0 0 0,0 0-1,0 0 1,0-1 0,0 1 0,1 0-1,-1 0 1,0 0 0,0-1 0,0 1-1,0 0 1,0 0 0,0-1 0,1-20-1038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4.3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1 247 3673,'111'-35'2048,"-106"33"-1814,0 0-1,0 0 1,0 0-1,0 0 1,5-4-1,-9 5-130,0 0 0,-1 0 0,1 1 0,0-1 1,0 0-1,-1 0 0,1 0 0,-1 0 0,1 0 0,-1 0 0,1 0 0,-1-1 0,1-1 1,2-6 531,0 3-233,-2 4-302,0 0-1,0 1 1,-1-1-1,1 0 1,0 0-1,-1 1 1,0-1-1,1 0 1,-1 0-1,0 0 1,0 0-1,0 0 1,0 1-1,0-1 1,0 0-1,0 0 1,-1 0-1,1 0 1,-1 1-1,1-1 1,-1 0-1,-1-2 1,-2-5 365,0 0 0,0 1-1,1-2 1,0 1 0,1 0 0,-2-19 0,4 23-216,0 4-210,0 0 1,0-1-1,0 1 0,0 0 1,0 0-1,0 0 0,0 0 1,0 0-1,0 0 0,0 0 1,-1 0-1,1 0 0,0 0 0,-1 0 1,1 0-1,-1 0 0,1 0 1,-1 0-1,1 0 0,-1 0 1,0 0-1,0 0 0,1 1 1,-1-1-1,0 0 0,0 1 0,0-1 1,0 0-1,0 1 0,0-1 1,0 1-1,0-1 0,0 1 1,0 0-1,-2-1 0,1 0-26,-1 1-1,0-1 0,0 1 0,0-1 1,0 1-1,0 0 0,-4 1 0,6-1-12,1 0-7,-1 0 1,1 0-1,0 0 0,-1 0 1,1 0-1,0 0 1,0 0-1,-1 1 1,1-1-1,0 0 1,-1 0-1,1 0 0,0 0 1,0 1-1,-1-1 1,1 0-1,0 0 1,0 0-1,0 1 1,-1-1-1,1 0 0,0 1 1,0-1-1,0 0 1,0 0-1,-1 1 1,1-1-1,0 0 1,0 1-1,0-1 0,0 0 1,0 1-1,0-1 1,0 0-1,0 1 1,2 17-657,2 3 596,1 1 0,1-2 1,0 1-1,2-1 0,17 35 1,-9-22-271,-10-19-288,1 0 1,0 0 0,1 0 0,1-1 0,0 0 0,11 11-1,-4-14-387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7:04.7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 7 5529,'-1'-1'217,"-1"0"0,1 0 0,-1 1-1,0-1 1,1 0 0,-1 1 0,0-1-1,1 1 1,-1 0 0,0-1 0,1 1-1,-1 0 1,0 0 0,1 0 0,-1 1 0,0-1-1,0 0 1,1 0 0,-1 1 0,0-1-1,1 1 1,-1 0 0,1-1 0,-1 1 0,1 0-1,-1 0 1,-2 2 0,0 1 50,0 1 0,1 0 1,-1 0-1,1 0 0,0 0 0,-3 8 1,-8 13 548,9-20-639,1 0 0,1 1 0,-1-1 0,1 1 0,0 0 0,0 0 0,1 0 0,-3 12 1,5-14-149,0-1 0,0 1 0,0-1 1,0 0-1,1 1 0,-1-1 0,1 1 1,0-1-1,1 0 0,-1 1 0,1-1 1,-1 0-1,1 0 0,1 0 0,3 5 0,-5-8-23,0 0-1,0 1 0,0-1 0,0 0 0,0 0 0,1 0 0,-1 1 0,0-2 0,1 1 0,-1 0 1,1 0-1,-1 0 0,1-1 0,-1 1 0,1-1 0,3 2 0,29-2 76,-30-1-74,1 1 0,0 0 0,-1 0 0,1 0 0,0 1 0,-1-1 0,7 2 1,14 9 13,-13-6-1,0 0 0,18 4 0,91 15 196,-116-23-186,0 0 1,-1 1-1,1 0 0,0 0 1,0 1-1,-1-1 0,0 1 1,1 0-1,-1 0 1,0 1-1,0-1 0,-1 1 1,1 0-1,-1 0 0,0 0 1,0 0-1,0 0 0,0 1 1,-1 0-1,0-1 0,0 1 1,0 0-1,0 0 1,-1 0-1,0 0 0,0 0 1,0 0-1,-1 0 0,0 1 1,0-1-1,0 0 0,0 0 1,-3 10-1,-1-3 48,1-1-1,-2 0 1,0 0 0,0-1-1,-1 1 1,-8 11-1,-49 55 337,10-13-603,44-57 648,7-6-287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19:37.2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914 81 2841,'104'-4'1725,"-95"2"-770,-9-2-307,-13-5 161,10 6-415,2 3-362,1 0 0,0 0 0,0 0 0,0-1 0,0 1 0,0 0 0,0 0 0,0-1-1,0 1 1,0 0 0,0 0 0,0 0 0,0-1 0,0 1 0,0 0 0,0 0 0,0-1 0,0 1 0,0 0 0,1 0-1,-1 0 1,0-1 0,0 1 0,0 0 0,0 0 0,0 0 0,1-1 0,-1 1 0,0 0 0,0 0 0,0 0 0,1-1 14,-1 1 1,0 0 0,0 0 0,1-1-1,-1 1 1,0 0 0,0-1 0,1 1-1,-1 0 1,0-1 0,0 1 0,0 0-1,0-1 1,0 1 0,0 0-1,0-1 1,0 1 0,0 0 0,1-1-1,-1 1 1,-1 0 0,1-1 0,-1-2 138,0 1 1,0-1-1,-1 1 0,1 0 1,-1-1-1,0 1 1,0 0-1,0 0 0,0 0 1,0 0-1,0 1 1,0-1-1,-1 0 1,1 1-1,-1 0 0,1-1 1,-1 1-1,1 0 1,-1 0-1,0 1 0,1-1 1,-4 0-1,-4-1-200,0 1 0,1-1 0,-1 2 0,-13 0 0,18 0 47,0 1 1,-1 0 0,1 0 0,0 0-1,0 1 1,0 0 0,-8 4 0,10-5-15,-1 1 0,0 0 0,1-1 0,-1 0 0,0 0 0,0 0 0,-6 0 0,-4 0 22,8-2-17,0 1 0,0 0-1,0 1 1,0-1 0,0 1 0,0 0 0,0 1 0,0-1 0,0 1 0,1 0 0,-1 1 0,1 0 0,-10 5-1,-38 34 79,-27 24-30,-55 44 208,85-59-19,27-25-128,19-22-113,-3 2 24,1 1-1,0 0 0,0 0 0,0 0 0,1 1 1,0 0-1,1 0 0,-6 11 0,9-14-27,1-2-2,-1 1 0,0-1 0,0 1 0,0-1 1,-1 1-1,0-1 0,-3 6 0,-1 4 19,5-11-30,1-1 1,-1 1-1,0-1 0,0 1 1,0 0-1,0-1 1,0 0-1,0 1 1,0-1-1,-1 2 1,-14 6 15,13-8-14,0 1 1,-1-1-1,2 1 1,-1 0-1,0 0 1,0 0-1,1 1 0,-1-1 1,-4 5-1,6-5 1,-1 0-1,0 0 0,1 1 1,-1-1-1,1 0 0,0 0 1,0 1-1,0-1 0,0 1 1,0-1-1,0 1 0,0-1 1,1 1-1,0-1 0,-1 1 1,1 0-1,0-1 0,0 1 1,1 5-1,0-2 9,0 0 1,-1 0-1,1 0 0,-1 0 0,-1 0 1,1 0-1,-3 9 0,0 12 2,3-24-13,-1 0-1,1-1 0,-1 1 1,0-1-1,0 1 0,0 0 1,0-1-1,0 0 0,0 1 1,-1-1-1,1 0 0,-1 0 1,-2 3-1,2-3 1,0 0-1,1 0 0,-1 0 1,1 0-1,0 0 1,-1 0-1,1 0 1,0 0-1,0 0 0,0 1 1,1-1-1,-1 0 1,1 1-1,-1 3 0,0-4 2,1 0-1,-1 0 0,1 0 1,-1 0-1,0-1 0,1 1 1,-1 0-1,0 0 0,0-1 1,-1 1-1,1-1 1,0 1-1,0-1 0,-1 1 1,-2 1-1,2-1 5,0-1 0,1 1 0,-1 0 0,0 0 0,1-1 0,-1 1 1,1 1-1,0-1 0,0 0 0,0 0 0,0 0 0,0 1 0,0-1 0,0 3 0,-1 2 25,0 1-1,0-1 1,0 0-1,-1-1 0,0 1 1,-1 0-1,1-1 0,-1 0 1,0 0-1,-1 0 0,-7 8 1,11-12-24,-1 0 0,1 0 1,0 0-1,0 0 0,0 0 1,0 0-1,0 0 0,1 1 1,-2 3-1,2-4 0,0 1 1,-1-1-1,0 1 0,0-1 1,0 0-1,0 0 0,0 1 1,0-1-1,-3 3 0,3-2 5,0-3-4,1 1 0,0-1-1,0 0 1,0 0 0,0 1-1,-1-1 1,1 0 0,0 0-1,0 0 1,0 1 0,-1-1-1,1 0 1,0 0 0,0 0-1,-1 0 1,1 1 0,0-1-1,-1 0 1,1 0-1,0 0 1,0 0 0,-1 0-1,1 0 1,0 0 0,-1 0-1,1 0 1,0 0 0,0 0-1,-1 0 1,0 0 0,1 0 32,-2 4 5,-1 0 0,1 1 0,0-1 0,0 0 0,0 1 0,1 0 1,0-1-1,0 1 0,0 0 0,0 8 0,0-4-43,-1-1 0,1 0 0,-4 9 0,-22 42 45,23-56 347,1-2-1426,8 9-4919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19:38.5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206 289 2449,'0'0'7080,"-13"-3"-2563,-6-17-4176,3 1-244,-36-43 74,42 50-106,1-1 1,0 0-1,1-1 0,1 0 1,-8-18-1,-9-20 82,20 45-139,3 4-6,0 1 0,0-1-1,-1 1 1,1 0-1,-1-1 1,1 1-1,-1 0 1,0 0-1,0 0 1,-3-2-1,5 4-10,0 0 0,0 1 0,0-1 0,0 0 0,1 0 0,-1 1 0,0-1 0,0 0-1,0 1 1,0-1 0,0 0 0,0 0 0,0 1 0,0-1 0,1 0 0,-1 0 0,0 0 0,0 1 0,0-1-1,0 0 1,1 0 0,-1 0 0,0 1 0,0-1 0,1 0 0,-1 0 0,0 0 0,0 0 0,1 0 0,-1 1-1,0-1 1,0 0 0,1 0 0,-1 0 0,0 0 0,1 0 0,-1 0 0,25 9-4,0 1 1,34 20 0,-51-25 11,0 0 1,0 1 0,8 7-1,-12-9 0,-1-1 0,1 0 0,0 0 0,1-1 0,7 5 0,-1-1-2,0 0 0,0 0 1,15 14-1,-16-13 5,-1 0 1,2 0-1,21 10 0,-27-14-2,3 0 0,-1 0 0,1 0 0,0-1 0,-1 1 0,1-2 0,0 1 0,16 0 0,-17-3 1,-10 0 4,2 1-4,0 0 0,0 0 0,1 0 1,-1 0-1,0 0 0,0 0 0,0 1 1,0-1-1,1 0 0,-1 0 1,0 1-1,0-1 0,1 1 0,-1-1 1,0 1-1,0-1 0,1 1 0,-1-1 1,1 1-1,-2 0 0,-22 47 81,-10 8-69,32-52-12,0-1 0,-1 0 1,1 1-1,-1-1 0,0 0 0,0-1 1,0 1-1,0 0 0,0-1 0,-1 0 0,-5 3 1,5-2 0,0-1-1,0 0 1,0 1 0,-6 5 0,-1 1 0,8-8-2,1 1 1,0 0 0,-1-1 0,1 1-1,0 0 1,0 0 0,-2 4 0,-2 12 2,-3-9 1,8-9-4,0 1 1,1 0-1,-1-1 1,0 1-1,0 0 1,1-1-1,-1 1 1,0 0 0,1 0-1,-1 0 1,0 0-1,1 0 1,0 0-1,-1 0 1,1 0-1,-1 1 1,1-1-2,0 0 1,0 0-1,0 0 1,-1 0-1,1 1 1,0-1-1,-1 0 1,1 0-1,-1 0 1,1 0-1,-1 0 1,1 0-1,-1 0 1,0 0-1,1-1 1,-1 1-1,0 0 1,0 0-1,0 0 1,1-1-1,-1 1 1,0 0-1,0-1 1,0 1-1,0-1 1,0 1-1,0-1 1,-1 0-1,1 1 1,0-1-1,-1 0 1,2-8-2802,0 7 1852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19:40.3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1086 8 2761,'-2'-7'5091,"-3"9"-2710,-7 16-1679,6-10-165,3-4-462,-1 0 1,0-1-1,0 0 1,0 0-1,-8 5 0,-5 3-12,-4 5 0,14-10-29,0 0 0,0-1 0,-1 0 1,0 0-1,0-1 0,-10 4 0,15-7-17,1 0 0,-1 0 0,1 0 0,-1 1 0,1-1 0,-1 0-1,1 1 1,-3 2 0,4-3-8,0 1 0,1-1 0,-1 1 0,0-1 0,1 1-1,-1-1 1,1 1 0,-1-1 0,1 1 0,0 0 0,0-1 0,-1 1 0,1 0-1,0-1 1,1 1 0,-1 1 0,1 2 7,-1-1 0,0 1 1,0-1-1,0 1 0,0 0 0,-1-1 1,0 1-1,0-1 0,0 0 0,0 1 1,-1-1-1,1 0 0,-1 0 0,0 1 1,-1-2-1,1 1 0,-1 0 0,1 0 0,-1-1 1,0 1-1,-1-1 0,-3 3 0,0-1 15,0-1 0,-1 0 0,1 0-1,-11 3 1,12-4-4,-1-1 0,1 1 0,-1 0 0,1 1 0,0-1 0,1 1 0,-1 1 0,-6 4 0,4 2 40,0 0 0,-13 22 1,-8 12 44,-3-12-53,25-28-49,1 1 0,0 1-1,0-1 1,0 1 0,-8 13 0,2 2 2,-1-1 0,-1 0 1,-21 24-1,32-41-11,0-1 0,0 1 1,1-1-1,-1 1 0,-3 8 0,5-9 0,-1 1 0,0-1 0,1 0 0,-2 0 0,1 0 0,0 0 0,-5 4 0,4-4 0,0 0 1,1 1 0,-1 0-1,1 0 1,-1-1 0,1 1-1,0 1 1,-2 6 0,2-7 0,1 1 1,-1-1 0,0 0 0,-1 1 0,1-1-1,-5 5 1,2-3 4,1 0 0,0 0 0,0 1 1,1-1-1,-4 10 0,4-10-1,0 1 0,0-1 1,0 0-1,-1 0 0,0 0 1,-7 7-1,9-10-2,0 0-1,-1 0 1,1 0 0,0 0-1,-3 7 1,4-7-3,0 0 0,-1-1 0,1 1 0,-1 0 1,0-1-1,0 0 0,0 1 0,0-1 0,-3 3 0,-48 43 7,51-47-7,1 1-1,-1 0 0,1 0 1,-1 1-1,1-1 0,0 0 1,0 0-1,0 1 0,0-1 1,0 1-1,0-1 0,1 0 1,-1 1-1,1-1 0,0 1 1,0 0-1,0-1 0,0 1 1,0-1-1,0 1 0,2 4 1,-2-3-2,1 0 1,-1-1 0,0 1 0,0 0 0,0 0 0,-2 6 0,1-8 0,1 0 0,-1-1 0,0 1 0,0-1-1,0 1 1,0-1 0,0 1 0,0-1 0,0 0 0,0 0 0,0 1 0,-1-1 0,1 0 0,0 0 0,-1 0 0,1 0 0,-1-1 0,0 1 0,-2 1 0,-4 1-1,5-2-1,-1 0 1,1 1 0,0-1-1,0 1 1,0-1 0,0 1-1,0 0 1,-2 3-1,4-4 2,0 0-1,0 0 1,0 1-1,0-1 0,1 0 1,-1 1-1,1-1 0,-1 1 1,1-1-1,-1 1 0,1-1 1,0 1-1,0-1 0,0 1 1,0-1-1,0 1 0,0-1 1,0 1-1,0-1 1,0 1-1,1-1 0,-1 1 1,1-1-1,0 2 0,8 17 0,0 4-5,-8-23 6,-1 0 0,0 0 0,0 1 0,0-1 0,0 0 0,-1 0-1,1 1 1,0-1 0,0 0 0,-1 0 0,1 0 0,0 0 0,-1 1 0,0-1 0,1 0-1,-1 0 1,1 0 0,-1 0 0,-1 1 0,1-1 0,1 0 0,-1 0 0,0 0 1,1 0-1,0 0 0,-1 0 0,1 0 0,0 0 0,-1 1 1,1-1-1,0 0 0,0 0 0,0 0 0,0 0 0,0 0 1,0 1-1,0-1 0,0 0 0,1 0 0,-1 0 0,0 0 1,1 0-1,-1 0 0,1 0 0,-1 0 0,1 0 0,-1 0 1,1 0-1,1 1 0,-1-1 0,-1 0 0,1 0 0,-1 0 1,1 0-1,-1-1 0,1 1 0,-1 0 0,0 0 0,1 0 0,-1 0 1,0 0-1,0 0 0,0 0 0,0 0 0,0 0 0,0 0 1,0 0-1,0 0 0,0 1 0,-1 1 1,-1-1 7,2-2-8,0 0 1,0-1-1,0 1 1,0 0-1,0 0 0,-1 0 1,1 0-1,0 0 1,0 0-1,0 0 0,0 0 1,0 0-1,-1 0 1,1 0-1,0-1 0,0 1 1,0 0-1,0 0 1,-1 0-1,1 0 0,0 0 1,0 0-1,0 0 1,0 0-1,-1 1 0,1-1 1,0 0-1,0 0 1,0 0-1,0 0 0,0 0 1,-1 0-1,1 0 1,0 0-1,0 0 0,0 0 1,0 0-1,0 1 1,0-1-1,-1 0 0,1 1 2,-1 0-1,1 0 0,-1 0 0,1 0 0,0 0 0,-1 0 1,1 0-1,0 0 0,0 0 0,-1 0 0,1 0 1,0 0-1,0 0 0,0 0 0,1 0 0,-1 2 1,0-1 0,1 24 10,0-19-10,-1 0 0,0 0-1,0 0 1,-2 9 0,2-14-2,0-1 0,-1 1 1,1-1-1,-1 1 0,0-1 0,1 1 0,-1-1 0,0 0 1,0 1-1,0-1 0,0 0 0,0 0 0,0 1 1,0-1-1,0 0 0,-1 0 0,1 0 0,0 0 1,-1-1-1,1 1 0,0 0 0,-3 0 0,1 1 2,0-1-1,0 1 0,0 0 1,0 0-1,1 0 0,-1 0 1,1 0-1,-1 0 0,1 1 1,0-1-1,0 1 0,0 0 1,0-1-1,-3 7 0,3-5 1,0 0-1,-1 0 1,0 0-1,0 0 1,0-1-1,-5 5 1,7-7-2,1 0 0,-1-1 0,0 1 0,1 0 0,-1-1 0,0 1 0,1 0 0,-1 0 0,1-1 0,0 1 0,-1 0 0,1 0 0,0 0 0,-1 0 0,1 1 0,-6 11 1,5-12 0,0 0-1,1 0 0,0 0 0,-1 0 1,1 0-1,0 0 0,-1 0 0,1 0 1,0 0-1,0 0 0,0 0 1,0 0-1,0 0 0,0 0 0,0 0 1,0 0-1,0 0 0,0 0 0,1 0 1,-1 0-1,0 0 0,1 0 0,-1 0 1,1 1-1,0-1 0,0 1 1,-1-1-1,1 0 0,-1 0 0,0 0 1,1 1-1,-1-1 0,0 0 1,0 1-1,0-1 0,0 0 1,0 1-1,0-1 0,0 0 1,0 1-1,0-1 0,-1 0 0,1 0 1,0 1-1,-1-1 0,0 2 1,-1 1 0,2-3-1,-1 0 0,1-1 0,0 1 0,0 0 0,-1-1 0,1 1 0,0 0 0,-1-1 0,1 1 0,-1-1 0,1 1 0,-1 0 0,1-1 0,-1 1 0,1-1 0,-1 0 0,1 1 0,-1-1 0,0 1 0,1-1 0,-2 1 0,-1 0 0,2-1 0,0 0 0,0 0 0,0 0 0,0 0 0,1 1 0,-1-1 0,0 1 0,0-1 0,0 0 0,0 1 0,0 0 0,1-1 0,-1 1 0,0-1 0,0 1 0,1 0 0,-1-1 0,0 1 0,1 0 0,-1 0 0,1 0 0,-1 0 0,1-1 0,-1 1 0,1 0 0,0 0 0,0 0 0,-1 0 0,1 2 0,-13 17 0,13-19 1,-1 0 0,1 0 0,0 1 0,-1-1 0,1 1 0,0-1 0,0 0 0,0 1 0,0-1 0,0 0 0,0 1 0,0-1 0,1 1 0,-1-1 0,0 0 0,1 1 0,-1-1 0,1 2 0,3 5 4,-4-8-4,0 1 0,0-1 0,0 1 1,0 0-1,0-1 0,0 1 0,0-1 0,0 1 0,-1-1 0,1 1 0,0-1 1,0 1-1,0-1 0,-1 1 0,1-1 0,0 0 0,-1 1 0,1-1 1,0 1-1,-1-1 0,1 0 0,0 1 0,-1-1 0,1 0 0,-1 1 1,1-1-1,-1 0 0,1 1 0,-1-1 0,1 0 0,-1 0 0,-15 5 115,15-5-109,1 0 0,0 0 1,0 0-1,-1 0 0,1 0 0,0 0 0,-1 0 0,1 0 1,0 1-1,-1-1 0,1 0 0,0 0 0,0 0 0,-1 0 1,1 0-1,0 0 0,-1 1 0,1-1 0,0 0 1,0 0-1,0 0 0,-1 0 0,1 1 0,0-1 0,0 0 1,0 0-1,-1 1 0,1-1 0,0 0 0,0 0 0,0 1 1,0 0-1,0 10 60,1-10-55,-1 0 0,0 0-1,0 0 1,1-1-1,-1 1 1,0 0-1,0 0 1,0 0-1,0 0 1,0 0-1,0 0 1,-1 0-1,1 0 1,0-1-1,0 1 1,-1 0-1,1 0 1,0 0-1,-1 1 1,-2 0 25,1 0 1,0 0 0,0 0-1,0 1 1,0-1 0,0 1-1,0-1 1,1 1 0,-1 0-1,1-1 1,0 1 0,-2 4-1,-7 2 496,10-8-681,0-1 1,-1 0-1,1 0 0,0 1 0,-1-1 1,1 0-1,0 0 0,-1 1 0,1-1 1,-1 0-1,1 0 0,0 0 1,-1 0-1,1 0 0,-1 0 0,1 0 1,-1 0-1,1 0 0,0 0 1,-1 0-1,1 0 0,-1 0 0,1 0 1,-1 0-1,1 0 0,0 0 1,-1-1-1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19:42.2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93 428 2889,'0'0'367,"-1"0"0,0 0 1,1 0-1,-1 0 0,0 0 1,1 0-1,-1 0 0,0 0 1,1-1-1,-1 1 0,1 0 0,-1 0 1,0-1-1,1 1 0,-1-1 1,1 1-1,-1 0 0,1-1 1,-1 1-1,1-1 0,-1 0 1,-6-16-131,-5-12-292,-26-30 255,37 58-189,0 0 0,1-1 0,-1 1 0,0 0 1,1-1-1,-1 1 0,1 0 0,-1-1 0,1 1 0,0-1 1,0 1-1,0-1 0,0 1 0,0-1 0,0 1 0,0-1 1,0 1-1,0 0 0,1-1 0,-1 1 0,0-1 0,1 1 1,-1 0-1,1-1 0,0 1 0,0 0 0,0-2 0,5-9 122,-5 6-98,-1 0 0,0 0 1,0 0-1,0 0 0,-1 0 0,1 1 0,-1-1 0,-1 0 0,1 0 0,-1 0 1,-3-5-1,-1-9 39,5 18-63,1 1 0,-1-1-1,1 0 1,-1 1 0,1-1-1,-1 0 1,1 0 0,0 1-1,0-1 1,0 0 0,0 0 0,0 0-1,1 1 1,-1-1 0,1 0-1,-1 1 1,1-1 0,-1 0-1,1 1 1,0-1 0,0 0-1,-1 1 1,1 0 0,1-1-1,-1 1 1,0-1 0,2 0-1,-1-1 18,-2 2-14,1 0 1,0-1-1,-1 1 1,1 0-1,-1 0 0,0 0 1,0-1-1,1 1 1,-1 0-1,0 0 1,0-1-1,0 1 0,0 0 1,0 0-1,-1-2 1,1-11 110,1 12-109,-1-1 0,0 0 0,0 0 0,0 0 1,0 0-1,-1 0 0,1 0 0,-1 1 0,1-1 0,-1 0 0,0 0 0,0 1 0,-1-1 0,1 1 0,0-1 0,-3-3 0,-2-8 67,9 11-11,-4 3-10,1 0-57,-4-8 36,4 7-47,1 1 0,-1 0-1,0-1 1,0 1-1,0 0 1,-1 0-1,1-1 1,0 1 0,0 0-1,0-1 1,0 1-1,0 0 1,0-1 0,0 1-1,0 0 1,-1 0-1,1-1 1,0 1 0,0 0-1,0 0 1,-1-1-1,1 1 1,0 0-1,0 0 1,-1-1 0,1 1-1,0 0 1,0 0-1,-1 0 1,1 0 0,0 0-1,-1-1 1,1 1-1,0 0 1,-1 0 0,1 0-48,0 3 47,1-1 0,0 1-1,0-1 1,1 1 0,-1-1 0,0 0 0,1 1-1,-1-1 1,5 4 0,0 2-1,6 8 5,1 0 0,0 0 0,1-1-1,17 15 1,-15-17 2,-10-9 1,0 1 0,0 1 0,6 7 0,-6-7 1,-1 0 0,2 0 0,-1-1 0,0 0 0,15 8-1,-18-11 1,0 0 0,0 0 0,0-1-1,0 1 1,0-1 0,1 0 0,-1 0-1,0 0 1,1-1 0,-1 1-1,0-1 1,1 1 0,-1-1 0,1 0-1,5-1 1,-5-5 10,-4 6-10,0 0-1,0-1 0,0 1 1,0 0-1,0 0 0,0 0 0,0 0 1,0-1-1,0 1 0,0 0 0,0 0 1,0 0-1,0 0 0,1 0 0,-1-1 1,0 1-1,0 0 0,0 0 1,0 0-1,0 0 0,0 0 0,0 0 1,1-1-1,-1 1 0,0 0 0,0 0 1,0 0-1,0 0 0,0 0 1,1 0-1,-1 0 0,0 0 0,0 0 1,0 0-1,0 0 0,1 0 0,-1 0 1,0 0-1,0 0 0,0 0 1,1 0-1,12 4 6,5 1 19,-16-6-11,-9-3-3,8 5-9,-1-1 1,0 1 0,0-1-1,0 1 1,0-1 0,0 1-1,0-1 1,1 1 0,-1-1-1,0 1 1,0-1-1,0 1 1,-1-1 0,1 0-1,0 1 1,0-1 0,0 1-1,0-1 1,0 1 0,-1-1-1,1 1 1,0-1-1,0 1 1,-1-1 0,1 0-1,0 1 1,0-1 0,-1 0-1,1 1 1,-1-1 0,1 0-1,0 1 1,-1-1-1,1 0 1,-1 0 0,1 1-1,0-1 1,-1 0 0,1 0-1,-1 0 1,0 0 0,1 1-3,-1-1 1,1 0 0,-1 0 0,1 1 0,-1-1 0,1 0-1,-1 1 1,1-1 0,0 0 0,-1 1 0,1-1 0,0 1 0,-1-1-1,1 1 1,0-1 0,0 1 0,-1-1 0,1 1 0,0 0-1,-2 3 2,-70 134 45,64-123-26,0 0-1,-1 0 1,-1-1 0,-18 19 0,22-26-6,3-5 3,0 1-1,1-1 0,-1 1 0,1 0 0,-1 0 0,1 0 0,0 0 0,0 0 1,1 0-1,-1 0 0,1 1 0,-1-1 0,1 1 0,0-1 0,0 1 0,0 4 1,1-7-6,0 1 1,-1-1-1,1 1 1,0-1-1,-1 1 1,1-1 0,-1 0-1,1 1 1,-1-1-1,0 0 1,1 0 0,-1 1-1,0-1 1,0 0-1,-1 1 1,1-1 11,0 1-1,-1 0 1,1-1 0,0 1 0,0 0-1,0-1 1,0 1 0,1 0 0,-2 3-1,2-4-18,0 0 0,-1 0 0,1 0 0,-1 0 0,1 0-1,-1-1 1,1 1 0,-1 0 0,1 0 0,-1 0 0,0 0 0,0-1-1,1 1 1,-1 0 0,0-1 0,0 1 0,0-1 0,0 1 0,0-1-1,1 1 1,-1-1 0,0 0 0,0 1 0,0-1 0,0 0 0,0 0-1,0 1 1,-1-1 0,1 0 0,0 0 0,0 0 0,0-1 0,0 1-1,0 0 1,-1 0 0,-8-1 3,15 4 1,-5-3-9,1 0 1,-1 0-1,0 1 0,0-1 0,1 0 1,-1 0-1,0 0 0,1 0 1,-1 0-1,0 0 0,0 0 1,1 0-1,-1 0 0,0 0 1,1 0-1,-1 0 0,0 0 1,0 0-1,1 0 0,-1 0 1,0 0-1,0 0 0,1 0 0,-1 0 1,0 0-1,0-1 0,1 1 1,-1 0-1,0 0 0,0 0 1,1 0-1,-1-1 0,0 1 1,0 0-1,0 0 0,1-1 1,-1 1-1,0 0 0,0 0 1,0-1-1,0 1 0,0 0 1,0 0-1,1-1 0,-1 1 0,0 0 1,0 0-1,0-1 0,0 1 1,0 0-1,0-1 0,0 1 1,0 0-1,0 0 0,0-1 1,-1 1-1,1 0 0,0-1 1,0 1-1,0 0 0,0 0 1,0-1-1,0 1 0,0 0 0,-1 0 1,1-1-1,0 1 0,0 0 1,-1-1-27,1 0 0,-1 0 1,1 0-1,-1 0 0,1 0 0,-1 0 1,1 1-1,-1-1 0,0 0 1,0 0-1,1 1 0,-1-1 0,-1 0 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1.8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122 876 2897,'-10'-8'1028,"1"1"0,-1 1-1,-1 0 1,-13-7 0,24 13-999,-1 0-1,1 0 1,0 0-1,-1-1 1,1 1-1,0 0 1,-1 0-1,1 0 1,0 0-1,-1 0 0,1 0 1,-1 0-1,1 0 1,0 0-1,-1 0 1,1 0-1,0 0 1,-1 0-1,1 1 1,0-1-1,-1 0 0,1 0 1,0 0-1,-1 1 1,0-1 23,1 2 0,-1-1 0,1 0 0,-1 0 0,1 0 0,-1 0 0,1 0 0,0 0 0,-1 0-1,1 1 1,0-1 0,0 2 0,-1 77 1161,5-38 576,-4 41-989,1-51-661,-1-31-138,0-1 1,0 1-1,0 0 0,0-1 1,0 1-1,0-1 0,0 1 0,0-1 1,0 1-1,1 0 0,-1-1 0,0 1 1,1-1-1,-1 1 0,0-1 1,1 1-1,-1-1 0,0 1 0,1-1 1,-1 0-1,1 1 0,0 0 0,-1-1 0,20 21 0,3 6-1,5 2 1,41 47 5,-32-32-7,41 55-14,-29-25-37,71 146 1,-116-211 50,0 1 0,-1 1 0,1-1-1,-2 0 1,2 15 0,8 104 0,-6-71 5,-4-48 0,-1-1 1,-1 1-1,1 0 1,-1-1 0,-1 1-1,-2 11 1,2-16 5,-1-7 0,-4-47 14,1-24-9,-10-107 18,14 172-29,0 0 0,0 0 0,-1 0 0,0 1 0,-5-12 0,7 18-3,0 0 0,-1 1 0,1-1 0,-1 0 0,1 0 0,-1 1 0,1-1 0,-1 0 0,0 1 0,1-1 1,-1 1-1,0-1 0,1 1 0,-1-1 0,0 1 0,0 0 0,1-1 0,-1 1 0,0 0 0,-2-1 0,3 1 0,-8-3 4,0 0 0,-1 0 0,2-1 0,-1 0 0,0-1 0,1 0 0,0 0 0,0-1 0,0 1 0,1-1 0,-11-13 0,-4-7-15,-29-49-1,46 69 10,-24-43-22,3-1 0,-23-63 0,38 89 16,-52-100-21,39 82 9,-22-57 0,14 10-9,27 75 23,2 1-1,-1-1 1,1 0-1,1-29 1,15-80-26,-8 90 16,-2 0 0,-1-1 1,-2-43-1,-6 23-7,2 28-2,0 1 1,2 0-1,4-43 0,-1 49-7,10-33 0,-10 44 22,1 0 0,0 1-1,0 0 1,1 0 0,0 0 0,0 0-1,6-7 1,16-15-30,-16 18 14,0 1 0,-1-1-1,11-18 1,-16 22-3,0 0 0,0 0-1,1 0 1,0 1 0,0-1 0,9-7 0,-10 11 1,0 1 0,0-1 0,0 1 0,0 0 0,0 0 0,1 1 1,-1-1-1,1 1 0,-1 0 0,1 0 0,-1 0 0,10 0 0,-9 1 4,0 0 0,1 0 0,-1 0 0,0 1 0,1 0 0,-1 0 0,0 0 0,0 0 0,0 1-1,0 0 1,0 0 0,0 1 0,-1-1 0,7 6 0,-5-4 13,0 1 0,-1 1 0,0-1 0,0 1 0,0 0-1,-1 0 1,0 1 0,0-1 0,4 10 0,-2 0 15,0 0 1,-1 1-1,-1-1 0,0 1 0,-2 0 0,0 0 1,0 1-1,-2 24 0,-14 116 112,9-131-59,0-1 1,-2 0-1,0 0 0,-13 26 0,5-19 51,-2 0 0,-24 35 0,31-53-83,-1 0 0,-1 0 0,-1-2 0,0 1 0,0-1 1,-19 12-1,26-20-66,0-1 1,0 0-1,-1-1 0,0 1 1,1-1-1,-1-1 1,0 1-1,0-1 1,-1 0-1,1-1 1,-9 2-1,16-3-18,0 0 0,-1 0 0,1 0 0,-1 0 0,1 0 0,-1 0 0,1 0 0,0 0 0,-1 0 0,1 0 0,-1 0 0,1-1 0,0 1 0,-1 0 0,1 0 0,-1 0 0,1 0 0,0-1 0,-1 1 0,1 0 0,0 0 0,-1-1 0,1 1 0,0 0 0,-1-1 0,1 1 0,0 0 0,0-1 0,-1 1 0,1 0 0,0-1 0,0 1 0,0 0 0,0-1 0,-1 1 0,1-1 0,0 1 0,0-1-1,0 1 1,7-5-851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2.4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198 10 5505,'-14'-7'2149,"6"6"-2001,0 0 0,0 1 0,0 0 0,0 0 0,1 0 0,-1 1 1,0 0-1,0 1 0,1-1 0,-1 2 0,0-1 0,1 1 0,-12 6 0,16-7-101,-1 1-1,1 0 1,-1 0-1,1 0 1,0 0-1,0 0 1,1 0-1,-1 1 0,1 0 1,-1-1-1,-1 6 1,0 1 47,0 0 1,0 0 0,-2 12 0,4-8-47,-1 0 1,1 1 0,1-1 0,1 1-1,0 0 1,4 26 0,10 35 7,-13-54-45,-3 41 1,0-21-7,-1-1-4,-1-19-1,5-22 0,-1 1 0,0 0 0,1 0 0,-1 0 0,1-1 0,-1 1 0,1 0 0,0-1 0,-1 1 0,1 0 0,0-1 0,0 1 0,-1-1 0,2 2 0,1 0 0,0 0 5,0 0-1,0-1 1,0 1-1,0-1 1,0 0-1,1 0 0,-1 0 1,0 0-1,1 0 1,-1-1-1,0 1 1,1-1-1,-1 0 0,5-1 1,-6 1 2,-1 0-3,0 0-1,0 0 1,0 0 0,-1 0 0,1 0-1,0 0 1,0-1 0,0 1 0,0 0 0,-1-1-1,1 1 1,0-1 0,0 1 0,-1-1 0,1 1-1,0-1 1,-1 1 0,1-1 0,0 0-1,-1 1 1,1-1 0,-1 0 0,1 0 0,-1 1-1,0-1 1,1 0 0,-1 0 0,1-1 0,4-31 88,-4 21-50,1-30 30,-2 33-60,-1 0-1,2 1 1,-1-1-1,1 0 1,1 1-1,0-1 1,0 1-1,5-14 1,-4 17-6,0 0 0,-1 0 1,0 0-1,0-1 0,0 1 0,0-1 1,-1 1-1,0-1 0,0 1 0,-1-1 1,0 0-1,0-9 0,0 14-9,-1-1 0,1 1 0,0 0 0,-1-1 0,1 1 0,-1-1 0,0 1 0,1 0 0,-1-1 0,0 1 0,0 0-1,1 0 1,-1 0 0,0 0 0,0 0 0,-1 0 0,1 0 0,0 0 0,0 0 0,0 0 0,-1 0 0,1 1 0,-3-2 0,4 2 1,0 0 1,0 0 0,0-1-1,0 1 1,-1 0-1,1 0 1,0 0-1,0 0 1,0 0 0,0-1-1,-1 1 1,1 0-1,0 0 1,0 0 0,0 0-1,-1 0 1,1 0-1,0 0 1,0 0-1,0 0 1,-1 0 0,1 0-1,0 0 1,0 0-1,0 0 1,-1 0 0,1 0-1,0 0 1,0 0-1,0 0 1,-1 0-1,1 0 1,0 0 0,0 0-1,0 1 1,-1-1-1,1 0 1,0 0 0,0 0-1,0 0 1,0 0-1,-1 1 1,1-1-1,0 0 1,0 0 0,0 0-1,0 0 1,0 1-1,0-1 1,0 0-1,0 0 1,0 0 0,-1 1-1,1-1 1,3 13-54,-1-8 37,1 6 5,1-1 0,1 1 0,0-1 0,0 0 1,1-1-1,8 10 0,6 12-1,-13-18-20,2-1 1,0 1-1,0-1 0,1 0 0,0-1 1,24 19-1,-29-26-26,7 5-472,-1 0 0,19 9 0,-1-3-55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2.7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2537,'29'45'550,"-2"1"1,-1 1 0,22 59 0,-10-20 193,-1-8-258,231 438 856,-261-505-1336,99 171 31,-89-153-292,4-9 116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3.6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29 227 2761,'4'-12'400,"-1"3"261,-1 18-181,0 4-297,4 16-40,1 0 0,13 35 0,-15-53-137,4 17 12,-10-2 10,1-23-20,-1-1 0,1 1 0,0 0 0,0 0 0,0-1 0,0 1-1,0 0 1,0 0 0,1-1 0,1 6 0,-1-5 46,1 1-1,-1-1 1,1 0-1,0 1 1,0-1-1,0 0 1,1 0-1,-1 0 1,1-1 0,0 1-1,-1 0 1,7 3-1,-25-44 2021,-46-198-812,55 178-1221,7 47-28,-1 0 0,0 0 1,-1 0-1,0 0 0,-1 0 0,-6-17 0,2 16 2,6 10-12,-1-1-1,1 0 1,-1 0 0,1 1 0,0-1 0,0 0 0,1 0 0,-1 0 0,0 0-1,1 0 1,0-1 0,0-4 0,0 7-4,0 1 0,0-1 0,0 1 1,0-1-1,0 1 0,0-1 0,1 1 0,-1-1 0,0 1 1,0-1-1,0 1 0,1 0 0,-1-1 0,0 1 0,1-1 0,-1 1 1,0 0-1,1-1 0,-1 1 0,0 0 0,1-1 0,-1 1 1,1 0-1,-1 0 0,1-1 0,-1 1 0,1 0 0,0 0 0,18 0-23,17 12-12,-24-5 40,0 1 0,0 0 1,-1 0-1,0 1 0,15 17 1,9 6 69,-8-10 108,-27-22-169,0 0 0,0 0 0,0 0 0,0 1-1,1-1 1,-1 0 0,0 0 0,0 0 0,0 0-1,0 0 1,0 0 0,1 0 0,-1 0 0,0 0 0,0 0-1,0 0 1,0 0 0,1 0 0,-1 0 0,0 0-1,0 0 1,0 0 0,0 0 0,1 0 0,-1 0-1,0 0 1,0 0 0,0 0 0,0 0 0,1 0 0,-1 0-1,0 0 1,0-1 0,0 1 0,0 0 0,0 0-1,0 0 1,1 0 0,-1 0 0,0 0 0,0-1 0,0 1-1,0 0 1,0 0 0,0 0 0,0 0 0,0-1-1,0 1 1,0 0 0,0 0 0,2-12 1045,-1 3-1031,2 10-32,1-1-1,-1 1 0,0 0 0,0 0 0,0 0 0,-1 0 1,1 0-1,0 1 0,0-1 0,3 4 0,1-1 2,5 3 0,1 0-1,-1 1 1,-1 1 0,0 0-1,18 19 1,-21-19-10,0-1 0,0-1 0,0 1 0,14 8 1,-19-14-95,-1 0 1,1-1 0,-1 0-1,1 1 1,0-1 0,-1 0-1,1 0 1,0-1 0,0 1-1,0 0 1,0-1 0,0 0-1,-1 0 1,1 0 0,0 0-1,0 0 1,0 0 0,0-1-1,0 0 1,0 1 0,0-1-1,2-1 1,11-10-697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4.2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16 4073,'-3'-4'1553,"-9"-7"1796,7 11-2256,1 9-621,2 4-451,1 0 1,-1 0 0,2 0 0,0 0 0,1 0 0,0 1 0,1-1 0,0 0 0,1-1 0,0 1-1,6 13 1,0 7 21,-8-27-34,0 0 0,0-1 0,0 1 0,1-1 0,0 0 0,0 1 0,1-1 0,-1 0 0,1 0 0,0 0 0,5 5 0,20 10 75,-28-20-81,0 0 0,1 1 1,-1-1-1,0 0 0,0 0 0,0 0 0,1 0 1,-1 0-1,0 0 0,0 1 0,0-1 0,1 0 1,-1 0-1,0 0 0,0 0 0,1 0 0,-1 0 0,0 0 1,0 0-1,1 0 0,-1 0 0,0 0 0,0 0 1,1 0-1,-1 0 0,0-1 0,0 1 0,0 0 1,1 0-1,-1 0 0,0 0 0,0 0 0,0 0 1,1-1-1,-1 1 0,0 0 0,6-11 118,-1-15 83,-4 9-123,-1 1 1,-3-24-1,0 1-42,2 29-25,-1-1 0,0 1 0,0 1 0,-1-1 0,-1 0 0,1 1 0,-2-1 0,1 1 1,-1 0-1,-1 0 0,-6-7 0,9 13-60,4 8-6,8 10-49,24 16-11,-16-16 90,-2 0 0,20 24-1,-29-31-270,1 0 0,0 0 0,1-1-1,-1 0 1,1 0 0,1-1 0,17 10-1,-19-11-1052,0-4 205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4.5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6601,'27'22'328,"-16"1"49,12 15 239,6 5-168,-6 5-120,8-4-192,6 8-48,11 20-40,-23-16 0,10 9-16,-6-1 8,-8-26-16,10 9-8,-10-5-640,16-15-792,-28-10 903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4.9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41 5017,'-11'-25'2777,"1"21"-177,4 4-1912,14 8-584,1 2-80,7-2 24,1 5 40,6-11 64,16 4 8,-12-2-23,17-6-33,-17-4-32,-7-6-32,18-3-344,-9 5-497,-4-7 521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5.2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95 373 3073,'3'1'254,"0"-1"-1,0 0 1,0 0 0,0-1 0,0 1 0,0 0 0,1-1 0,-1 0 0,0 0-1,0 0 1,-1 0 0,1-1 0,0 1 0,0-1 0,4-2 0,0-2 205,0 1 0,0-1 1,-1 0-1,9-11 0,-10 11-370,-2 1-1,1-2 1,-1 1-1,0 0 0,0-1 1,-1 1-1,0-1 1,0 0-1,0 1 1,-1-1-1,0 0 0,0 0 1,-1 0-1,0 0 1,0 0-1,-1 0 0,-1-8 1,0 3 0,-1-1 1,0 1 0,-1 0-1,0 0 1,-1 1-1,0-1 1,-1 1 0,-14-21-1,15 26-38,-1 0-1,0 1 1,0-1 0,0 1-1,-1 1 1,0-1-1,0 1 1,0 0-1,0 0 1,0 1 0,-1 0-1,0 1 1,0-1-1,-15-1 1,21 4-53,1 0 0,-1 0 1,0 0-1,0 0 0,1 0 0,-1 1 0,0-1 1,0 1-1,1 0 0,-1-1 0,1 1 0,-1 0 1,1 0-1,-1 0 0,1 0 0,-1 0 0,1 0 1,0 0-1,-1 0 0,1 1 0,0-1 0,0 0 1,0 1-1,0-1 0,0 1 0,0 0 0,1-1 1,-1 1-1,0-1 0,1 1 0,-1 0 0,1 0 1,0 2-1,-2 7-11,0 0-1,1 0 1,1-1 0,1 13-1,-1-17 25,0 0-3,1 1 1,0-1-1,1 1 0,0-1 1,0 0-1,0 0 1,0 0-1,1 0 0,0 0 1,1 0-1,-1-1 1,7 9-1,5 3 25,1 0-1,20 17 1,-23-23-22,-3-1-32,1-1 0,0-1-1,0 0 1,1 0 0,0-1-1,1-1 1,0 0 0,0-1-1,0 0 1,0-1 0,1 0-1,0-1 1,-1-1 0,1 0-1,15 0 1,-25-2-134,-1 0 1,0 0-1,1 0 1,-1-1-1,0 1 1,7-3-1,-8 3 107,-1-1 0,1 0-1,-1 0 1,0 0 0,1 0-1,-1 0 1,0 0-1,0 0 1,0 0 0,1-2-1,0 0-11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5.6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3193,'13'14'1268,"0"0"1,1-1 0,17 13-1,-17-15-703,-1 0-1,0 1 0,-1 0 0,15 20 0,-17-17-337,-1 2 0,-1-1 0,0 1-1,-1 0 1,7 24 0,16 94 376,-3-11-369,-1-48-175,3-1 0,43 77 1,-66-140-60,-1 1-228,1-1-1,1 0 1,1 0-1,-1-1 0,2 1 1,-1-2-1,21 20 1,-17-24-1809,-5-10 784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6.2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0 174 2256,'3'17'3674,"1"-9"-3534,0 0 1,0 0 0,1-1 0,8 12-1,90 104 567,-96-116-600,1 1 0,0-2 0,0 1 0,0-1 0,1-1 0,16 9 0,-19-11 11,-1-1 1,0 0-1,1 0 1,0-1 0,-1 1-1,1-1 1,0 0-1,0-1 1,-1 1-1,1-1 1,0-1 0,0 1-1,10-3 1,3 0 244,-14 2-282,-1 1 1,0-1-1,0 0 0,-1 0 0,1 0 1,0-1-1,6-2 0,-7 0-29,0 1-1,0 0 0,-1-1 0,1 0 1,-1 0-1,1 1 0,-1-1 1,-1 0-1,1-1 0,-1 1 0,1 0 1,-1 0-1,0-1 0,0-6 0,1-10 99,0-35 0,-2 52-146,-8-152 197,3 87-188,5 67-21,-1 0-1,1-1 0,0 1 0,0 0 1,1-1-1,-1 1 0,0-1 0,1 1 1,-1 0-1,1 0 0,0-1 1,0 1-1,0 0 0,2-3 0,-3 4 1,1 1 1,-1-1-1,0 1 0,1 0 0,-1 0 0,1-1 0,-1 1 0,1 0 0,-1 0 0,1-1 0,-1 1 0,1 0 0,-1 0 0,1 0 0,-1 0 0,1 0 0,-1-1 0,1 1 0,-1 0 0,1 0 0,-1 0 0,1 1 0,0-1 1,1 0-4,-1 1 0,0 0 0,1-1 0,-1 1 0,1 0 0,-1 0 0,0 0 1,0 0-1,1 0 0,-1 0 0,1 2 0,139 168-104,-121-146 101,7 9 7,66 90 7,-76-97 26,11 16 139,-2 1-1,34 80 0,-59-120-69,0-1 0,0 0 0,0 1 0,-1-1 0,1 1-1,-1-1 1,0 0 0,0 1 0,0-1 0,0 1 0,0-1 0,-1 1 0,0-1 0,-1 5 0,1-6-6,0 0-1,0 0 1,0-1 0,0 1 0,0 0 0,-1 0-1,1-1 1,0 1 0,-1-1 0,0 1-1,1-1 1,-1 0 0,0 0 0,1 0-1,-1 0 1,0 0 0,0 0 0,0 0 0,0 0-1,0-1 1,0 1 0,0-1 0,0 1-1,0-1 1,-1 0 0,-1 0 0,-3 0 62,0 0-1,0-1 1,0 0 0,0 0 0,1-1 0,-1 1 0,0-1-1,-7-4 1,10 4-91,0 0-1,0 0 0,0 0 1,0-1-1,1 0 1,-1 1-1,1-1 0,-1-1 1,1 1-1,0 0 1,0-1-1,1 1 0,-1-1 1,-2-5-1,-18-65 363,15 56-390,4 11-28,1 0-1,0 0 1,0-1 0,0 1-1,1-1 1,0 0 0,1 1 0,0-1-1,-1-10 1,4 11-16,-1 0-1,1 0 1,1 0 0,-1 0-1,1 1 1,0-1 0,1 1 0,8-12-1,11 1-59,-20 15 55,0 1 0,1-1 0,-1-1 0,0 1-1,0 0 1,0-1 0,-1 1 0,1-1-1,-1 0 1,5-6 0,-4 3-51,0 0 0,1 0 0,-1 0 0,10-9 0,-11 12-27,2 1-1,-1 0 1,0-1-1,0 1 0,1 0 1,-1 1-1,1-1 1,-1 0-1,1 1 1,7-2-1,1 1-932,1 0 0,-1 1 0,1 0 0,-1 1 0,20 2 0,-7 3-475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7.3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253 47 3913,'-4'-4'1352,"0"-1"-680,-1 1-1,1-1 1,-1 1 0,0 1 0,0-1 0,0 1 0,-10-5 0,13 7-600,-1 0 0,1 0 1,-1 0-1,1 0 0,-1 1 0,1-1 1,-1 1-1,1 0 0,-1 0 1,-4 0-1,4 1-35,0-1 0,0 1 0,0 1 0,0-1-1,0 0 1,0 1 0,1-1 0,-1 1 0,1 0 0,-1 0 0,1 0 0,-4 4 0,-1 1 1,-2 1 6,1 1 0,0 0 0,1 0 0,0 1 0,0-1 0,-10 21 0,-6 9 75,19-33-117,0-1 0,0 1 1,1 0-1,-1 0 0,1 0 1,1 0-1,-1 0 0,1 1 1,1-1-1,-3 14 0,2-4-30,2 0-1,0 1 1,0-1-1,2 1 1,0-1-1,0 0 1,2 0-1,0 0 1,1 0-1,8 17 1,-1-11 0,1-1 1,0 0-1,2-1 1,0 0-1,2-1 0,0-1 1,1-1-1,1 0 1,0-1-1,1-1 0,1-1 1,26 13-1,-37-23-234,0 0-1,0-1 1,0 0 0,1 0-1,-1-1 1,0-1-1,1 0 1,0 0-1,-1-1 1,1 0 0,-1-1-1,1 0 1,-1-1-1,1 0 1,-1-1 0,10-3-1,26-15-792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7.7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 36 4049,'-2'1'220,"-1"0"0,1 1-1,0-1 1,-1 1 0,1-1 0,0 1 0,0 0 0,0 0 0,0 0 0,0 0-1,1 0 1,-1 0 0,1 0 0,-1 1 0,-1 4 0,-3 5-37,2 0 0,-5 14 0,2-2 60,1-9-170,1 1-1,0-1 1,1 1-1,-2 19 1,2-4 1,1-6 29,-1 39 0,4-56-89,0-1 0,1 0 1,0 1-1,1-1 1,0 0-1,0 0 1,0 0-1,1 0 1,5 11-1,-7-16-8,-1-1 1,1 0-1,0 1 0,-1-1 0,1 0 1,0 0-1,0 0 0,0 0 1,0 0-1,0 0 0,0 0 1,0 0-1,0 0 0,1 0 1,-1 0-1,0 0 0,0-1 0,1 1 1,-1-1-1,0 1 0,1-1 1,-1 1-1,1-1 0,-1 0 1,1 0-1,-1 0 0,1 0 1,-1 0-1,0 0 0,1 0 0,-1 0 1,1 0-1,-1-1 0,1 1 1,1-2-1,3-1 38,0 0 0,0-1 0,-1 0 1,1-1-1,-1 1 0,5-7 0,-5 6-21,3-2 21,-1-2-1,0 1 1,-1-1 0,1 0 0,-2 0-1,1 0 1,6-18 0,-2-2 69,9-41 1,-19 69-111,6-22 157,4-44 1,-10 56-54,0-1 1,0 1-1,-1 0 1,0-1-1,-6-21 0,6 29-62,-1 1-1,1-1 0,0 0 0,-1 0 0,0 1 1,0-1-1,0 1 0,-3-6 0,3 8-22,0-1 0,0 0 0,0 1-1,0-1 1,0 1 0,-1 0 0,1 0 0,0-1 0,-1 2-1,1-1 1,0 0 0,-1 0 0,1 1 0,-1-1-1,-3 1 1,-1-1-12,0 1 0,1-1 0,-1 2 0,0-1 0,1 1 0,-1 0-1,0 0 1,1 1 0,-1-1 0,1 2 0,-7 2 0,-8 2-320,17-6 109,1 0 0,0-1 0,0 1 0,0 1 0,0-1 0,0 0 0,0 1 0,0-1 0,0 1 0,0 0 0,1 0 0,-1 0 0,1 0 0,-1 0 0,1 1 0,0-1 0,0 1 0,-3 5 0,1 5-600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8.2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44 420 936,'13'28'888,"-2"0"0,-2 1-1,0 0 1,6 45-1,-7-42 1006,-8-32-1851,-21-82 3301,-26-82-3106,27 100-198,12 37-32,5 22-11,1-1 0,0 1 0,1-1-1,0 0 1,-1 1 0,2-1 0,-1 0-1,1 0 1,0-7 0,0 13-1,0-1-1,0 0 1,0 0 0,0 0-1,0 0 1,1 0 0,-1 0-1,0 1 1,0-1-1,1 0 1,-1 0 0,1 0-1,-1 1 1,1-1 0,-1 0-1,1 0 1,-1 1 0,1-1-1,0 0 1,-1 1 0,1-1-1,0 1 1,-1-1-1,1 1 1,0-1 0,0 1-1,0 0 1,-1-1 0,1 1-1,0 0 1,0 0 0,0-1-1,0 1 1,0 0 0,0 0-1,1 0 1,2 1-14,0-1-1,-1 1 1,1 0-1,0 0 1,-1 1 0,6 2-1,-5-2 18,18 6-5,-1 2 1,0 0-1,0 2 0,22 16 1,-38-24 21,-2-1 4,0-1 1,0 0-1,0 0 1,0 0 0,1 0-1,-1 0 1,4 1 0,-6-3-17,-1 0 1,0 0 0,0 1 0,0-1 0,0 0-1,0 0 1,1 0 0,-1 0 0,0 0 0,0 0-1,0 0 1,1 0 0,-1 0 0,0 0-1,0 0 1,0 0 0,0 0 0,1 0 0,-1 0-1,0 0 1,0 0 0,0 0 0,1 0 0,-1 0-1,0 0 1,0 0 0,0 0 0,0 0 0,1 0-1,-1-1 1,0 1 0,0 0 0,0 0-1,0 0 1,0 0 0,1 0 0,-1 0 0,0-1-1,-2-15 399,-15-61-264,-3-12-61,-9-13 112,26 79-135,2 23-55,1-1 1,0 1-1,0 0 1,0-1 0,0 1-1,0 0 1,0-1-1,0 1 1,0-1 0,0 1-1,0 0 1,0-1-1,0 1 1,0 0 0,1-1-1,-1 1 1,0-1-1,0 1 1,0 0 0,0-1-1,1 1 1,-1 0 0,0 0-1,0-1 1,1 1-1,-1 0 1,0-1 0,1 1-1,-1 0 1,0 0-1,0 0 1,1-1 0,-1 1-1,1 0 1,-1 0-1,0 0 1,1 0 0,-1 0-1,0-1 1,1 1-1,-1 0 1,0 0 0,1 0-1,-1 0 1,1 0 0,-1 0-1,0 1 1,1-1-1,-1 0 1,1 0 0,-1 0-1,0 0 1,1 0-1,-1 0 1,0 1 0,1-1-1,-1 0 1,8 5-13,0 0-1,0 0 1,0 1 0,-1 0-1,12 14 1,3 0 19,144 144 128,-148-144-117,-15-16-18,0 0 1,0 0 0,0 0-1,1-1 1,-1 0-1,1 0 1,7 5-1,-10-7-61,0-1 0,0 0 0,0 1 0,0-1 1,0 0-1,0 0 0,0 0 0,0 0 0,0 0 0,0 0 0,0 0 0,-1 0 0,1 0 0,0 0 0,0 0 0,0-1 0,0 1 0,0 0 0,0-1 1,0 1-1,0-1 0,0 1 0,-1-1 0,2 0 0,16-14-581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8.8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1 491 1376,'5'0'95,"-1"1"0,0 0-1,1 0 1,-1 0 0,0 0-1,1 1 1,5 3 0,7 5 61,-1 0 0,-1 1 0,0 1 0,-1 1 0,26 27 0,66 92 336,-3-5-396,-84-104 118,0 0 0,-1 2 0,-1 0-1,-2 2 1,14 35 3689,-29-62-3794,-12-13 1460,-21-26-489,-56-64-198,-21-25-592,71 76-290,2-1 0,-56-112 0,83 145-22,0-2 0,2 1-1,1-1 1,1-1 0,-6-37 0,6 22-18,1 12-4,-2-30 0,7 48 30,0 0-1,0 1 1,1-1-1,0 0 1,0 0 0,1 1-1,0-1 1,4-9-1,-4 10-1,1 1 0,0 0 0,1 0-1,0 0 1,0 1 0,0-1 0,0 1 0,1 0-1,0 0 1,0 1 0,0-1 0,0 1-1,1 0 1,0 0 0,0 1 0,0 0 0,0 0-1,10-3 1,13-4-42,-20 6 43,1 1 1,0 0-1,0 0 0,0 1 0,0 0 1,12 0-1,-3 2 4,-1 1 1,0 1-1,1 1 0,-1 0 1,21 7-1,-31-7 39,0 0 0,0 0 0,-1 0 0,1 1 0,-1 0 0,0 1 0,0-1 0,-1 1 0,1 1 0,-1-1 0,0 1 0,-1 0 0,10 13 0,-11-11 91,0-1 0,-1 1 0,-1 0 0,1 0 0,-1 0 0,-1 0 0,0 0 0,1 16 0,-1-9 110,-1 0 1,-1 0-1,-5 28 0,4-35-145,-1 0 1,1-1-1,-1 1 0,-1-1 0,1 1 0,-1-1 0,-1 0 1,1-1-1,-1 1 0,-7 6 0,-5 4 122,0-1 1,-22 14-1,13-9-33,-2 3-52,17-14-77,0-1-1,-1 0 1,-16 10-1,23-17-103,1 0 0,-1 0 0,0 0-1,0 0 1,0-1 0,-1 0 0,1 0-1,0 0 1,0 0 0,-1-1 0,1 0-1,0 0 1,-6-2 0,8 2-82,1 0 0,-1 0 0,1 0 0,-1-1 0,1 1 0,0-1 0,-1 0 0,1 1 0,0-1 0,0 0 0,-1-1 0,1 1 0,0 0-1,0-1 1,0 1 0,1-1 0,-1 1 0,0-1 0,0 0 0,1 0 0,-1 0 0,1 0 0,-2-3 0,-1-19-1145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3:59.2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77 3545,'8'-14'243,"-5"8"-35,1 0 0,0 0 0,8-9 0,-12 15-202,0 0 0,0 0 0,0 0-1,0-1 1,0 1 0,0 0 0,0 0 0,1 0-1,-1 0 1,0 0 0,0 0 0,0 0 0,0 0-1,0 0 1,0 0 0,1 0 0,-1 0-1,0 0 1,0 0 0,0 0 0,0 0 0,0 0-1,0 0 1,1 0 0,-1 0 0,0 0 0,0 0-1,0 0 1,0 0 0,0 0 0,0 0-1,1 0 1,-1 0 0,0 1 0,0-1 0,0 0-1,0 0 1,0 0 0,0 0 0,0 0 0,0 0-1,1 0 1,-1 0 0,0 1 0,0-1-1,0 0 1,0 0 0,0 0 0,0 0 0,0 0-1,0 0 1,0 1 0,0-1 0,0 0 0,0 0-1,0 0 1,0 0 0,0 1 0,-1 22 257,-2 7 147,2 0 0,0 0 0,2 0 0,1 0 0,8 39 0,-7-57-324,-1-1-1,2 1 0,-1-1 0,2 0 0,0 0 0,0 0 0,1 0 0,0-1 1,0 0-1,1 0 0,1-1 0,0 0 0,0 0 0,0-1 0,1 0 0,12 7 1,-15-11-42,0 0 0,1-1 0,-1 0 0,1 0 0,0-1 0,0 0 0,0 0 0,0-1 0,0 0 0,0 0 0,0 0 0,9-1 0,-12-1 13,1 1 0,-1-1 0,1 0 0,-1 0 0,0 0 0,0 0 0,1-1 0,-1 1-1,0-1 1,-1 0 0,1-1 0,0 1 0,0-1 0,-1 1 0,0-1 0,1 0 0,-1 0-1,0-1 1,-1 1 0,1-1 0,2-4 0,1-2 158,-2-1-1,1 0 1,-1 0 0,3-18 0,1-1 138,-5 14-224,0 0 0,-1 0 0,-1 0 0,-1 0 0,-1-23 0,1 36-119,-1-4 17,0 0-1,0 0 0,0-1 1,-1 1-1,0 0 1,0 0-1,-1 0 1,0 1-1,0-1 0,0 1 1,-9-12-1,6 10 5,-1 1 0,0 0 0,0 0 0,-1 0 0,1 1 0,-2 0 0,-16-10 0,9 8-109,-1 1 1,0 1-1,0 0 1,-1 1-1,1 1 1,-1 0-1,0 1 1,0 1-1,-24 1 0,25 1-465,0 1-1,0 0 0,0 1 0,-21 6 0,31-5 289,0 0 0,1 0 0,-9 5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4:00.0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 64 3361,'-21'-7'1791,"19"6"-1522,0 1 1,0-1 0,0 1-1,0-1 1,0 1-1,-1 0 1,1 0 0,0 0-1,0 0 1,0 1 0,-3 0-1,1-1 59,3 0-295,1 0 0,-1 0-1,1 0 1,-1 0 0,1 0 0,0 0-1,-1 1 1,1-1 0,-1 0-1,1 0 1,-1 0 0,1 0 0,0 0-1,-1 1 1,1-1 0,-1 0-1,1 0 1,0 1 0,-1-1 0,1 0-1,0 1 1,-1-1 0,1 0-1,0 1 1,0-1 0,-1 0 0,1 1-1,0-1 1,0 1 0,0-1 0,-1 0-1,1 2 1,3 15 75,8 22-172,-8-24 50,1 0-1,1 0 1,1 0 0,0 0 0,1-1 0,14 22-1,4 5-3,22 32 3,-39-63 18,0-1 0,0 0 0,1 0 0,0 0 1,12 7-1,-19-14 1,0-1 4,0 1 0,0-1 1,0 1-1,0-1 0,0 0 0,0 1 0,0-1 0,0 0 0,0-1 0,1 1 0,-1 0 1,0-1-1,1 1 0,-1-1 0,0 0 0,1 0 0,-1 1 0,1-2 0,2 1 0,2-2 64,-5 2 0,0 0 0,0-1 0,0 1 1,0-1-1,0 1 0,0-1 0,0 0 1,0 0-1,0 0 0,-1 0 0,1 0 0,0 0 1,-1 0-1,1-1 0,-1 1 0,1 0 1,-1-1-1,1 0 0,-1 1 0,0-1 1,1-1-1,2-7 130,-1 0 0,0 0 1,0 0-1,-1 0 0,-1 0 0,0-1 0,0 1 1,-1 0-1,0-1 0,-1 1 0,0 0 1,0-1-1,-1 1 0,-1 0 0,-3-10 1,-1-1-112,-1 0 0,-2 1 1,0 0-1,0 0 1,-2 1-1,-14-17 0,21 30-137,0 0-1,-1 0 1,0 1-1,0 0 1,-1 0-1,1 0 1,-1 1-1,0 0 1,0 0-1,0 1 1,0 0-1,-1 0 1,0 1-1,-9-2 1,14 3-88,0 1 1,0-1 0,0 1-1,0-1 1,1 0 0,-1 0-1,0 0 1,1 0 0,-1-1-1,1 1 1,-5-4-1,3 2-2464,10 7-723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4:00.4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87 2064,'59'269'6356,"-56"-254"-4889,-3-21 406,-4-16-1172,-16-163-299,19 172-386,1 0 0,-1 0 0,5-25 0,-4 33-22,1 1-1,1 0 1,-1 0 0,0 0-1,1-1 1,0 1 0,0 1-1,0-1 1,0 0 0,1 0-1,0 1 1,-1 0 0,1-1-1,6-4 1,-5 6-4,-1-1 1,1 1-1,0 1 0,0-1 1,0 0-1,0 1 0,0 0 1,0 0-1,0 0 0,0 1 1,0-1-1,0 1 0,1 0 0,-1 0 1,0 0-1,0 1 0,0-1 1,0 1-1,0 0 0,0 1 1,5 1-1,6 2 10,0 2 0,-1 0 1,0 1-1,15 10 0,-22-14-41,33 26 160,-38-29-150,-1 0 0,1 1-1,-1-1 1,1 1 0,-1-1 0,0 1-1,0-1 1,1 1 0,-1 0 0,0-1-1,-1 1 1,1 0 0,0 0 0,0 0-1,-1 0 1,1 0 0,-1 0 0,0 0 0,1 3-1,-2-3-180,2 6-869,13-2 359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4:01.0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238 700 3969,'37'-60'1974,"-37"60"-1935,0 0 1,1 0-1,-1 0 1,0 0-1,0-1 1,0 1-1,0 0 0,1 0 1,-1 0-1,0-1 1,0 1-1,0 0 1,0 0-1,0 0 1,0-1-1,0 1 1,0 0-1,0 0 1,0-1-1,0 1 1,0 0-1,0 0 1,0-1-1,0 1 1,0 0-1,0 0 1,0 0-1,0-1 1,0 1-1,0 0 1,0 0-1,0 0 1,0-1-1,-1 1 1,1 0-1,0 0 0,0 0 1,0-1-1,-10 3 556,-10 8-273,16-8-315,-1 1 0,1 0 0,0 1 1,0-1-1,0 1 0,0 0 0,1 0 0,-1 0 0,1 0 0,0 0 0,0 1 0,1 0 1,-1-1-1,-1 7 0,-2 18-7,5-26-1,-1 1 1,1 0-1,0-1 1,0 1-1,0 0 1,0 0-1,1 0 0,-1-1 1,1 1-1,0 0 1,0 0-1,1 0 1,-1 0-1,1 0 1,0 0-1,1 3 0,0 2 0,2 9-11,2-1 1,6 18 0,-10-30 9,1 0 0,-1-1 0,1 1 0,-1-1 1,1 0-1,1 0 0,-1 0 0,1 0 0,-1-1 0,1 1 0,0-1 0,5 3 0,-8-5 6,0-1 0,0 1 0,0-1 0,0 0-1,0 1 1,0-1 0,0 0 0,1 0-1,-1 0 1,0 0 0,0 0 0,0 0-1,0 0 1,0 0 0,1 0 0,-1-1-1,0 1 1,0 0 0,0-1 0,0 1-1,0-1 1,0 1 0,0-1 0,0 0-1,0 1 1,0-1 0,0 0 0,0 1 0,-1-1-1,1 0 1,1-1 0,0-1 18,1-1-1,-1 1 1,1-1 0,-1 1 0,0-1 0,0 0-1,2-6 1,1-13 65,-1-1 0,-1 1-1,-1-1 1,-1 0 0,-3-30-1,-2 4 96,-4 1-1,-1 0 0,-25-77 1,31 115-146,-2-7 62,-1 0 0,0 0 0,-1 1 1,-18-33-1,-53-57 409,55 78-340,1 0-1,1-2 1,-31-64-1,41 71-189,7 22-86,4 8 48,3 13-46,4 2 44,0-1 0,1-1 0,18 30 0,-17-31 44,166 297 29,-158-284-11,2 0 1,1-1 0,44 49-1,-59-73-312,0-1-1,1 0 0,0 0 0,0-1 0,0 0 0,0 0 0,1 0 1,12 5-1,-15-8 128,0 0 0,0-1 0,0 1 1,1-1-1,4 0 0,-9 0 181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4:02.4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 0 5153,'0'1'116,"-1"-1"0,0 0-1,1 1 1,-1-1 0,1 0 0,-1 1-1,1-1 1,-1 1 0,1-1 0,-1 0-1,1 1 1,0-1 0,-1 1 0,1 0-1,0-1 1,-1 1 0,1-1 0,0 1 0,0 0-1,-1-1 1,1 1 0,0-1 0,0 1-1,0 0 1,0-1 0,0 1 0,0 0-1,0-1 1,0 2 0,0-1-51,-1 0-1,1 0 1,0 0 0,-1 0 0,1 0-1,-1 0 1,0-1 0,1 1 0,-1 0-1,0 0 1,1-1 0,-1 1 0,0 0-1,0-1 1,0 1 0,0 0 0,0-1-1,0 1 1,0-1 0,-1 1 0,0 0 127,1 0-126,-1 0 1,0 0-1,1 0 0,-1 0 1,0 0-1,0-1 0,1 1 1,-1 0-1,0-1 0,-4 1 1,-3 1 58,9-2-120,0 1 1,0-1-1,-1 0 0,1 0 0,0 0 1,0 0-1,0 0 0,-1 0 0,1 0 1,0 1-1,0-1 0,0 0 1,0 0-1,-1 0 0,1 1 0,0-1 1,0 0-1,0 0 0,0 0 1,0 1-1,0-1 0,-1 0 0,1 0 1,0 1-1,0-1 0,0 0 0,0 0 1,0 1-1,0-1 0,0 0 1,0 0-1,0 1 0,0-1 0,0 0 1,0 0-1,0 0 0,1 1 0,-1-1 1,0 0-1,0 0 0,0 1 1,0-1-1,0 0 0,0 0 0,1 0 1,-1 1-1,10 8 91,-8-8-79,7 5 7,0-1 0,0 0 0,0-1 0,1 0 0,-1 0 0,19 3 0,65 9-4,-34-7-8,92 25 14,-125-26-18,-1 0-1,0 2 1,39 22-1,-44-19 6,-1 1-1,0 1 0,-1 0 0,-1 1 1,0 1-1,-1 1 0,-1 0 0,-1 1 0,0 1 1,-2 0-1,0 1 0,10 24 0,51 193 131,-61-195-115,-8-22-3,-1 1 1,0-1-1,-2 0 0,0 1 0,-2-1 1,-3 25-1,1-11 31,4-9 192,0-1 0,1 1 0,10 40 0,-11-62-145,-1 0 0,1 0-1,-1-1 1,0 1 0,0 0-1,0 0 1,0 0-1,-1 0 1,0 0 0,0-1-1,0 1 1,0 0-1,0 0 1,-1-1 0,-1 4-1,2-7-51,1 0 0,0 0-1,-1-1 1,1 1 0,0 0-1,-1 0 1,1-1 0,0 1 0,0 0-1,-1-1 1,1 1 0,0 0 0,0-1-1,-1 1 1,1 0 0,0-1-1,0 1 1,0 0 0,0-1 0,0 1-1,0 0 1,0-1 0,-1 1-1,1-1 1,0 1 0,0 0 0,0-1-1,0 1 1,1-1 0,-1 0 0,1 2-11,5 1-94,-6 0 262,-6-1 395,-10 0-504,0 0-1,-1-1 0,1-1 1,-26-4-1,-66-19 309,26 4-107,-56-13 70,80 18-264,57 15-107,1 0-1,0 0 1,0 0-1,-1 0 1,1 0-1,0 0 1,0-1-1,-1 1 1,1 0-1,0 0 1,-1 0-1,1 0 1,0 0-1,0 0 1,-1 0-1,1 0 1,0-1-1,0 1 1,0 0-1,-1 0 1,1 0-1,0 0 1,0-1-1,0 1 1,-1 0-1,1 0 1,0-1-1,0 1 1,0 0 0,0 0-1,0-1 1,0 1-1,0 0 1,-1 0-1,1-1 1,0 1-1,0 0 1,0-1-1,0 1 1,0 0-1,0 0 1,0-1-1,0 1 1,0 0-1,1 0 1,-1-1-1,0 1 1,13-11-120,19-8 83,-9 6 24,-1 1 0,46-17 0,2 4-11,9 3 9,83-12 0,-127 28 12,38-12 0,-71 18 4,14-3-4,0 1 0,1 1 0,30 1 0,3 0 13,-35-2-7,-15 2 3,0-1-1,1 1 1,-1 0-1,1 0 1,-1-1-1,0 1 1,1 0-1,-1-1 1,0 1-1,1 0 1,-1-1-1,0 1 1,0 0-1,1-1 1,-1 1-1,0-1 1,0 1-1,0 0 1,1-1-1,-1 1 1,0-1-1,0 1 1,0-1-1,0 1 1,0-1-1,0 1 1,0-1-1,0 1 47,-5 3 7,-3 18-44,-2 0-1,0-1 1,-15 21-1,12-21 9,2 0 0,0 1 0,-9 25 0,-28 52 285,33-70-154,1 0 0,2 0 0,-11 36 0,13-23 23,-6 44 0,14-68-152,0-1 0,2 1 0,0-1 1,1 0-1,5 30 0,-6-46-27,0 1 0,1-1 0,-1 1 0,1-1 0,-1 0 0,0 1 1,1-1-1,-1 0 0,1 1 0,-1-1 0,1 0 0,-1 0 0,1 1 0,-1-1 0,1 0 0,-1 0 0,1 0 0,-1 0 1,1 0-1,-1 0 0,1 0 0,0 0 0,-1 0 0,1 0 0,-1 0 0,1 0 0,0 0 0,3 0-35,1 0-99,1 0-1,-1 0 1,1 0 0,0-1 0,-1 0-1,1 0 1,-1 0 0,0-1-1,1 1 1,-1-1 0,0-1 0,0 1-1,0-1 1,0 0 0,6-5 0,22-25-598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4:15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63 8226,'-5'-3'741,"0"0"1,1 0-1,0-1 1,0 1-1,-8-9 1,12 11-706,-1 1 0,1-1 0,-1 0 0,1 0 0,0 1 0,-1-1 0,1 0 0,0 0 0,0 1 0,-1-1 0,1 0 0,0 0 0,0 0 0,0 0 0,0 1 0,0-1 0,0 0 0,0-1 0,1 1-40,-1 0-1,1 0 1,-1 0-1,1 0 1,0 0-1,-1 0 1,1 0-1,0 1 1,0-1-1,0 0 1,-1 1-1,1-1 1,0 0-1,0 1 1,0-1-1,0 1 1,0 0-1,2-1 1,0 0-4,1 0 1,-1 0 0,0 0 0,1 1 0,-1 0 0,0-1-1,1 1 1,-1 1 0,1-1 0,3 1 0,-7-1 9,2 1-20,-5 3 81,7-3 45,11 6-36,0 0 0,0 1 1,-1 1-1,0 0 1,16 14-1,-3-2-9,-11-11-15,1 0-1,0-1 1,0 0 0,29 8-1,66 10 63,-66-18-73,140 24 32,-144-28-57,-1-2 0,70-4 1,-97 0-13,-1 1 0,1 0 0,-1 1 0,0 0 1,1 1-1,-1 0 0,25 9 0,1 3 0,61 19 7,-61-24-1,0-2 0,0-1 0,44 0 0,26 5 12,-10-1 12,157-11 15,-41-3-17,-130 2-7,-1-4 0,113-22 0,-152 19-13,87-5 1,44 5 16,-91 4-11,-41 1-6,69-17 1,-16 3 7,70-13 16,185 1 46,-348 29-76,383-46 398,-296 35-109,99-1 0,-17 3 183,-97-2-195,14 0-48,-31 12-131,-39 1-18,31-3 0,-51 2-79,0 0-1,0 0 1,1 0-1,-1 0 1,0 0 0,0 0-1,0 0 1,0 0-1,1 0 1,-1 0 0,0 0-1,0 0 1,0 0-1,0 0 1,1 0-1,-1 0 1,0 0 0,0 0-1,0-1 1,0 1-1,0 0 1,1 0 0,-1 0-1,0 0 1,0 0-1,0-1 1,0 1 0,0 0-1,0 0 1,0 0-1,0 0 1,0-1 0,0 1-1,0 0 1,0 0-1,0 0 1,0 0 0,0-1-1,0 1 1,0 0-1,0 0 1,0 0 0,0 0-1,0-1 1,0 1-1,0 0 1,0 0 0,0-1-1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17.3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659 118 1624,'23'-95'6579,"-23"93"-6449,1 1 0,-1-1 1,1 1-1,-1-1 0,1 1 0,-1 0 0,1-1 1,0 1-1,0 0 0,0-1 0,0 1 0,0 0 1,0 0-1,0 0 0,2-1 0,-3 1-99,0 1-1,1 0 1,-1 0-1,0 0 1,0 0-1,0 0 1,1 0-1,-1 0 1,0 0-1,0 0 1,1 0-1,-1 0 1,0 0-1,0 0 1,0 0-1,1 1 1,-1-1 0,0 0-1,0 0 1,1 0-1,-1 0 1,0 0-1,0 0 1,0 0-1,0 1 1,1-1-1,-1 0 1,0 0-1,0 0 1,0 1-1,0-1 1,1 0-1,3 17 500,-4-7-294,-1 0 0,1 0 0,-1 0 0,-1 0 0,0-1 0,0 1 0,-8 18 0,-3 2 245,-19 34-1,19-41-357,-1-1-1,-1 0 0,-1-1 0,-1-1 1,-21 20-1,-86 61 164,76-65-201,27-20-53,0 0 0,-2-2 0,1 0 0,-2-2 0,0 0 0,0-2 0,-38 11 0,-48 9 33,108-30-64,1 1-1,-1-1 1,1 1-1,-1-1 1,1 0 0,-1 0-1,1 1 1,-1-1-1,0 0 1,1 0 0,-1 0-1,1-1 1,-1 1-1,1 0 1,-4-1-1,6 0 0,-1 1 0,0 0-1,0 0 1,0 0 0,0 0-1,0 0 1,0 0-1,0 0 1,0 0 0,0 0-1,1 0 1,-1 0 0,0 0-1,0 0 1,0 0-1,0 0 1,0 0 0,0 0-1,0 0 1,0 0 0,0 0-1,0-1 1,0 1 0,0 0-1,0 0 1,0 0-1,0 0 1,0 0 0,1 0-1,-1 0 1,0 0 0,0 0-1,0-1 1,0 1-1,0 0 1,0 0 0,0 0-1,0 0 1,0 0 0,-1 0-1,1 0 1,0 0-1,0 0 1,0-1 0,0 1-1,0 0 1,0 0 0,0 0-1,0 0 1,0 0-1,0 0 1,0 0 0,0 0-1,0 0 1,0 0 0,0 0-1,0 0 1,0-1-1,-1 1 1,17-2-24,-7 1 25,17-2 13,0 2 0,0 1 0,45 5 0,-59-4 11,1 0-1,-1 1 0,1 0 1,-1 1-1,0 1 1,0 0-1,0 1 1,0 0-1,-1 0 1,0 2-1,17 11 1,17 17 75,42 30 64,-5-12-35,146 88 499,-173-107-429,-32-17-77,-15-11-92,-6-7-232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18.3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 50 2481,'-25'-16'3757,"-36"-17"0,61 33-3712,0 0-1,0 0 0,0-1 0,0 1 0,-1 0 0,1 0 0,0 0 0,0 0 0,0 0 0,0 0 0,-1 0 0,1 0 0,0 0 0,0 0 0,0 0 0,-1 0 0,1 0 0,0 0 0,0 0 0,0 0 0,0 0 0,-1 0 1,1 0-1,0 1 0,0-1 0,0 0 0,0 0 0,-1 0 0,1 0 0,0 0 0,0 0 0,0 0 0,0 1 0,0-1 0,0 0 0,0 0 0,-1 0 0,1 0 0,0 0 0,0 1 0,0-1 0,0 0 0,0 0 0,0 0 1,0 0-1,0 1 0,0-1 0,0 0 0,0 0 0,0 0 0,0 1 0,0-1 0,0 0 0,0 0 0,0 0 0,0 0 0,0 1 0,0-1 0,0 0 0,0 0 0,1 0 0,3 20 920,53 141-515,-48-141-390,84 212 235,-89-224-286,36 110 110,-14-33-5,-26-85-100,1 1-1,-1 0 1,0-1-1,1 1 1,-1-1 0,1 1-1,-1 0 1,1-1-1,-1 1 1,1-1-1,-1 1 1,1-1 0,-1 0-1,1 1 1,0-1-1,-1 0 1,1 1-1,0-1 1,-1 0 0,1 0-1,0 1 1,-1-1-1,1 0 1,0 0-1,0 0 1,-1 0-1,1 0 1,0 0 0,-1 0-1,1 0 1,0 0-1,1-1 1,0-8 64,1 0 0,0 0-1,5-8 1,4-12 4,-1 2-34,41-93 208,-42 101-212,0 1 1,0 1-1,2 0 0,22-26 1,-23 32-38,1-1 1,0 1-1,0 1 0,1 0 1,1 1-1,0 1 1,0 0-1,0 0 1,1 1-1,24-7 0,-37 14-6,0-1 0,1 1 0,-1-1-1,0 1 1,0 0 0,1 0 0,-1 0 0,0 0-1,1 0 1,-1 0 0,0 1 0,0-1-1,1 1 1,-1-1 0,0 1 0,0 0-1,0 0 1,4 2 0,-2 1-1,0 0 1,0-1-1,0 1 1,-1 1-1,0-1 1,4 6-1,7 9 3,-11-15-1,-1 0 1,1 0-1,-1 0 1,0 0-1,0 0 0,0 1 1,0-1-1,0 5 1,3 7 6,1-1-3,-5-13-3,0 1 0,0-1 0,0 1 0,0 0 0,0 0 0,-1-1 0,1 1 0,-1 0 0,0 0 0,0 0 0,0-1-1,0 1 1,0 0 0,-1 0 0,1 0 0,-1-1 0,-1 4 0,1-2 30,-9 23-252,9-26 195,1-1 0,0 1 0,0-1 1,-1 1-1,1-1 0,0 0 0,-1 1 0,1-1 0,0 1 0,-1-1 0,1 0 1,-1 1-1,1-1 0,-1 0 0,1 0 0,-1 1 0,1-1 0,-1 0 0,1 0 1,-1 0-1,1 0 0,-1 0 0,1 1 0,-1-1 0,1 0 0,-1 0 0,1 0 1,-1 0-1,0-1 0,1 1 0,-1 0 0,1 0 0,-1 0 0,1 0 0,-1 0 1,1-1-1,-1 1 0,1 0 0,-1 0 0,1-1 0,0 1 0,-1-1 1,4-32-4453,2 9 2819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19.1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232 433 3273,'5'-5'498,"-1"1"0,0-1 0,0 0 0,0-1 0,-1 1 0,0 0 0,0-1 0,0 0 0,0 0 0,-1 0 0,0 0 0,0 0 0,1-9 0,-2 8-285,0-1 0,-1 1 1,1 0-1,-1 0 0,-1-1 0,0 1 1,0 0-1,0 0 0,-1 0 0,-4-12 1,6 18-187,0 0 0,0 1 0,0-1-1,0 0 1,-1 0 0,1 1 0,0-1 0,0 0 0,-1 1 0,1-1 0,-1 0 0,1 1 0,0-1 0,-1 1 0,1-1 0,-1 0 0,0 1 0,1-1 0,-1 1 0,1 0 0,-1-1 0,0 1 0,1-1 0,-1 1-1,0 0 1,1 0 0,-1-1 0,0 1 0,0 0 0,1 0 0,-1 0 0,-1 0 0,-4-1 264,-7-3-53,10 2-193,0 1 0,0 0 0,0 0 1,-1 0-1,1 0 0,0 1 0,0-1 0,-1 1 1,1 0-1,0 0 0,0 0 0,-4 1 0,-1 4 58,7-4-94,0 0 1,0 0 0,0-1-1,0 1 1,0 0 0,0-1 0,0 1-1,0-1 1,-1 1 0,1-1-1,-2 1 1,-23-4 82,22 2-85,0 1 0,0-1 0,0 0 0,0 1 0,0 0 0,-1 0 0,1 0 0,0 1-1,0-1 1,-8 3 0,-19 13 3,15-13-13,15-3 2,-1 0 0,1 0 0,-1 0 0,1 0 0,0 0 1,-1 1-1,1-1 0,0 1 0,-1-1 0,1 1 0,0-1 0,-1 1 0,1 0 0,0-1 0,0 1 0,0 0 0,0 0 0,0 0 0,0 0 0,0 0 0,0 0 0,0 0 0,0 0 1,1 1-1,-1-1 0,0 0 0,1 0 0,-1 1 0,0 1 0,0 0-3,0 1 1,0-1-1,1 0 0,-1 0 1,1 1-1,0-1 1,0 0-1,0 1 0,0-1 1,1 0-1,-1 1 0,1-1 1,0 0-1,1 5 1,0-5-2,-1 1 1,0-1-1,-1 1 1,1 0 0,-1-1-1,1 1 1,-1 0-1,0-1 1,0 1 0,-1 5-1,0-8 3,1 1 0,-1-1 0,1 1-1,0 0 1,0-1 0,0 1 0,0 0 0,0-1-1,0 1 1,0-1 0,1 1 0,-1 0 0,1-1 0,-1 1-1,1-1 1,-1 1 0,1-1 0,0 1 0,0-1-1,0 0 1,2 3 0,1 0 0,0-1-1,1 0 1,0 1-1,0-2 1,0 1-1,5 2 1,-8-4 1,17 8-1,32 10-1,-45-17 2,0-1-1,-1 1 0,2-1 1,-1 0-1,0-1 0,0 0 1,0 0-1,0 0 0,0 0 1,11-3-1,3-4-65,32-15-1,-9 2-339,-32 16 100,-2-1-1,1 0 1,0 0-1,-1-1 1,16-13-1,-19 14 105,-2 0 0,1 0-1,0 0 1,-1-1-1,0 1 1,0-1-1,-1 0 1,0 0-1,0-1 1,0 1 0,1-8-1,21-100-1458,-22 103 1556,-1-1-1,0 1 0,0-18 0,-2 25 122,0 0 1,-1 0-1,1 1 1,-1-1-1,0 0 1,0 0 0,0 1-1,0-1 1,-1 1-1,1-1 1,-1 1-1,0-1 1,0 1-1,-5-5 1,1 0 296,-1 1-1,-1-1 1,0 2 0,0-1 0,0 1 0,0 0 0,-17-7-1,23 11-232,-1 1 0,0 0-1,0 0 1,1 0 0,-1 1-1,0-1 1,0 1 0,0-1-1,0 1 1,0 0 0,0 0-1,0 0 1,0 1 0,1-1-1,-1 1 1,0-1 0,0 1-1,0 0 1,1 0 0,-1 0-1,0 1 1,1-1 0,-1 0-1,1 1 1,-1 0 0,1 0-1,0 0 1,0 0 0,0 0-1,0 0 1,0 0-1,-2 5 1,2-4-67,0 0-1,1 1 0,-1-1 1,1 0-1,0 1 0,0-1 1,0 1-1,1-1 0,-1 1 1,1 0-1,0-1 0,0 1 1,0 0-1,1-1 1,-1 1-1,1-1 0,0 1 1,0-1-1,0 1 0,0-1 1,1 0-1,-1 1 0,1-1 1,0 0-1,0 0 1,3 4-1,120 153 133,-120-156-139,0 1-1,0-1 1,0 0 0,1-1-1,-1 1 1,1-1 0,0 0-1,0-1 1,0 1 0,0-1-1,10 2 1,41-3 35,-48 2-30,15 3 9,-23-6-15,0 0-1,0 0 1,0 0-1,0 0 1,0 0 0,0 0-1,-1 0 1,1 0-1,0 0 1,0 0-1,0 0 1,0-1 0,0 1-1,0 0 1,-1-1-1,1 1 1,0-1-1,0 1 1,0-1-1,1 0 1,-3-2 34,1 1-1,0 0 1,-1-1 0,1 1 0,-1 0 0,0-1-1,0 1 1,0 0 0,-2-3 0,-1-3-35,-24-76-4,27 82-4,-1-1 1,1 0-1,0 0 0,1 0 1,-1 0-1,0 1 0,1-1 1,0-5-1,-1 1-20,2-17-1070,-1 24 1073,0 0-1,0 0 0,0 0 0,0 0 0,0 0 0,0 0 0,-1 0 0,1-1 0,0 1 1,0 0-1,0 0 0,0 0 0,0 0 0,0 0 0,0 0 0,0 0 0,0-1 0,0 1 1,0 0-1,0 0 0,0 0 0,0 0 0,0 0 0,0 0 0,0-1 0,0 1 0,0 0 1,0 0-1,0 0 0,0 0 0,0 0 0,1 0 0,-1 0 0,0-1 0,0 1 0,0 0 0,0 0 1,0 0-1,0 0 0,0 0 0,0 0 0,0 0 0,1 0 0,-1 0 0,0 0 0,0 0 1,0 0-1,0 0 0,0-1 0,0 1 0,0 0 0,1 0 0,-1 0 0,0 0 0,0 0 1,0 0-1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19.6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0 333 3889,'50'-97'1711,"-50"96"-1667,1 0 0,-1 0 0,1 0 0,-1 0 0,1 1 0,0-1 0,-1 0 0,1 0 0,0 1 0,-1-1 1,1 0-1,0 1 0,0-1 0,0 0 0,-1 1 0,1-1 0,0 1 0,0 0 0,0-1 0,0 1 0,0 0 0,0-1 0,0 1 0,2 0 0,-2 1 36,0-1-1,0 1 0,0-1 0,0 1 0,0 0 1,0-1-1,0 1 0,0 0 0,-1 0 1,1 0-1,0 0 0,0 0 0,0 1 1,6 6 316,2 1-104,0 1-1,14 20 1,7 9-9,-19-26-216,7 8 108,27 40 0,-6-4 50,-42-50-235,0-1 233,3-14 2134,4-20-2033,-1-1-1,-2 0 1,-1 0-1,-5-45 1,3 62-250,1-1 1,1 1-1,0 0 0,1-1 1,0 1-1,1 0 0,3-14 1,25-99 166,-29 123-242,-1 0 0,0 0 0,0 0 1,0 0-1,0-1 0,0 1 0,0 0 0,-1 0 0,1 0 0,-1 0 0,1 0 0,-1 0 0,0 0 0,0 0 0,0 0 0,0 0 0,0 0 1,0 1-1,-2-3 0,-7-14-90,44 50-159,-30-28 236,0-1 0,0 1 0,-1 0 0,1 1 0,-1-1 0,0 1 0,-1-1 0,5 10 0,-2-3-623,1 0 0,1-1 0,-1 0 0,2 0 0,9 11 0,-12-18-381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0.0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0 344 2104,'135'-47'1562,"-130"45"-1341,0 0 0,-1 0 0,1-1-1,0 1 1,-1-1 0,6-4 0,-9 6-116,0 0 0,0 0 0,0 0 1,0-1-1,-1 1 0,1 0 0,0 0 0,-1-1 0,1 1 0,-1 0 1,1-1-1,-1-1 0,3-7 439,6-14 213,-1 0 0,-2-1 1,-1 0-1,0 0 0,1-40 0,-7 34-423,1 30-303,-1-1 0,1 1 1,0 0-1,-1 0 0,1-1 1,-1 1-1,1 0 0,-1 0 1,0 0-1,1-1 0,-1 1 0,0 0 1,0 0-1,0 0 0,0 0 1,0 0-1,0 1 0,0-1 0,0 0 1,0 0-1,-1 1 0,1-1 1,0 1-1,0-1 0,-1 1 0,1-1 1,0 1-1,-3-1 0,-2 1 45,0-1 1,0 1-1,1 0 0,-11 1 0,16-1-76,-4 1 1,1-1 0,-1 1-1,0 0 1,0 0 0,1 0-1,-1 1 1,1-1 0,-1 1 0,1 0-1,0 0 1,0 0 0,0 1-1,0-1 1,0 0 0,0 1 0,0 0-1,1 0 1,0 0 0,-1 0-1,1 0 1,0 1 0,-1 3 0,-3 6-22,1 0 0,1 1 1,0 0-1,-3 25 0,5-28 16,1-1 0,1 0 0,0 0 0,0 0 0,1 0 0,0 1-1,1-1 1,0 0 0,1 0 0,0-1 0,0 1 0,1-1-1,0 1 1,1-1 0,0 0 0,0-1 0,1 1 0,0-1-1,1 0 1,0-1 0,0 1 0,15 10 0,-20-16-9,1 0 1,-1-1-1,1 1 1,0-1-1,-1 0 1,1 0-1,0 0 1,0 0 0,0 0-1,0-1 1,0 1-1,0-1 1,0 0-1,0 0 1,0 0-1,0 0 1,0 0-1,0-1 1,0 0-1,0 1 1,0-1-1,0 0 1,-1 0-1,1-1 1,0 1-1,-1 0 1,1-1 0,4-3-1,0-2-711,-1 1 0,1-1 0,6-10 0,-10 14 308,15-20-916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0.5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297 67 6169,'0'-12'344,"0"8"-154,0-1 0,0 1 0,-1 0 0,1 0 0,-1-1 0,0 1 0,0 0 0,-3-7 0,4 10-150,-1 0 0,1 1 0,-1-1-1,1 1 1,-1-1 0,0 0 0,1 1-1,-1-1 1,0 1 0,1 0 0,-1-1-1,0 1 1,0-1 0,1 1 0,-1 0-1,0 0 1,0-1 0,-1 1 0,-1 0 30,1 0 0,-1 0 1,0 0-1,1 1 0,-1-1 1,0 1-1,1-1 0,-4 2 0,-8 3 172,0 1 0,0 0 0,0 1-1,1 0 1,1 1 0,-1 0-1,-20 19 1,-5 1 384,30-23-409,-1 1 0,-11 11 1,-18 33 863,37-50-1065,0 1 0,1 0 0,-1 0-1,0 0 1,1-1 0,-1 1 0,1 0 0,-1 0-1,1 0 1,-1 0 0,1 0 0,0 0 0,0 0-1,-1 0 1,1 0 0,0 0 0,0 0 0,0 0-1,0 0 1,0 0 0,0 0 0,0 0 0,1 2-1,0-1 2,0 0-1,0-1 1,0 1-1,0-1 1,0 1-1,0-1 0,0 1 1,1-1-1,-1 0 1,0 1-1,1-1 0,2 1 1,0 1 1,1 0-1,0-1 1,-1 0 0,1 0-1,0 0 1,0-1 0,0 0-1,0 0 1,10 1 0,-7-3-4,0 0 0,1 0 0,-1-1 0,0 0 0,15-6 0,20-5 22,-35 10-33,1 1 0,0 0 1,0 1-1,0 0 0,0 0 1,0 1-1,0 0 0,0 1 1,0 0-1,0 0 0,9 3 1,-7 0-3,-5-2-1,0 0 0,0 0 1,0 1-1,-1-1 0,10 7 0,-14-8 1,0 0 0,1 0 0,-1 1 0,0-1 0,0 0 0,0 1-1,0-1 1,0 1 0,0-1 0,0 1 0,-1-1 0,1 1 0,0-1 0,-1 1 0,0 0 0,1 0 0,-1-1 0,0 1 0,0 0 0,0-1 0,0 1 0,0 0 0,0 0 0,0-1 0,-1 3 0,-1 5 6,-1 0 1,0 0-1,-1-1 1,0 0 0,0 0-1,0 0 1,-11 14 0,-5 8 9,-82 112 40,69-98-43,27-36-12,4-4-1,-1 0 0,0 0-1,0-1 1,0 0 0,-7 6 0,-10 1-8,18-10-24,0 1 0,0 0 0,0 0 1,0 0-1,1 0 0,-1 0 0,0 0 0,0 0 0,1 1 1,-1-1-1,0 0 0,1 1 0,-1 0 0,1-1 1,0 1-1,0 0 0,-2 2 0,3-4 19,0 0 0,0-1 0,0 1 0,0 0-1,0 0 1,0 0 0,0 0 0,0 0 0,0 0 0,0 0 0,0 0 0,0-1-1,0 1 1,0 0 0,0 0 0,0 0 0,0 0 0,0 0 0,0 0-1,0 0 1,0 0 0,0-1 0,0 1 0,0 0 0,0 0 0,0 0 0,0 0-1,0 0 1,0 0 0,0 0 0,-1 0 0,1 0 0,0 0 0,0 0 0,0 0-1,0 0 1,0 0 0,0 0 0,0-1 0,0 1 0,-1 0 0,1 0 0,0 0-1,0 0 1,0 0 0,0 0 0,0 0 0,0 0 0,0 0 0,0 0-1,-1 0 1,1 1 0,0-1 0,0 0 0,0 0 0,0 0 0,0 0 0,0 0-1,0 0 1,0 0 0,0 0 0,-1 0 0,2-21-444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1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573 4 2256,'-259'-4'1744,"237"5"-1312,1 0 1,0 1-1,0 1 1,1 2 0,-1 0-1,-34 13 1,39-12-133,10-4-173,-13 5 483,-26 13 1,41-19-543,1 1-1,-1 0 1,1 0 0,0 0 0,0 1-1,0-1 1,0 1 0,0 0 0,0 0 0,1 0-1,-1 0 1,1 0 0,-4 7 0,6-9-43,0 0 0,-1 0 1,1 1-1,0-1 1,0 0-1,0 1 0,0-1 1,0 0-1,0 0 0,0 1 1,0-1-1,0 0 0,1 0 1,-1 1-1,0-1 0,1 0 1,-1 0-1,1 0 1,1 3-1,16 16 259,-13-16-242,135 112 517,-49-45-490,-48-37-51,45 39 34,-71-58-28,-1 1 0,25 31 0,-36-40-15,-1 0 0,0 1 1,0 0-1,-1 0 0,0 0 1,2 8-1,4 12 19,4 6 20,30 58 0,-40-86-60,1 1 0,-1 0 0,4 11-1,-7-16-29,1 0 0,0 0 0,-1 1 0,0-1 0,0 0 0,1 0 0,-1 1 0,-1-1 0,1 0 0,0 1-1,0-1 1,-1 0 0,1 0 0,-1 1 0,0-1 0,-2 4 0,2-4-73,0 0-1,0 0 1,0 0 0,-1 0-1,1 0 1,-1 0 0,0 0-1,1-1 1,-1 1 0,0 0-1,0-1 1,0 0 0,0 1-1,0-1 1,0 0 0,0 0-1,0 0 1,-1 0 0,1-1-1,0 1 1,-1-1 0,1 1-1,0-1 1,-1 0 0,1 0-1,-4 0 1,-2-1-16,-1-1 1,1 0-1,0-1 1,0 0-1,0 0 1,0-1-1,0 0 0,1 0 1,-1-1-1,-12-10 1,-22-14 972,-78-41 0,115 68-600,0-1 0,0 0 0,0-1-1,-8-5 1,13 8-215,-1 1-1,0-1 1,0 1-1,1-1 1,-1 0-1,0 1 1,1-1-1,-1 0 1,1 0-1,-1 1 1,1-1-1,-1 0 1,1 0-1,-1 0 1,1 1-1,0-1 1,-1 0-1,1 0 1,0 0-1,0 0 1,0 0-1,0 0 1,0 0-1,0 0 1,0 0-1,0 0 1,0 0-1,1-1 1,2 0-3,1 0 0,-1 1 0,1-1 0,0 1 0,-1 0 0,1 0 0,0 0 0,0 0 0,0 1 0,5-1 0,92-17 114,-89 15-74,1-1-1,-1 0 1,1 0 0,-1-2 0,-1 0-1,13-7 1,-16 7 12,-2 1-24,-1 2 1,1-1 0,-1 0 0,1 1 0,0 0 0,0 1 0,10-4 0,23-3 107,-24 5-125,1 1 1,-1-2 0,27-12-1,-38 15-33,-1 0 0,1-1-1,0 1 1,-1-1-1,0 0 1,0 0-1,0-1 1,0 1 0,0 0-1,0-1 1,2-5-1,0-2-242,0 0 0,6-21 0,0-1-1046,-6 19 428,-1-1 0,0 0-1,0 0 1,-2 0-1,0 0 1,0-28-1,-1 30 830,3 18 36,6 27 182,-7-22-36,30 83 1991,-9-27-1012,-20-54-676,0-1-1,0-1 0,1 1 0,1-1 0,9 15 0,-15-24-406,0-1 1,0 0-1,1 0 0,-1 1 0,0-1 1,1 0-1,-1 0 0,0 1 0,1-1 1,-1 0-1,0 0 0,1 0 0,-1 1 1,1-1-1,-1 0 0,0 0 0,1 0 1,-1 0-1,0 0 0,1 0 0,-1 0 1,1 0-1,-1 0 0,1 0 0,-1 0 1,0 0-1,1 0 0,-1 0 0,0-1 1,1 1-1,-1 0 0,1 0 0,-1 0 1,0 0-1,1-1 0,-1 1 0,0 0 1,1 0-1,-1-1 0,0 1 0,0 0 1,1-1-1,-1 1 0,0 0 0,0-1 1,0 1-1,1-1 0,9-19 850,0-14-244,8-48 0,-3 1-727,-13 74-164,-1 0 1,1 0-1,0 1 0,0-1 0,0 1 1,1-1-1,4-6 0,11 5-1527,-2-2 661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1.8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87 2377,'35'-21'611,"-35"21"-599,1-1-1,-1 1 1,0 0 0,1 0-1,-1 0 1,1-1 0,-1 1 0,1 0-1,-1 0 1,1 0 0,-1 0-1,1 0 1,-1 0 0,1 0 0,-1 0-1,1 0 1,-1 0 0,1 0-1,-1 0 1,1 0 0,0 1-1,-1-1-1,1 1-1,-1 0 0,0-1 0,0 1 0,0 0 0,0-1 0,0 1 0,0 0 0,0-1 0,0 1 0,0 0 0,0-1 0,-1 1 0,1 0 0,0-1 0,0 1 0,-1 0 1,1-1-1,0 1 0,-1-1 0,0 2 0,0 2 14,-1-1 0,0 1 0,1 0-1,0 0 1,0 0 0,0 0 0,0 0 0,1 0 0,-1 0 0,1 0 0,0 0 0,0 0 0,1 0 0,0 5 0,0-5-1,1 87 1219,1-68-842,3 34 1237,-6-54-1515,0 0 0,0 1 0,1-1 0,0 0 0,-1 0 1,1 0-1,0-1 0,0 1 0,1 0 0,-1 0 0,1 0 0,-1-1 0,5 6 1,-5-7-90,0-1 1,0 1-1,0 0 1,0 0-1,0 0 1,0-1-1,1 1 1,-1-1-1,0 1 1,0-1 0,1 1-1,-1-1 1,0 0-1,1 0 1,-1 1-1,0-1 1,1 0-1,-1 0 1,0 0-1,1 0 1,-1-1 0,0 1-1,1 0 1,-1-1-1,0 1 1,0-1-1,1 1 1,-1-1-1,0 1 1,0-1-1,0 0 1,0 0-1,1 1 1,-1-1 0,1-1-1,13-10 352,1-1 1,-2 0-1,0-1 0,0 0 1,15-23-1,-28 36-362,0-1 0,-1 0 0,1 1 0,0-1 0,-1 0 1,1 0-1,-1 1 0,0-1 0,0 0 0,1 0 0,-1 0 0,0 0 0,-1 0 0,1 1 1,0-1-1,0 0 0,-1 0 0,1 0 0,-1 1 0,0-1 0,1 0 0,-1 1 0,0-1 1,0 0-1,0 1 0,0-1 0,-2-1 0,-4-9 51,0-2-44,0-1 0,-2 2 0,-13-19 0,-1 2-195,5 6-1219,-21-21-1,15 19 465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2.2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1 274 2417,'133'5'1452,"-109"-1"-827,-16 2-53,-1-1 798,1 1 1875,-12-20-1737,-15-95-1388,17 100-123,2 0 0,-1-1 0,2-18 0,0 24-7,0 0 1,0 0-1,0 0 0,0 0 0,1 0 1,-1 0-1,1 0 0,0 1 1,0-1-1,4-4 0,-5 7 5,0 0-1,0 0 0,0 0 1,0 0-1,0 0 0,0 0 0,0 0 1,0 0-1,0 0 0,1 1 1,-1-1-1,0 0 0,0 1 0,1-1 1,-1 1-1,0 0 0,1-1 0,-1 1 1,1 0-1,1 0 0,0 0-5,-1 0 0,0 1 0,1-1 0,-1 1 0,1 0 0,-1 0 0,0 0 1,1 0-1,-1 0 0,4 3 0,1 1-14,-1 0 0,1 1 0,-1 0 0,-1 0 0,1 1 0,5 8 1,2 7-11,15 33 0,5 12 71,-33-66-32,0-1 0,1 1 0,-1 0 0,0-1 0,1 1 0,-1 0 0,0-1 0,1 1 0,-1-1 0,0 1 0,1-1 0,-1 1 0,1-1 0,-1 1 0,1-1 0,-1 1 0,1-1 0,0 0 0,-1 1 0,1-1 0,0 0 0,-1 1 0,1-1-1,-1 0 1,1 0 0,0 0 0,0 0 0,-1 0 0,1 0 0,0 0 0,-1 0 0,1 0 0,0 0 0,-1 0 0,2 0 0,0-2 14,0 0 0,1 1 1,-2-1-1,1 0 0,0 0 0,0-1 0,-1 1 0,1 0 1,-1-1-1,2-2 0,7-16 20,-2 0 0,0-1 0,8-35 0,-8 27-28,13-32 0,-5 25-157,2 50-57,-9-4 193,0 0-1,0 0 0,-1 0 0,-1 1 0,11 17 0,12 17 3,-16-25 13,31 37 28,-41-51-29,1 0 0,0 0 0,0-1 0,0 0 0,0 0 0,0 0 0,1-1 0,7 4 0,4-5 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5.2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208 411 4393,'-122'-45'1928,"90"37"-823,32 8-1080,0 0 1,0 0-1,-1 0 0,1 0 0,0 0 1,0 0-1,-1 0 0,1 0 0,0 0 1,0 0-1,-1 0 0,1 0 0,0 0 1,0 0-1,-1 0 0,1 1 0,0-1 1,0 0-1,0 0 0,-1 0 0,1 0 1,0 1-1,0-1 0,0 0 0,0 0 1,-1 0-1,1 1 0,0-1 0,0 0 1,0 0-1,0 1 0,0-1 0,0 0 1,0 1-1,-2 3 343,-3 2 8,4-5-305,1 0 0,-1-1 0,0 1 1,0 0-1,1 0 0,-1 0 1,1 1-1,-1-1 0,1 0 0,0 0 1,-1 0-1,1 0 0,0 0 1,0 0-1,-1 1 0,1-1 1,0 0-1,0 0 0,0 0 0,1 1 1,-1-1-1,0 0 0,0 0 1,1 0-1,-1 0 0,0 0 0,1 0 1,0 2-1,51 134-67,-46-122-7,10 16-3,0-1 0,2 0 0,27 33 0,-31-44 11,-1 2 0,-1 0 0,-1 1 0,-1 0 0,-1 0 0,-1 1 0,-1 0 0,-1 0 0,3 27 0,-8-48-1,-1 1 1,0-1 0,0 0-1,0 0 1,0 0 0,-1 0-1,1 0 1,0 0 0,-1 1-1,0 1 1,-3 14 64,1-4 7,3-14-72,0 0 0,0 0 0,-1 0 0,1 0 0,0 1 0,0-1 0,-1 0 0,1 0 0,0 0 0,0 0 0,-1 0 0,1 0 0,0 0 0,0 0 0,-1 0 0,1 0 0,0 0 0,-1 0 0,1 0 0,0 0 0,0 0 0,-1 0 0,1 0 0,0 0 0,0 0 0,-1 0 0,1-1 0,0 1 0,0 0 0,-1 0 0,-3-4 27,-1 1-1,1-1 1,0 0 0,-4-6-1,-17-19 106,2-1 0,1-2-1,2 0 1,-25-52 0,24 36-59,1 0 0,-23-94 0,19 8-63,22 117-13,1-1 1,1 0 0,0 0-1,1 0 1,6-29 0,-2 32-7,1-1 0,0 1 0,1-1 0,1 2 0,1-1 0,-1 1 0,22-24 0,-14 20-1,1 2 1,37-30 0,-21 19 11,-29 24-4,0 0 0,0 0 0,0 1 0,0-1 0,1 1 0,-1 0 0,9-3 0,-12 4 1,1 1-1,-1 0 1,1-1-1,0 1 1,-1 0-1,1 0 1,-1 0 0,1 0-1,0 0 1,-1 0-1,1 1 1,-1-1 0,1 1-1,0-1 1,-1 1-1,1-1 1,-1 1-1,0 0 1,1 0 0,-1-1-1,0 1 1,1 0-1,-1 0 1,0 1 0,0-1-1,2 2 1,1 3 12,-1 0 1,1 0 0,-1 0-1,-1 1 1,1-1-1,-1 1 1,0-1 0,0 8-1,0-3 17,0 0 0,-1 0-1,-1 0 1,-1 16-1,-1-12 2,-1 0 0,0 0-1,-1-1 1,-1 1 0,0-1-1,-1 0 1,-10 16 0,0-3 51,-1-1 1,-31 35-1,44-56-62,-1 1-1,0-1 1,0-1-1,0 1 1,0-1-1,-1 0 1,0 0-1,-8 4 1,14-8-21,-1 1 0,1-1 0,-1 0 1,1 0-1,-1 0 0,1 1 0,-1-1 1,1 0-1,-1 0 0,1 0 0,-1 0 0,1 0 1,-1 0-1,1 0 0,-1 0 0,1 0 1,-1 0-1,1-1 0,-1 1 0,1 0 1,-1 0-1,1 0 0,-1-1 0,1 1 1,-1 0-1,1 0 0,-1-1 0,1 1 1,0 0-1,-1-1 0,0 0-6,1 0 0,0 1 0,0-1 0,0 1 0,0-1 0,0 1 0,0-1 0,0 0 1,0 1-1,1-1 0,-1 1 0,0-1 0,0 1 0,0-1 0,0 1 0,1-1 0,-1 1 0,0-1 0,1 1 0,-1-1 0,0 1 0,1-1 0,-1 1 0,1 0 0,-1-1 0,0 1 0,1-1 1,-1 1-1,1 0 0,-1 0 0,1-1 0,-1 1 0,1 0 0,0 0 0,27-17-3,1 0 10,0 2-1,59-24 0,-69 33 2,-1 1 1,1 0-1,0 1 0,34-2 1,-39 5 5,-1 1 0,1 0 0,0 1 0,0 1 0,-1 0 0,1 1 0,15 6 0,-26-8 5,-1 0 0,1 0-1,-1 1 1,0 0 0,0-1-1,0 1 1,0 0 0,0 0-1,0 0 1,0 0 0,0 1-1,-1-1 1,1 0 0,-1 1-1,0-1 1,2 4 0,-1 1 30,1 0 0,-1 0 1,0 0-1,0 0 1,0 8-1,8 37 189,-7-42-188,-1-1-1,0 1 0,-1 0 0,0-1 0,0 1 0,-1 0 1,-1 10-1,-2-3 60,0 0 1,-1 0 0,-1 0 0,0-1-1,-1 0 1,-1 0 0,-12 21-1,14-29-35,0 0-1,0-1 0,-1 0 0,0 0 0,-1 0 0,1-1 1,-1 0-1,-1 0 0,1 0 0,-1-1 0,0-1 1,0 1-1,0-1 0,0 0 0,-14 3 0,-13 1 123,-47 4 0,60-9-171,20-2-34,0-1 0,0 0 1,0 0-1,0 0 0,0 0 1,0-1-1,0 1 1,0 0-1,1-1 0,-1 0 1,0 1-1,0-1 0,0 0 1,1 0-1,-1 0 1,0 0-1,1 0 0,-1 0 1,1 0-1,-1-1 0,1 1 1,0 0-1,-1-1 1,1 1-1,0-1 0,0 0 1,0 1-1,0-1 0,0 0 1,1 1-1,-1-1 1,0 0-1,1 0 0,-1 0 1,1 0-1,0 0 0,0 0 1,0 0-1,0 0 0,0-3 1,0 4-21,1 0 1,-1 0-1,0 0 1,1 0-1,-1 0 1,1 0-1,-1 1 1,1-1-1,-1 0 1,1 0-1,0 1 1,-1-1-1,1 0 1,0 1-1,0-1 1,-1 0-1,1 1 1,0-1-1,0 1 1,0 0-1,0-1 1,0 1-1,0 0 1,0-1-1,1 1 1,28-2-1455,-23 2 949,22 0-1061,5 0 711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6.2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168 477 6721,'-2'-3'379,"0"1"-1,0-1 0,-1 1 1,1 0-1,0-1 0,-1 1 0,0 0 1,1 0-1,-1 1 0,-6-4 1,7 5-320,1-1 0,-1 1 1,0 0-1,1 0 1,-1 0-1,0 0 1,1 0-1,-1 1 1,0-1-1,1 0 1,-1 1-1,1-1 1,-1 1-1,0-1 1,1 1-1,-1 0 1,1 0-1,0 0 0,-1 0 1,1 0-1,0 0 1,-1 0-1,1 0 1,-1 2-1,-3 1-5,1 1-1,0 0 0,0 0 0,0 1 1,0-1-1,1 1 0,0 0 0,0 0 1,1 0-1,0 0 0,-3 10 1,2 3 22,0-1 1,1 33 0,-3 18 51,4-55-114,-1 2-6,-1 0 1,0 0-1,-8 25 1,7-30-14,1-6-1,1-1 0,0 1 0,0 0 0,1 0 0,-1 0 0,1 0 0,0 0 0,1 0 0,-1 0 0,1 0 0,0 0 0,0 0 0,1 0 0,-1 0 0,2 6 0,-1-10 3,-1 0 0,0 0 0,0 0 0,1 0 0,-1-1 0,0 1 0,1 0 0,-1 0 0,1 0 0,-1-1 0,1 1 0,-1 0 0,1 0 0,0-1 0,-1 1 0,1 0 0,0-1 0,0 1 1,-1-1-1,1 1 0,0-1 0,0 1 0,0-1 0,0 0 0,-1 1 0,1-1 0,0 0 0,0 0 0,0 0 0,0 0 0,0 1 0,0-1 0,0 0 0,0-1 0,0 1 0,0 0 0,0 0 1,-1 0-1,1-1 0,0 1 0,0 0 0,0-1 0,0 1 0,0 0 0,1-2 0,3-1-1,0 0 0,0 0 0,-1-1 1,1 0-1,5-6 0,-3 2 6,0 0 1,-1-1-1,0 1 1,-1-1-1,0 0 1,0-1 0,4-12-1,18-74 28,-6 18 1,-12 60-14,-8 18-17,-1-1 0,0 1 0,1 0 1,-1-1-1,1 1 0,-1-1 0,1 1 1,-1 0-1,1 0 0,-1-1 0,1 1 1,-1 0-1,1 0 0,0 0 0,-1-1 0,1 1 1,-1 0-1,2 0 0,0 1-2,0-1 0,-1 1 0,1 0 0,0-1-1,0 1 1,0 0 0,-1 0 0,1 0 0,-1 1 0,1-1-1,-1 0 1,1 1 0,1 1 0,5 5-17,0 0-1,18 12 1,-25-19 21,1 0 0,-1 0 0,1 0 0,-1 0 0,1 0 0,-1 0 0,1-1-1,0 1 1,-1 0 0,1-1 0,0 1 0,0-1 0,-1 0 0,1 0 0,0 0 0,0 0 0,-1 0 0,1 0 0,0 0 0,0 0 0,0-1 0,-1 1 0,1-1 0,0 1 0,-1-1 0,4-1-1,-2-1 41,-1-1-1,1 0 0,-1 0 0,1 0 1,-1 0-1,0 0 0,0 0 0,-1 0 0,1-1 1,-1 1-1,0-1 0,0-5 0,1 3 42,6-35 482,-2 0-1,-1-1 1,-3-85-1,-4 108-481,-1 1 1,-1 0-1,-7-21 0,-4-19-32,15 57-59,-1 0 1,1 0-1,0 0 0,-1-1 0,1 1 0,0 0 1,0 0-1,1 0 0,-1 0 0,0 0 1,1 0-1,-1 0 0,2-3 0,-1 4-2,0 0 1,0 0-1,0 0 0,0 0 0,0 0 0,0 1 1,0-1-1,0 0 0,0 1 0,0-1 0,1 1 1,-1 0-1,0-1 0,0 1 0,0 0 0,1-1 1,-1 1-1,0 0 0,1 0 0,-1 0 0,0 0 1,0 1-1,2-1 0,14 1-3,0 1 1,-1 0-1,1 1 0,-1 1 1,0 0-1,0 1 0,0 1 1,-1 1-1,17 9 0,-11-4 16,34 21 16,-51-29-16,1-1 0,0 1 0,-1 0 0,0 0 0,0 1-1,0-1 1,0 1 0,3 6 0,-6-9 2,0 0 0,-1 0 1,1 0-1,0 0 0,-1 0 0,1 0 0,-1 0 0,0 0 0,0 0 0,0 0 0,0 0 0,0 0 0,0 0 0,0 0 0,-1 0 0,0 3 0,-2 2 23,0 0 0,0 0-1,-5 8 1,-3 4 31,6-9-28,-1 0 0,0 0-1,-1-1 1,0 0 0,-1 0-1,0 0 1,0-1 0,-11 8-1,-11 6 92,-39 22 0,-6 4 36,54-38-128,20-10-40,1 0 0,0 0 0,-1 0 1,1 1-1,0-1 0,-1 0 0,1 0 1,-1 0-1,1 0 0,0 0 0,-1 0 1,1 0-1,0 0 0,-1 0 0,1 0 1,-1 0-1,1 0 0,0 0 0,-1 0 1,1-1-1,0 1 0,-1 0 0,1 0 1,0 0-1,-1 0 0,1-1 0,0 1 1,-1 0-1,1 0 0,0-1 0,0 1 1,-1 0-1,1-1 0,0 1 0,0 0 1,-1-1-1,1 1 0,0 0 0,0-1 1,0 1-1,0 0 0,0-1 0,0 1 1,-1 0-1,1-2 0,1 2 2,-1 0-1,0-1 1,0 1-1,1-1 1,-1 1-1,0 0 1,1-1 0,-1 1-1,1 0 1,-1-1-1,0 1 1,1 0-1,-1 0 1,1-1-1,-1 1 1,1 0-1,-1 0 1,1 0 0,-1 0-1,1 0 1,-1 0-1,1-1 1,-1 1-1,1 0 1,0 1-1,0-2 1,1 1 3,2-1-1,1 0 0,-1-1 0,0 1 0,1-1 0,-1 0 0,0 0 0,4-3 0,24-18-13,-20 13 12,0 1 1,1 0 0,1 1-1,-1 0 1,16-5-1,130-58-7,-148 65 17,1-1 1,-1-1-1,0 0 1,-1 0-1,13-12 0,43-53 50,-47 51-30,-11 13 2,-1 1 1,0-1-1,-1-1 1,0 1-1,0-1 1,6-17 0,-10 22-9,-1 0 1,1 1-1,-2-1 0,1 0 1,0 1-1,-1-1 1,0 0-1,0 0 1,0 1-1,-1-1 1,1 0-1,-1 1 1,0-1-1,-1 0 1,1 1-1,-1-1 1,-3-6-1,0 4 9,1 0 0,-1 0 0,0 0 0,-1 1-1,1 0 1,-1 0 0,-8-6 0,12 10-24,-1 0 1,1 0-1,-1 0 0,0 1 1,0-1-1,0 0 0,0 1 1,0 0-1,0 0 0,0 0 1,0 0-1,-1 0 0,1 1 1,0-1-1,0 1 1,-1 0-1,1 0 0,0 0 1,-1 0-1,-2 2 0,4-2-5,1 1 0,-1-1 1,1 1-1,-1 0 0,1 0 0,-1 0 0,1 0 0,0 0 0,-1 0 0,1 0 0,0 1 0,0-1 0,0 0 0,0 1 0,0-1 0,0 0 0,0 1 0,1-1 1,-1 1-1,0 1 0,-1 3-6,1 1 1,0-1 0,0 0-1,0 7 1,-1 6-6,0-8 3,1-1 0,0 1 0,1 0 0,0-1 0,1 1 0,3 15 0,-3-22 5,0 0 1,0 0-1,0 0 0,1 0 1,-1 0-1,1 0 1,0 0-1,1-1 1,-1 1-1,0-1 1,1 1-1,0-1 1,0 0-1,0 0 0,0 0 1,0-1-1,1 1 1,4 2-1,-1-1-105,0-1-1,0 0 0,0 0 1,0-1-1,1 0 1,-1 0-1,1 0 0,-1-1 1,1-1-1,0 1 1,-1-1-1,1 0 0,0-1 1,-1 0-1,1 0 1,0-1-1,-1 0 0,0 0 1,1 0-1,-1-1 1,13-7-1,9-9-700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6.8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26 294 5273,'-25'-17'5336,"27"18"-5316,32 7 1417,-16-9-407,-17 1-996,-1 0-1,1 0 1,-1 0-1,1 0 1,-1 0-1,1-1 1,-1 1-1,1 0 1,-1 0-1,1-1 1,-1 1-1,0 0 1,1-1-1,-1 1 1,0-1-1,1 1 1,-1 0-1,0-1 1,1 1-1,-1-1 1,0 1-1,0-1 1,1 1-1,-1-2 1,0-11 432,0 11-425,0 0 0,0 1-1,0-1 1,0 0 0,0 1 0,0-1-1,0 0 1,1 1 0,-1-1 0,1 1-1,-1-1 1,1 0 0,0 1 0,-1-1-1,1 1 1,0-1 0,0 1 0,0 0-1,0-1 1,0 1 0,2-1 0,4-5 88,2 0 1,-1 0-1,15-7 1,-14 8-79,0 0 0,-1 0-1,15-13 1,-22 18-49,0 0 0,0 0 0,0 0 0,-1 0-1,1 0 1,0 0 0,-1 0 0,1-1 0,0 1 0,-1 0 0,0 0 0,1-1-1,-1 1 1,0 0 0,1-1 0,-1-1 0,2-11-3,2 8-105,-1-1 0,1 1 0,0 0 1,1 0-1,9-9 0,2-4-1137,3-5-1484,-7-6 1109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7.3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0 246 2465,'12'-17'343,"24"-30"244,-24 38 3,-12 9-560,0 0-1,1 0 1,-1 0 0,0 0 0,1 1 0,-1-1 0,0 0-1,0 0 1,1 0 0,-1 0 0,0 1 0,0-1-1,0 0 1,1 0 0,-1 1 0,0-1 0,0 0 0,0 0-1,0 1 1,1-1 0,-1 0 0,0 0 0,0 1-1,0-1 1,0 0 0,0 1 0,0-1 0,0 0 0,0 0-1,0 1 1,0-1 0,0 0 0,0 1 0,0-1-1,0 0 1,0 1 0,0-1 0,-1 1 0,2 7 282,-1 0-1,1 1 1,4 13 0,0 4 162,0 2-53,-2-10-221,-1 0 0,0 1 0,-1 28 0,-2-19 14,7 53 1,1 5 680,-7-92-434,-1 3-375,1 0 0,1-1 0,-1 1 0,1-1 0,-1 1 0,3-6 0,11-50 198,7-63 0,-15 63-237,12-72 26,-14 110-51,1 1 0,0 0 0,2 0-1,10-21 1,-15 36-10,1 0 0,0 1-1,1-1 1,-1 1 0,7-7 0,0 0 24,-9 11-30,-1-1-1,1 0 0,0 0 1,0 1-1,1-1 1,-1 0-1,0 1 1,0-1-1,0 1 1,0-1-1,0 1 1,1 0-1,-1 0 0,0-1 1,0 1-1,1 0 1,-1 0-1,0 0 1,0 0-1,1 1 1,-1-1-1,0 0 1,0 0-1,1 1 0,-1-1 1,0 1-1,0-1 1,0 1-1,0-1 1,0 1-1,2 1 1,5 3 34,0 1 0,-1-1 0,9 10 0,-15-14-35,7 8 36,0 0-1,-1 1 1,0 0-1,-1 0 1,0 1-1,-1-1 1,0 1-1,6 23 1,9 15 72,-13-34-86,-1 0 0,0 0 0,-1 1 1,0-1-1,-1 1 0,2 18 0,-6-27-87,1 0-1,0 0 1,0 0-1,1 0 0,0-1 1,3 8-1,-5-14-11,1 1 0,-1-1 0,0 1 0,0-1 0,0 0 0,1 1 0,-1-1 0,0 0 0,0 1 0,1-1 0,-1 0 0,0 1 0,0-1 0,1 0 0,-1 1-1,0-1 1,1 0 0,-1 0 0,1 1 0,-1-1 0,0 0 0,1 0 0,-1 0 0,1 0 0,-1 0 0,1 1 0,-1-1 0,0 0 0,1 0 0,-1 0 0,1 0 0,-1 0 0,1 0 0,-1-1 0,0 1 0,1 0-1,-1 0 1,1 0 0,-1 0 0,1-1 0,6-5-1097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7.7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142 84 5905,'-8'7'1039,"0"0"-1,-14 17 1,10-9-859,1 0 0,-12 23 0,13-16-40,1 0 0,0 1 0,2 0 0,1 0 0,0 1 0,-3 44 0,8-64-134,1 1 0,0-1 1,0 0-1,0 1 0,1-1 0,-1 0 0,1 1 1,0-1-1,0 0 0,0 0 0,1 0 0,0 0 1,0 0-1,0 0 0,0 0 0,0 0 0,3 3 0,-2-5-7,-1 1 0,1-1 0,-1 0 0,1 0 0,0 0 0,0 0 0,0-1-1,0 1 1,0-1 0,0 0 0,0 1 0,0-2 0,1 1 0,-1 0-1,0 0 1,1-1 0,-1 0 0,1 0 0,-1 0 0,0 0 0,1 0-1,2-1 1,-2 0 8,-1 0 0,1-1 0,-1 1 0,0 0 0,1-1 0,-1 0 0,0 1 0,0-1 0,0-1 0,0 1 0,-1 0 0,5-5-1,2-3 59,14-22-1,-21 30-56,6-13 72,-1 1-1,0-1 1,-1-1 0,-1 1 0,0-1-1,4-26 1,-8 36-38,3-11 113,-2 1 1,0-1-1,0 0 1,-2-19-1,0 30-107,-1 0 0,1-1 0,-1 1-1,0 0 1,-1 0 0,0 0 0,0 0 0,0 0 0,0 0 0,-1 1 0,0-1-1,0 1 1,-1 0 0,-6-8 0,3 6-120,-1 1 0,0 0 1,0 1-1,-1 0 0,1 0 0,-1 0 0,0 1 0,0 1 1,-1-1-1,1 2 0,-14-3 0,11 2-341,-17-9-1225,-2-4 669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8.1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1512,'4'17'1265,"8"28"119,3 11-184,-3 23-600,-6-6-208,3 2-168,-3 0-16,6-11-32,5 4-15,-3-18-81,-3 2-48,-1-6-441,5-7-615,-3-9 664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28.4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22 120 8898,'-20'-14'3385,"18"14"-2521,2 4-472,12-4-208,-10 0-16,34-4 24,59-19-32,-51 6-32,1-4-80,-7 3 32,-15 7-1112,1-5 792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57.0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 0 5393,'29'37'2417,"-28"-37"-2380,-1 0 0,0 0 0,0 0 0,1 1 0,-1-1 0,0 0 0,0 0 0,0 0 0,0 1 0,0-1 0,1 0 0,-1 0 0,0 1 0,0-1 0,0 0 0,0 1 0,0-1 0,0 0 0,0 0 0,0 1 0,0-1 0,0 0 0,0 1 0,0-1 0,0 0 0,0 0 0,0 1 0,0-1 0,0 0 0,0 0 0,0 1 0,-1-1 0,1 0 0,0 0 0,0 1 0,0-1 0,0 0 0,-1 0 0,1 0 0,0 1 0,-1-1 0,-9 1 804,7-1-558,0 1-205,1 0 0,0 0 0,0 0 0,0 0 1,0 0-1,0 1 0,0-1 0,1 1 0,-1-1 0,0 1 1,1 0-1,-1 0 0,-1 2 0,-18 28 629,17-25-527,-1 0-1,-1-1 1,-7 8-1,9-9-139,0-1 0,0 1 0,0-1 0,0 1 0,1 0 0,-5 9 0,2-1-40,4-9-8,1 0 1,-1 0-1,0 0 0,1 0 0,0 1 0,0-1 1,0 0-1,1 0 0,-1 1 0,1 7 0,2-9-3,-1 0 0,1 0-1,0-1 1,0 1 0,0-1-1,0 1 1,0-1 0,1 0-1,-1 0 1,1 0 0,-1 0-1,1 0 1,0-1 0,0 1-1,3 1 1,6 1 13,-1 0 0,1-1 0,21 4 0,-27-6 13,0 0 0,0-1 1,1 0-1,-1 0 0,0-1 1,1 0-1,-1 0 0,11-3 0,-16 4-10,0-1 0,0 1-1,0 0 1,0 0-1,0 0 1,0-1 0,0 1-1,0 0 1,0 0-1,0 0 1,0 1 0,0-1-1,0 0 1,0 0-1,0 1 1,0-1 0,0 0-1,0 1 1,0-1-1,0 1 1,-1-1-1,1 1 1,0-1 0,0 1-1,0 0 1,-1-1-1,1 1 1,0 0 0,-1 0-1,1-1 1,-1 1-1,1 0 1,-1 0 0,1 0-1,-1 0 1,1 0-1,-1 0 1,0 0-1,0 0 1,1 0 0,-1 0-1,0 2 1,1 31 111,-1-28-102,0-1-1,0 1 0,0-1 0,0 1 1,-1-1-1,0 1 0,0-1 1,-2 7-1,0 0 12,1-7-14,1 1 1,-1-1-1,1 0 0,-1 0 0,-1 0 0,1 0 0,-5 7 1,-12-1 31,16-10-36,1 1 0,0-1 0,-1 0-1,1 0 1,0 1 0,0-1 0,-1 1 0,-2 3 0,-9 14 32,1 0 1,1 0-1,0 2 1,-10 25-1,22-46-39,0 0 0,0 0-1,0 0 1,0 0 0,0 0-1,0 0 1,0 0-1,0 0 1,0 0 0,0-1-1,0 1 1,-1 0 0,1 0-1,0 0 1,0 0 0,0 0-1,0 0 1,0 0 0,0 0-1,0 0 1,0 0-1,-1 0 1,1 0 0,0 0-1,0 0 1,0 0 0,0 0-1,0 0 1,0 0 0,0 0-1,0 0 1,-1 0-1,1 0 1,0 0 0,0 0-1,0 0 1,0 0 0,0 0-1,0 0 1,0 0 0,0 0-1,0 1 1,-1-1 0,1 0-1,0 0 1,0 0-1,0 0 1,0 0 0,0 0-1,0 0 1,0 0 0,0 0-1,0 0 1,0 1 0,0-1-1,0 0 1,0 0-1,0 0 1,0 0 0,0 0-1,0 0 1,0 0 0,0 0-1,0 1 1,0-1 0,0-12-2077,4-4 698,5-18 612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5:57.3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132 0 5689,'-1'3'364,"1"0"-1,-1 0 1,0 0-1,0 0 1,0-1-1,-1 1 0,1 0 1,-1-1-1,-2 4 1,-3 5-59,0 2-182,2-6-72,1 1 1,0 0 0,0 0-1,-4 13 1,3 8 190,0 1 0,2 0-1,1 48 1,2-75-216,0-1-1,0 0 1,0 0-1,1 0 1,-1 0-1,0 0 1,1 0 0,-1 0-1,1 0 1,0 0-1,0 0 1,0 0-1,0 0 1,0 0-1,0-1 1,0 1 0,1 0-1,-1-1 1,0 1-1,3 1 1,-2-2 14,0 0 1,0 0-1,0 0 1,0 0-1,0 0 1,0-1 0,1 1-1,-1-1 1,0 0-1,0 1 1,0-1-1,1 0 1,-1 0-1,0-1 1,0 1-1,1 0 1,-1-1-1,4-1 1,4-2 159,1-1-1,-1 0 1,-1-1-1,1 0 1,-1 0-1,0-1 1,15-14-1,-1-13 315,-10 18-241,-9 11-127,1 0-1,-1 0 1,0-1 0,-1 0-1,1 0 1,3-10 0,-6 13-79,0 0 1,-1 0 0,1 0-1,-1 0 1,0 0-1,0 0 1,0 0 0,0 0-1,-1-1 1,1 1 0,-1 0-1,0 0 1,0 1 0,0-1-1,0 0 1,0 0 0,-1 0-1,1 1 1,-4-5 0,0 0 59,-1 0 1,1 0 0,-1 1-1,-1 0 1,-7-6-1,10 9-75,0 0 0,0 0-1,0 0 1,-1 1-1,1 0 1,-1 0-1,0 0 1,1 0-1,-1 1 1,0 0-1,-9-2 1,-7 3-198,-30 4 0,31-2-862,-28-1-1,47-1 831,0 0-1,-1 0 0,1 0 1,0 0-1,-1 0 0,1 0 1,0-1-1,-1 1 0,1 0 0,0-1 1,0 1-1,-1-1 0,1 1 1,0-1-1,0 0 0,0 0 0,0 1 1,0-1-1,0 0 0,0 0 1,-2-2-1,7-7-979,-3 9 1086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27.8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103 224 2144,'-61'-48'1405,"59"46"-1075,0 1 0,1 0 0,-1 0 0,1-1 0,-1 1 0,1-1 0,-1 1 0,1-1-1,0 1 1,0-1 0,0 0 0,-2-4 0,-3-3 2421,6 8-2727,-1 1 1,1 0-1,0 0 1,0-1 0,0 1-1,-1 0 1,1-1-1,0 1 1,-1 0-1,1 0 1,0 0-1,0-1 1,-1 1-1,1 0 1,0 0-1,-1 0 1,1 0-1,0 0 1,-1-1-1,1 1 1,-1 0-1,1 0 1,0 0-1,-1 0 1,1 0-1,0 0 1,-1 0-1,1 0 1,0 0 0,-1 1-1,1-1 1,-1 0-1,-3 12 115,6 25-186,-1-30 51,-1 1 1,2 0 0,-1-1 0,1 1 0,0 0 1,1-1-1,0 1 0,0-1 0,6 10 0,23 35 210,40 89-1,-71-136-198,-3-4 1138,1-2-1012,0 1 1,1-1-1,-1 0 1,0 1-1,0-1 1,1 0-1,-1 1 1,1-1-1,-1 0 1,1 0-1,-1 0 1,1 0-1,-1-1 1,-63-151 53,61 147-194,0 0 0,1 1 0,-1-1 0,1 0 0,1 0 0,-1-1 0,1 1 0,1 0-1,-1 0 1,1 0 0,0-1 0,1-10 0,3 4-4,-2 0 1,1-1-1,-2 1 0,1-24 0,-2 34-7,0 1-1,1-1 1,-1 0 0,1 0 0,0 0-1,0 0 1,0 1 0,0-1-1,0 0 1,0 1 0,1-1 0,-1 1-1,1-1 1,0 1 0,0 0 0,-1 0-1,2 0 1,-1 0 0,0 0 0,0 0-1,1 0 1,-1 1 0,1-1-1,-1 1 1,1 0 0,-1 0 0,1 0-1,0 0 1,0 0 0,0 0 0,-1 1-1,1 0 1,0-1 0,0 1-1,0 0 1,0 0 0,0 1 0,0-1-1,-1 0 1,1 1 0,4 1 0,4 2 7,-1 0 0,0 1 0,0 0 0,0 0 0,0 1 1,-1 1-1,0-1 0,-1 1 0,1 1 0,-1 0 1,-1 0-1,0 0 0,7 11 0,8 7 22,-18-23-11,0 1 0,0 0 1,-1 1-1,0-1 1,1 0-1,-1 1 0,-1 0 1,4 7-1,-6-11-6,0-1 0,0 1 0,-1-1 0,1 1 0,0-1 0,0 1 0,0-1 0,-1 1 0,1-1 0,0 0 0,-1 1 0,1-1 0,-1 1 0,1-1 0,0 0 0,-1 1 1,1-1-1,-1 0 0,1 0 0,-1 1 0,1-1 0,-1 0 0,1 0 0,-1 0 0,1 1 0,-1-1 0,1 0 0,-1 0 0,1 0 0,-1 0 0,1 0 0,-1 0 0,0 0 8,1 0-1,-1 0 1,1 1 0,-1-1 0,1 0 0,-1 0 0,1 0 0,-1 0-1,1 0 1,-1 0 0,1 0 0,-1 0 0,1 0 0,-1 0-1,1 0 1,-1 0 0,1 0 0,-1-1 0,1 1 0,0 0 0,-1 0-1,1 0 1,-1-1 0,0 1 0,-8-19 361,-9-40-346,8 28-35,-8-38 0,18 67-2,-1-1 1,1 0-1,-1 1 1,1-1-1,0 0 1,0 1-1,0-1 0,0 0 1,0 1-1,1-1 1,-1 0-1,1 1 1,0-1-1,0 1 0,0-1 1,0 1-1,0-1 1,0 1-1,1 0 1,-1 0-1,1-1 0,0 1 1,-1 0-1,1 0 1,0 1-1,0-1 1,3-1-1,-4 3-4,0 0-1,0 0 1,0 0 0,0 0-1,0 0 1,0 0 0,0 0-1,0 1 1,0-1 0,0 0-1,0 1 1,0-1 0,0 1-1,0-1 1,0 1 0,-1 0-1,1-1 1,1 2 0,0-1 3,25 23 15,35 24 10,-29-25-5,-6 8 15,-11-20-14,14 10 10,-29-20-18,0 0 1,1 0-1,-1 0 1,0 0-1,0 0 1,-1 0 0,1 0-1,0 1 1,0-1-1,0 0 1,-1 1-1,1-1 1,-1 1-1,1-1 1,-1 1 0,0-1-1,1 1 1,-1 2-1,-2 7 10,2-9-9,0-1-1,-1 0 1,1 1-1,0-1 0,0 0 1,-1 1-1,1-1 1,0 1-1,1-1 0,-1 0 1,0 1-1,0-1 1,0 0-1,1 1 0,-1-1 1,1 0-1,-1 1 1,1-1-1,0 0 0,-1 0 1,1 0-1,0 0 1,0 1-1,0-1 0,0 0 1,0-1-1,0 1 1,0 0-1,0 0 1,1 1-1,18 8 9,-15-8-6,1 1 0,-1-1 1,0 1-1,8 7 0,-13-10-21,1 0 1,-1 0-1,1 1 1,-1-1-1,0 1 1,1-1-1,-1 0 1,0 1-1,1-1 1,-1 1-1,0-1 1,0 1-1,1-1 1,-1 1-1,0-1 1,0 1-1,0-1 1,0 1-1,0-1 1,1 1-1,-1-1 1,0 1-1,0-1 1,0 1-1,-1-1 1,1 1-1,0-1 1,0 1-1,0-1 1,0 1-1,0-1 1,-1 1-1,1-1 1,0 1-1,0-1 1,-1 1-1,1-1 1,0 1-1,-1 0 1,0 3-1135,14-2-88,-13-2 1140,1 0 1,0 0 0,0 0 0,0 0-1,-1 0 1,1 0 0,0 0-1,0-1 1,0 1 0,-1 0 0,1 0-1,0-1 1,0 1 0,-1-1 0,2 0-1,13-16-757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28.2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19 109 2032,'-1'0'251,"1"0"-1,-1 1 0,1-1 1,-1 0-1,0 0 0,1 1 0,-1-1 1,0 0-1,1 0 0,-1 0 0,0 0 1,1 0-1,-1 0 0,0 0 1,1 0-1,-1 0 0,0 0 0,0 0 1,-3-1 3198,2 5-2922,4 6-440,0 0 0,0 0 0,1 0 1,0-1-1,0 0 0,1 1 0,1-1 0,6 11 1,-7-14-61,-3-3-20,0 0 1,1-1-1,-1 0 1,1 1-1,-1-1 1,1 0-1,0 0 1,0 0-1,0 0 1,0 0-1,0 0 1,0-1-1,0 1 1,1-1-1,-1 1 1,0-1-1,1 0 1,4 2-1,3 1 23,-6-3 7,0 1 1,0-1 0,0 0-1,1 0 1,-1-1-1,0 1 1,0-1 0,0 0-1,1 0 1,-1 0-1,0-1 1,0 0-1,0 0 1,0 0 0,1 0-1,-1 0 1,-1-1-1,1 0 1,0 1 0,0-1-1,-1-1 1,4-2-1,-1 1 67,-1 0 0,0 0-1,0-1 1,0 0 0,-1 0 0,0 0-1,0-1 1,0 1 0,0-1-1,-1 0 1,0 0 0,0 0 0,2-8-1,-1-2 105,-1 1 1,2-27-1,-4 37-159,-1-1-1,0 1 1,0 0 0,-1-1 0,1 1-1,-1 0 1,0-1 0,-1 1 0,1 0-1,-1 0 1,-3-6 0,4 10-35,0-1-1,-1 0 1,1 1 0,-1-1 0,0 1-1,1-1 1,-1 1 0,0 0 0,0 0-1,0 0 1,0 0 0,1 0 0,-2 0-1,1 0 1,0 1 0,0-1 0,0 1-1,0-1 1,0 1 0,0 0 0,-1 0-1,-1 0 1,3 0-16,0 0 0,0 0 0,1 0 1,-1 1-1,0-1 0,0 0 0,1 0 0,-1 0 0,0 1 0,1-1 1,-1 0-1,0 1 0,1-1 0,-1 1 0,1-1 0,-1 1 0,1-1 0,-1 1 1,1-1-1,-1 1 0,1-1 0,-1 1 0,1 0 0,-1-1 0,1 1 1,-1 1-1,1-1-3,0-1 1,-1 1 0,1 0 0,0 0-1,-1-1 1,1 1 0,-1 0-1,1-1 1,-1 1 0,0-1-1,1 1 1,-1 0 0,0-1 0,1 1-1,-1-1 1,0 0 0,1 1-1,-1-1 1,0 0 0,0 1-1,0-1 1,1 0 0,-1 0 0,0 0-1,0 1 1,0-1 0,-1 0-1,1 0-40,0 0-1,-1 0 0,1 0 1,-1 0-1,1 0 1,-1 0-1,1 0 0,-1 0 1,1 0-1,-1-1 1,1 1-1,0-1 1,-1 1-1,1-1 0,0 1 1,-1-1-1,1 0 1,0 0-1,0 0 0,-1 0 1,1 0-1,0 0 1,0 0-1,0 0 0,-1-1 1,5 4-429,0-1 1,-1 1-1,1-1 1,0 1-1,0-1 1,0 0-1,0 0 1,0 0-1,0-1 0,0 1 1,0-1-1,1 0 1,-1 0-1,6 0 1,12-13-777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28.6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140 0 4905,'-3'0'228,"0"1"0,0-1 1,0 1-1,0-1 0,0 1 0,0 0 0,0 0 0,0 0 1,1 0-1,-1 1 0,0-1 0,1 1 0,-1-1 0,1 1 1,-1 0-1,-2 3 0,-2 3-41,0 0 0,1 0-1,-8 13 1,9-13 40,-3 6-45,1 0 0,1 1 1,0 0-1,1 0 0,0 0 0,1 0 0,1 1 0,0-1 1,0 32-1,3-40-149,1 1-1,0-1 1,0 0 0,4 12 0,-4-17-27,-1 0 0,1 0 1,0-1-1,0 1 0,0 0 1,0 0-1,0-1 0,0 1 1,3 2-1,-4-4-3,1 1 1,0-1-1,-1 1 1,1-1-1,-1 0 1,1 1-1,0-1 1,-1 0-1,1 0 1,0 1-1,-1-1 1,1 0-1,0 0 1,0 0-1,-1 0 1,1 0-1,0 0 1,-1 0-1,1 0 1,0 0-1,-1 0 1,1-1-1,0 1 1,0 0-1,-1 0 1,2-1-1,9-4 41,1 0 0,0 1 0,0 0 0,1 1 0,-1 0 0,1 1 0,-1 1 0,14-1 0,-19 2-31,-1 0 0,0-1 0,1 0 0,-1 0 0,0-1 0,0 0 0,0 0 0,0 0 0,8-5 0,-3 1 16,-1 0 0,-1-1 1,1-1-1,9-9 0,-3 4 38,-14 12-41,1-1 0,-1 0-1,0 0 1,1 0 0,-1 0-1,0 0 1,0 0-1,0-1 1,0 1 0,0-1-1,1-3 1,1-4-136,-4 10 135,1-1 0,-1 1 0,0 0 1,0 0-1,0-1 0,0 1 0,1 0 0,-1-1 1,0 1-1,0 0 0,0-1 0,0 1 0,0 0 1,0 0-1,0-1 0,0 1 0,0 0 0,0-1 1,0 1-1,0 0 0,0-1 0,0 1 0,0 0 1,0-1-1,0 1 0,-1-1 0,-15-1-2311,-4 0 1616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28.9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2425,'16'13'888,"-12"10"-536,-6-3 80,17 11 240,-9 5 56,13 9-128,6 1-136,-19-2-224,8-7-64,13 3-39,-20-5-9,13-14-24,-7 6-16,-13-17 0,21-2-48,-11-6-617,-6-18-839,-4-7 896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29.3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209 160 4681,'-169'-86'2200,"151"82"-943,18 6-353,-21-4-440,21 0-88,21 6-48,-3-4 8,14 0-16,13 2-24,-3-6-96,-7-8-48,0-7-24,1 0-120,5-1 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0.2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69 118 2232,'-2'-3'330,"0"1"0,-1-1 0,2 0 0,-1 0-1,0 0 1,0 0 0,1 0 0,0 0 0,0 0 0,0-1-1,0 1 1,0 0 0,0-1 0,1 1 0,0 0-1,0-1 1,0 1 0,0-1 0,1-4 0,-1 6-216,0 1 1,1-1 0,-1 1 0,0-1 0,0 1-1,0-1 1,0 1 0,0-1 0,-1 1 0,1 0-1,0-1 1,-1 1 0,1-1 0,-1 1 0,1-1-1,-1 1 1,0 0 0,1 0 0,-1-1 0,-2-1-1,1 1 74,-1 0 0,0 0 1,0 0-1,0 0 0,0 0 0,0 1 0,-6-3 0,9 4-179,-1 0 0,1 0 0,0 0 0,0 0 0,-1 0 0,1 0 0,0 0 0,0 0 0,-1 0 0,1 0 0,0 0 0,-1 0 0,1 0 0,0 0 0,0 0 0,-1 0 1,1 0-1,0 0 0,0 0 0,-1 0 0,1 0 0,0 0 0,0 1 0,-1-1 0,1 0 0,0 0 0,0 0 0,0 0 0,-1 1 0,1-1 0,0 0 0,0 1 0,-3 10 93,5 14-125,23 28-51,-13-26 90,0-1-1,2 0 1,1 0 0,21 27 0,31 52 189,-19-19 155,-42-81 64,-7-11 472,-1-2-604,-1-17-159,2 14-112,-1 1 0,2-1 0,0 0 0,0 0 0,1 1 0,0-1 0,1 0 0,5-17 0,-1 3-30,7-50 0,-13 70-1,1 1 0,-1-1-1,1 0 1,-1 0-1,1 1 1,1-1 0,-1 0-1,1 1 1,2-5-1,-4 8 6,1 0 0,0 0 1,-1 0-1,1 1 0,0-1 0,0 0 0,-1 1 0,1-1 0,0 0 0,0 1 0,0-1 0,0 1 1,0-1-1,0 1 0,0 0 0,0-1 0,2 1 0,-1 0-1,0 0 0,0 0-1,0 0 1,0 0 0,0 1 0,1-1 0,-1 1-1,0-1 1,0 1 0,0 0 0,3 1 0,2 2-3,0 1 1,-1 0 0,1-1 0,-1 2 0,0-1-1,9 11 1,4 4 2,36 36 14,41 36 38,-69-69-50,-17-14-7,0 0-1,1-1 1,17 11 0,-24-17-197,0 0 0,0 0-1,0-1 1,1 1 0,-1-1-1,0 0 1,1 0 0,-1-1-1,1 1 1,-1-1 0,1 0-1,-1 0 1,1-1 0,6 0-1,18-7-890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0.7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342 7 4249,'-3'-2'382,"0"1"0,0 0 0,-1 1 0,1-1 0,0 0 0,-1 1 0,1 0 0,-1 0 0,1 0 1,0 0-1,-1 0 0,1 1 0,-1 0 0,-5 1 0,5 0-222,0 0 1,-1 0 0,1 1-1,0 0 1,0-1-1,0 1 1,1 1-1,-1-1 1,-4 6 0,-3 6-270,0 1 1,1 1 0,0-1-1,-8 24 1,9-22 533,0 1-396,-1 0-13,1 1 0,0-1 0,2 1 0,0 1 0,-6 33 0,13-50-14,-1 0-1,1 0 1,0 0-1,0 1 1,0-1-1,1 0 0,-1 0 1,1 0-1,0 0 1,0 0-1,2 5 0,-2-7 3,1 0 0,-1 0-1,1 0 1,-1 0-1,1 0 1,0 0-1,-1-1 1,1 1 0,0-1-1,0 1 1,0-1-1,0 0 1,0 1-1,1-1 1,-1 0 0,0-1-1,1 1 1,-1 0-1,0-1 1,5 1-1,-3 0 14,0-1-1,-1 0 0,1 0 0,0 0 0,0-1 0,0 0 0,-1 1 0,1-1 0,0-1 1,-1 1-1,1 0 0,5-4 0,1-1 60,1 0 1,14-14-1,-19 16-24,-2-1 0,1 0 0,0 0 0,-1-1 0,0 1 0,-1-1 0,1 0 0,-1 0 0,0 0 0,4-13 0,-2 7 72,-3 7-2,0-1-1,0 0 0,0 0 0,-1 0 1,0 0-1,0 0 0,0-10 1,-1 16-119,0-4 66,-1 0-1,1 1 1,-1-1 0,0 0-1,0 1 1,0-1 0,0 0-1,0 1 1,-1-1 0,0 1-1,0 0 1,0 0 0,0-1-1,0 1 1,-1 1 0,1-1 0,-4-3-1,5 5-55,-1 0 0,1 0 0,0 1 0,0-1 0,-1 0 0,1 1 0,0-1 0,-1 1 0,1-1 0,-1 1 0,1 0 0,-3-1 1,2 1-6,-173-24 85,169 23-118,1 0 0,0 1 1,-1 0-1,1 0 0,0 0 0,-1 1 0,1 0 1,0 0-1,-1 0 0,1 1 0,-5 2 1,9-4-9,-1 0 1,1 0 0,0 0-1,0 0 1,0 0 0,0 0 0,-1 0-1,1 0 1,0 0 0,0-1-1,0 1 1,0 0 0,0-1 0,-1 1-1,0-2 1,1 2-14,1 0 1,-1-1-1,1 1 1,-1 0-1,1-1 1,-1 1-1,1-1 0,-1 1 1,1 0-1,-1-1 1,1 1-1,0-1 1,-1 0-1,1 1 0,0-1 1,-1 1-1,1-1 1,0 1-1,0-1 1,0 0-1,0 1 0,-1-1 1,1 0-1,0 1 1,0-1-1,0 1 1,0-1-1,0 0 0,0 1 1,1-1-1,-1 0 1,0 0-1,5-7-487,1 1-1,-1 0 1,1 0-1,1 1 1,7-7-1,22-18-367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1.0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1392,'7'29'809,"-2"0"0,-1 0 0,-2 1 0,-1-1-1,-2 31 1,0-54-548,2-4-145,-1 0-1,0 0 1,0-1-1,-1 1 1,1 0 0,0 0-1,-1 0 1,1-1-1,-1 1 1,1 0 0,-1-1-1,0 1 1,0-1-1,1 1 1,-1 0 0,0-1-1,-1 0 1,1 1-1,-2 1 1,3-3-77,1 0 0,-1 0 1,0 0-1,0 0 0,0 0 0,0 0 0,0 0 1,0 0-1,0 0 0,0 0 0,0 0 0,0 0 1,0 0-1,0 0 0,0 0 0,0 0 1,0 0-1,1 0 0,-1 0 0,0 0 0,0 0 1,0 0-1,0 0 0,0 0 79,0 0-79,0 0 0,0 0 0,0 0 1,0 0-1,0 0 0,0 0 0,0 0 0,0 0 1,0 1-1,0-1 0,0 0 0,0 0 1,0 0-1,0 0 0,0 0 0,0 0 0,0 0 1,0 0-1,0 0 0,0 0 0,0 0 0,0 0 1,0 0-1,0 0 0,0 0 0,0 1 1,1-2 10,-1 1 0,1-1 0,0 1-1,-1-1 1,1 1 0,-1-1 0,1 0 0,-1 1 0,1-1 0,-1 1 0,1-1 0,-1 0 0,0 0 0,1 1 0,-1-1 0,0-1 0,11-41 598,-8 29-608,0 1 1,1 0 0,0 0-1,13-24 1,-10 27-40,0 1 0,1 0 0,15-13 0,-15 14-6,-5 6-3,0-1 1,0 1 0,0 0-1,0 0 1,0 0 0,0 0-1,1 0 1,-1 1 0,0 0 0,1-1-1,0 1 1,-1 1 0,1-1-1,-1 0 1,1 1 0,0 0-1,0 0 1,-1 0 0,1 0-1,0 1 1,5 0 0,-4 1 1,0-1 1,0 1 0,0 0 0,-1 0 0,1 1 0,-1-1-1,1 1 1,-1 0 0,0 0 0,0 0 0,0 1 0,-1-1-1,1 1 1,2 4 0,11 16 8,-9-11 20,2 0 1,-1 0-1,2-1 1,17 16-1,-14-18-6,-11-9-36,-1 1 0,1-1 1,-1 1-1,0-1 0,0 1 0,0 0 1,0 0-1,0 0 0,0 1 1,0-1-1,0 0 0,1 4 0,4 7-566,10-5 243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1.7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255 11 3753,'-2'-1'261,"1"0"1,0 0-1,-1 0 0,1 0 1,0 0-1,-1 1 1,0-1-1,1 0 1,-1 1-1,1-1 0,-1 1 1,1-1-1,-1 1 1,0 0-1,1 0 0,-1 0 1,0 0-1,0 0 1,1 0-1,-1 0 1,1 0-1,-1 1 0,0-1 1,1 1-1,-1-1 1,1 1-1,-1 0 1,1-1-1,-3 3 0,-8 3-87,0 1 0,-19 15-1,16-11 167,1-1-287,0 1 1,0 1-1,2 0 0,-1 1 1,2 0-1,-1 1 0,-13 23 1,22-33-35,1 0 0,-1 0 0,1 1 0,0-1 0,0 1 0,1 0 0,0-1 0,-1 1 0,1 0 0,1 0 0,-1 0 0,1 0 0,0 0 0,0 0 0,1 7 0,-1-11-13,1 0-1,-1 0 1,0 1 0,1-1-1,-1 0 1,1 0 0,-1 0 0,1 0-1,-1 0 1,1-1 0,0 1-1,-1 0 1,1 0 0,0 0 0,0 0-1,0-1 1,-1 1 0,1 0-1,0-1 1,0 1 0,0-1-1,0 1 1,0-1 0,0 1 0,0-1-1,1 0 1,-1 1 0,0-1-1,0 0 1,0 0 0,0 0 0,0 0-1,0 0 1,1 0 0,-1 0-1,0 0 1,0-1 0,1 1 0,5-3 22,0 1 0,-1-1 1,0 0-1,0-1 0,7-4 1,2-1 22,39-11 38,-51 18-88,1 1 1,0 0-1,0 0 0,0 1 0,0-1 0,0 1 0,0 0 0,0 0 0,-1 0 1,1 0-1,0 1 0,0 0 0,0 0 0,0 0 0,7 3 0,-9-3 0,1 0-1,0 1 0,0-1 0,-1 1 0,1-1 0,-1 1 1,1 0-1,2 3 0,-4-4 1,-1 0 0,1 0 1,0 0-1,-1 0 0,1 0 0,0 0 1,-1 0-1,0 0 0,1 0 0,-1 0 0,1 0 1,-1 0-1,0 0 0,0 0 0,0 0 1,0 0-1,0 1 0,0-1 0,0 0 0,0 2 1,-1 24 44,1-23-37,1 0 1,-1 0-1,-1 1 0,1-1 1,-1 5-1,-3 2 15,-2 13 22,6 7 0,1-22-33,-1 0 0,0 0 1,-1 0-1,1 0 1,-4 9-1,1-7 4,-1-1 1,0 0-1,-8 13 0,8-16 4,0 1-1,0 0 1,1 0 0,-5 15-1,4-10 18,3-11-31,0-1 0,0 0 0,1 1 0,-1-1-1,1 1 1,-1 0 0,1-1 0,0 1 0,0-1-1,0 1 1,0 0 0,0-1 0,0 1 0,0 2-1,1 0 7,-1-2-8,1 0 1,-1 0-1,1 0 1,0 0-1,-1 0 1,1 0-1,0 0 1,0 0-1,0 0 1,1 0-1,-1 0 1,2 2-1,-3-4-21,1 0 0,-1 0-1,0 1 1,1-1 0,-1 0-1,0 0 1,1 0 0,-1 0-1,0 1 1,1-1 0,-1 0-1,1 0 1,-1 0-1,0 0 1,1 0 0,-1 0-1,1 0 1,-1 0 0,0 0-1,1 0 1,-1 0 0,1 0-1,-1 0 1,0 0 0,1-1-1,-1 1 1,0 0-1,1 0 1,-1 0 0,0 0-1,1-1 1,-1 1 0,0 0-1,1 0 1,-1-1 0,0 1-1,1 0 1,-1-1 0,0 1-1,0 0 1,0-1 0,1 1-1,-1 0 1,0-1-1,0 1 1,0-1 0,8-18-776,-4-2 255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2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1 3681,'-13'11'1624,"13"24"-800,7 7-248,-7-3-71,10 11-185,9 12-120,-13-14-16,21 14-8,-2-6-16,4-10-56,-4 2 0,0-6 0,-4-7 0,-1-6 0,-1-15-8,2-5-704,0-3-1217,-11-12 1201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2.4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27 133 5201,'-13'-8'2097,"-1"8"-1201,28 2-520,1-5-16,10 3 200,16-10 32,3-6-8,16-1-208,-2-4-184,0-2-104,-6 7-24,-4 3-1008,-4 5 712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2.7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0 316 1904,'95'39'1615,"-94"-38"-1465,0 0 0,1-1-1,-1 1 1,1-1-1,-1 1 1,1-1-1,-1 1 1,1-1 0,-1 0-1,1 0 1,-1 0-1,1 0 1,-1 0-1,1 0 1,0 0 0,-1 0-1,1-1 1,-1 1-1,1 0 1,-1-1-1,2 0 1,-2 0-70,0 0 0,0 0 0,0 0 0,-1 0 0,1 0 0,0 0 0,-1-1 0,1 1 0,-1 0 0,1 0-1,-1 0 1,0 0 0,0-1 0,1-1 0,0-3 322,9-22 89,-2-1 1,-2 1-1,0-1 0,-2 0 0,2-52 0,-6 67-382,0 0 0,-3-15 1,3 26-83,-1-1 1,0 1 0,0-1-1,0 1 1,0 0 0,0 0-1,0-1 1,-1 1 0,0 0-1,1 0 1,-1 0 0,0 1 0,-3-4-1,5 6-24,-1 0-1,1-1 1,-1 1 0,1 0-1,-1-1 1,1 1 0,-1 0-1,1 0 1,-1 0-1,1-1 1,-1 1 0,1 0-1,-1 0 1,1 0 0,-1 0-1,1 0 1,-1 0-1,0 0 1,1 0 0,-1 0-1,1 0 1,-1 0-1,1 1 1,-1-1 0,0 0-1,-14 12-55,12-9 23,0 1 1,0 0-1,0-1 0,1 1 0,0 0 1,-3 8-1,1 1 7,1-1 0,1 1 1,0 0-1,1 0 0,0 0 0,1 0 1,0 0-1,1 0 0,1 0 0,0-1 1,1 1-1,0 0 0,1-1 0,0 0 1,1 1-1,8 13 0,-11-23 28,0 0-1,1 0 1,0 0-1,-1 0 1,1 0-1,0 0 1,1-1-1,-1 0 1,6 4-1,-7-5-6,-1 0-1,1 0 0,0-1 1,0 1-1,-1-1 0,1 1 1,0-1-1,0 1 0,0-1 1,-1 0-1,1 0 0,0 0 1,0 0-1,0 0 0,0-1 1,-1 1-1,1 0 0,0-1 1,0 1-1,0-1 0,-1 0 1,1 1-1,0-1 0,1-2 1,6-4-262,-1 0 1,0-1-1,0-1 1,6-8-1,8-18-232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3.1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0 166 6929,'4'10'119,"-1"-1"-1,0 1 0,2 18 0,3 7 172,33 103 1192,-32-121-663,-5-23 38,-3 4-780,0 1 0,0 0-1,-1-1 1,1 1 0,-1 0 0,1-1-1,-1 1 1,1-1 0,-1 1 0,0-1 0,0 1-1,0-1 1,0 1 0,0-1 0,0 1-1,0 0 1,-1-3 0,-11-117 123,10 112-195,1 1 0,1-1 0,-1 0 0,1 0 0,1 0 0,0 0 0,3-16 0,6-29-108,-10 54 98,0 0-1,0-1 0,0 1 1,0 0-1,0-1 0,0 1 0,0 0 1,0-1-1,0 1 0,1 0 1,-1-1-1,0 1 0,0 0 0,0-1 1,1 1-1,-1 0 0,0 0 1,0-1-1,0 1 0,1 0 1,-1 0-1,0 0 0,1-1 0,-1 1 1,0 0-1,0 0 0,1 0 1,-1 0-1,0 0 0,1-1 1,-1 1-1,0 0 0,1 0 0,10 7-275,5 13 48,-6 15 119,-5-12 101,-3-16 17,0 0 1,1 0 0,0 0 0,0 0 0,5 8 1,-6-12 6,0-1-1,0 0 1,0 0 0,0 0 0,1 0 0,-1 0 0,1 0 0,-1-1 0,1 1 0,0-1 0,-1 1 0,1-1 0,4 1 0,-7-2-4,0 0 1,1 0 0,-1 0 0,0 0-1,0 1 1,1-1 0,-1 0 0,0 0-1,0 0 1,1 0 0,-1 0 0,0 0-1,0 0 1,1 0 0,-1 0 0,0-1 0,1 1-1,-1 0 1,0 0 0,0 0 0,1 0-1,-1 0 1,0 0 0,0 0 0,0-1-1,1 1 1,-1 0 0,0 0 0,0 0 0,0 0-1,1-1 1,-1 1 0,0 0 0,0 0-1,0-1 1,0 1 0,0 0 0,1 0-1,-1-1 1,0 1 0,0 0 0,0 0 0,0-1-1,0 1 1,0 0 0,0 0 0,0-1-1,0 1 1,0 0 0,0-1 0,-3-19 435,2 12-281,0-12 74,0-1-1,1 1 0,2-1 1,6-37-1,-5 21-213,-4 30-43,2-1 1,-1 1 0,3-14-1,-3 21 10,0-1 0,1 0-1,-1 0 1,0 1-1,1-1 1,-1 0 0,0 0-1,1 1 1,-1-1-1,1 0 1,-1 1 0,1-1-1,-1 1 1,1-1 0,-1 1-1,1-1 1,0 1-1,-1-1 1,1 1 0,0-1-1,-1 1 1,1 0 0,0-1-1,0 1 1,-1 0-1,1 0 1,0-1 0,0 1-1,0 0 1,-1 0-1,1 0 1,0 0 0,0 0-1,0 0 1,-1 0 0,1 1-1,0-1 1,0 0-1,-1 0 1,1 1 0,0-1-1,1 1 1,2 1-37,0 0 0,1 0-1,-1 0 1,0 1 0,6 5 0,8 9 8,-1 2 1,0 0 0,20 31-1,22 25 106,-57-73-92,-1 0-1,1-1 1,-1 1 0,1-1-1,0 1 1,0-1 0,-1 0-1,5 3 1,-5-4-45,0 0-1,-1 0 1,1 0 0,0 0-1,-1 0 1,1 0 0,0 0-1,-1-1 1,1 1 0,0 0 0,-1 0-1,1 0 1,0-1 0,-1 1-1,1 0 1,0-1 0,-1 1 0,1 0-1,-1-1 1,1 1 0,-1-1-1,1 1 1,-1-1 0,1 1 0,-1-1-1,0 0 1,1 0 0,12-13-796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6:33.6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86 3529,'14'-30'585,"6"-16"-62,-16 36 233,-8 16 780,-13 37-185,13-36-1038,0 1 0,1-1-1,0 1 1,1 0 0,-3 11-1,4-16-226,0 1 1,1 0-1,-1 0 0,1 0 0,0 0 0,0-1 0,1 1 0,-1 0 1,1 0-1,0 0 0,0-1 0,0 1 0,2 5 0,1-6 5,0 1 0,-1-1-1,1 0 1,1 0-1,-1 0 1,0 0-1,1-1 1,-1 1 0,1-1-1,5 1 1,31 3 178,-35-6-240,0 1-1,1-1 1,-2 1-1,1 1 1,0-1 0,9 4-1,-6-1 16,-1 1 0,1 0-1,-1 0 1,9 7 0,-15-9-19,1-1 0,0 1-1,-1-1 1,1 1 0,-1 0 0,0 0 0,0 0-1,0 0 1,0 0 0,-1 0 0,1 0-1,-1 1 1,0-1 0,2 7 0,-2 4 81,0 1 0,-1-1 0,0 0 1,-3 15-1,2-22-44,0-1 1,-1 0-1,1 0 1,-1 1 0,-1-2-1,1 1 1,-1 0-1,0 0 1,0-1-1,0 1 1,-8 8-1,-4 0 111,9-8-57,0 0 0,0 1 0,-8 10 0,14-16-109,-1 0 1,0 0 0,0 0 0,0-1-1,0 1 1,0 0 0,0-1-1,0 1 1,0-1 0,0 1 0,-1-1-1,1 1 1,0-1 0,0 0 0,0 1-1,-1-1 1,1 0 0,0 0 0,0 0-1,-1 0 1,1 0 0,0 0-1,0-1 1,0 1 0,-2 0 0,-1-1-321,-1-1 1,1 1 0,0 0 0,0-1-1,-7-3 1,6-1-397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13.6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73 67 2697,'0'0'106,"0"-1"0,0 1 0,-1-1 0,1 0 0,0 1 0,0-1 0,0 1 1,-1-1-1,1 0 0,0 1 0,0-1 0,-1 1 0,1-1 0,0 1 0,-1-1 0,1 1 1,-1-1-1,1 1 0,-1 0 0,1-1 0,-1 1 0,1 0 0,-1-1 0,-3-3 388,-17-17 809,17 18-1130,1 0 0,0 0 0,0 0 0,0 0 0,-4-6 0,7 8-159,0 1 1,0 0-1,-1-1 1,1 1 0,0 0-1,0 0 1,0-1-1,0 1 1,-1 0-1,1 0 1,0-1 0,0 1-1,-1 0 1,1 0-1,0 0 1,0-1-1,-1 1 1,1 0 0,0 0-1,0 0 1,-1 0-1,1 0 1,0-1 0,-1 1-1,1 0 1,0 0-1,-1 0 1,1 0-1,0 0 1,-1 0 0,1 0-1,0 0 1,-1 0-1,1 0 1,0 1-1,0-1 1,-1 0 0,-1 0 59,7 3 24,-6 2-47,1 0-46,0-5-7,0 1-1,0-1 1,0 1-1,0-1 1,0 0 0,1 1-1,-1-1 1,0 0-1,0 1 1,0-1 0,0 1-1,0-1 1,0 0-1,0 1 1,0-1 0,-1 1-1,1-1 1,0 0-1,0 1 1,0-1 0,0 0-1,0 1 1,-1-1-1,1 0 1,0 1 0,0-1-1,-1 0 1,1 1-1,0-1 1,0 0 0,-1 0-1,1 1 1,0-1-1,-1 0 1,1 0 0,0 0-1,-1 1 1,1-1-1,0 0 1,-1 0 0,1 0-1,-1 0 1,1 0-1,0 0 1,-1 0 0,0 0-1,1 0-209,8 2-2434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6.6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44 459 3713,'-5'7'1318,"-13"13"1559,18-19-2809,-1-1 1,1 1-1,-1-1 1,1 0 0,-1 1-1,1-1 1,-1 0-1,1 1 1,-1-1-1,1 0 1,-1 0 0,0 0-1,1 0 1,-1 1-1,1-1 1,-1 0 0,0 0-1,1 0 1,-1 0-1,1 0 1,-1 0 0,0-1-1,1 1 1,-1 0-1,1 0 1,-1 0 0,1-1-1,-1 1 1,0 0-1,1 0 1,-1-1 0,1 1-1,-1 0 1,1-1-1,-1 0 1,25-18 3334,87-52-2919,-46 28-274,20-12-8,165-117 107,-205 135-279,49-36-159,-74 62-387,-8 7-261,-12 4 750,0 0-1,0 0 1,0 0-1,0 0 0,0 0 1,1 0-1,-1 0 0,0 0 1,0 0-1,0 0 1,0 0-1,0 0 0,1 0 1,-1 0-1,0 0 0,0 0 1,0 0-1,0 0 0,1 0 1,-1 0-1,0 0 1,0 0-1,0 0 0,0 0 1,0 0-1,0 0 0,1 0 1,-1 1-1,0-1 1,0 0-1,0 0 0,0 0 1,0 0-1,0 0 0,0 0 1,1 0-1,-1 1 0,0-1 1,0 0-1,0 0 1,0 0-1,0 0 0,-1 1-835,-1-1-373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6.9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0 3345,'-9'34'3620,"6"-26"-2860,0 0 1,1 0 0,-2 12-1,3 27-100,2 0 0,12 85 0,-7-78-484,26 168 294,-29-204-414,12 40-809,-15-58 744,0 0 0,0-1 0,0 1-1,1 0 1,-1 0 0,0 0 0,0 0 0,0 0 0,0 0 0,0 0 0,0 0 0,0 0 0,0 0-1,0 0 1,0 0 0,0 0 0,0 0 0,0 0 0,0 0 0,0 0 0,0 0 0,0 0 0,0 0-1,0 0 1,1 0 0,-1 0 0,0 0 0,0 0 0,0 0 0,0 0 0,0 0 0,0 0 0,0 0-1,0 0 1,0 0 0,0 0 0,0 1 0,0-1 0,0 0 0,0 0 0,0 0 0,0 0 0,0 0-1,0 0 1,0 0 0,0 0 0,0 0 0,0 0 0,2-5-435,-2 2-472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7.7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51 2961,'99'-35'1724,"-98"34"-1641,1 0 0,0 1 0,-1-1 0,1 1-1,0-1 1,0 1 0,-1 0 0,1 0 0,0 0 0,0 0 0,0 0 0,-1 0 0,1 0-1,0 1 1,2 0 0,-4-1-32,1 1-1,-1-1 1,1 1-1,-1-1 1,1 1 0,-1-1-1,0 1 1,1 0-1,-1-1 1,0 1-1,0 0 1,1-1-1,-1 1 1,0 0 0,0-1-1,0 1 1,0 0-1,0-1 1,0 1-1,0 0 1,1 7 328,10 19 360,-8-20-624,1 1 1,-2-1 0,1 1-1,-1 0 1,1 8 0,6 17 267,-7-28-258,0 2 0,-1-1 0,3 12 1,-2-3 75,-1-12-100,0 1 1,0-1 0,-1 1-1,1 0 1,-1 6 0,-1-4 605,1-14 51,1-6-672,0 7-77,0 0 1,0 1-1,0-1 1,1 0 0,2-6-1,-2 9-7,-1 0 0,0 0 0,0 0 0,0-1 0,0-5 0,-1 8-1,0 0-1,0-1 1,0 1 0,-1 0 0,1 0 0,-1 0-1,0 0 1,0 0 0,-1-4 0,1 4-1,0 0 0,0 1 1,0-1-1,1 0 0,-1 0 1,0 0-1,1 0 0,0 0 1,-1 1-1,1-1 0,0 0 1,0-3-1,3-8 8,-3 11-3,1 0 1,0-1-1,-1 1 1,1 0 0,-1 0-1,0 0 1,0 0 0,0-1-1,0 1 1,0 0 0,0 0-1,0 0 1,-1-1 0,1 1-1,-1 0 1,0 0 0,0 0-1,1 0 1,-1 0 0,-1 0-1,1 0 1,0 0 0,0 1-1,-1-1 1,-1-2 0,-1 1 5,3 2 3,0 0 0,0 0 1,1 0-1,-1 1 0,0-1 0,0 1 1,0-1-1,0 0 0,0 1 0,0-1 0,0 1 1,0 0-1,0-1 0,-1 1 0,1 0 0,0 0 1,0 0-1,0 0 0,0 0 0,0 0 0,0 0 1,-2 0-1,-5 0 128,7 1-143,0 0 1,0 0 0,0 0 0,1 0-1,-1 0 1,0 0 0,0 0-1,1 0 1,-1 0 0,1 0 0,-1 0-1,1 0 1,-1 0 0,1 3-1,-1-2-2,-3 8-7,0 0 1,1 0-1,1 0 0,0 0 1,0 0-1,0 11 1,1-11 1,1-2 1,-1 0-1,2 0 1,-1 0-1,1 0 1,1-1-1,-1 1 1,1 0-1,0-1 1,4 9-1,1 3-5,-5-11 19,1 0 0,-1 0 0,2 0-1,-1 0 1,1-1 0,0 1 0,1-1 0,0 0 0,0 0 0,0-1-1,1 0 1,10 10 0,-15-16 5,0 0-1,1 1 1,-1-1 0,1 0 0,-1 0-1,0 0 1,1 0 0,-1 0-1,1 0 1,-1 0 0,0-1-1,1 1 1,-1 0 0,0-1 0,1 1-1,-1-1 1,0 0 0,1 1-1,-1-1 1,0 0 0,0 0-1,1-1 1,1 1 20,2-2 19,-1 0 0,0-1 0,1 1 0,-2-1-1,1 0 1,0 0 0,-1 0 0,1-1 0,-1 1-1,0-1 1,-1 0 0,4-8 0,-1 2 77,-1-1 0,-1 0 1,0 0-1,2-18 1,-5 24-86,0-1 1,0 0-1,0 0 1,-1 0 0,0 0-1,0 0 1,-1 0-1,0 1 1,0-1 0,-1 1-1,1-1 1,-1 1-1,-1 0 1,-5-8 0,16 36-678,10 8 516,-5-11 83,-1 0-12,2-1 1,14 17-1,-19-25-127,1-1 0,0 0-1,0 0 1,1-1 0,0-1-1,0 0 1,1 0 0,0-1 0,0 0-1,19 6 1,0-5-571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8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190 474 2649,'4'2'1824,"0"38"-720,45 54-656,-39-44 288,-4-8-199,1 0-81,3-10-488,-6-13-681,2-15 625,-1-6-368,-1-19-336</inkml:trace>
  <inkml:trace contextRef="#ctx0" brushRef="#br0" timeOffset="1">87 69 5521,'-31'-34'2569,"7"15"-1681,4 3-680,11 16 216,7 10-200,6 9-328,2 2-368,11 2 368,-2-10-192,8-9-128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8.4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2385,'145'126'1824,"-122"-56"-600,8 7-688,1 3 368,-5-7-271,-6-10-97,-2-17-160,-5-8-72,-1-17-104,6-2-40,-15-15-144,7-4-312,-9-4 280,-2 2-152,0 0-176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29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143 236 4625,'0'-4'219,"1"0"65,-1 0 0,0 0 1,0 0-1,-1 0 0,1 1 1,-1-1-1,-1-6 0,1 9-220,1 0-1,-1 0 1,1 0-1,-1 1 1,0-1-1,1 0 1,-1 0-1,0 1 1,0-1-1,0 0 1,1 1-1,-1-1 1,0 0-1,0 1 1,0 0-1,0-1 1,0 1-1,0-1 1,0 1-1,0 0 1,0 0-1,0 0 1,0 0-1,0-1 1,-1 1-1,1 1 1,0-1-1,0 0 1,0 0-1,0 0 1,0 0-1,0 1 1,0-1-1,-1 1 1,-2 1 42,0-1 1,0 1-1,0-1 1,1 1-1,-1 0 1,1 1-1,-1-1 1,1 0-1,0 1 1,0 0-1,0 0 1,0 0-1,1 0 1,-1 0 0,1 1-1,-1-1 1,1 1-1,-1 3 1,-4 9-86,1 0 0,0 0 1,-3 18-1,5-17 49,-1-2-54,2 1 0,-2 18-1,4-30-4,1-1 0,0 1 0,-1 0 0,2 0-1,-1-1 1,0 1 0,1 0 0,0-1-1,0 1 1,0-1 0,0 1 0,0-1 0,1 1-1,0-1 1,2 5 0,-3-8 2,0 1 0,0 0 0,0 0 0,0-1 0,0 1 0,0 0 1,1-1-1,-1 1 0,0-1 0,0 0 0,0 1 0,1-1 0,-1 0 0,0 0 0,0 0 0,1 0 1,-1 0-1,0 0 0,0 0 0,1 0 0,-1 0 0,0-1 0,0 1 0,1 0 0,-1-1 0,0 1 1,0-1-1,0 1 0,2-2 0,1 0 40,1-1 0,-1 0 0,0 1 1,0-2-1,0 1 0,5-6 0,-1-1 84,-1 0-1,0 0 0,-1-1 1,0 0-1,0 0 0,-1 0 0,-1-1 1,0 1-1,0-1 0,-2 0 1,1-1-1,-1 1 0,-1 0 0,0-17 1,-1 27-122,-1 1 1,1-1 0,0 0 0,-1 1-1,0-1 1,1 1 0,-1-1-1,0 0 1,0 1 0,0 0 0,0-1-1,0 1 1,0 0 0,0-1-1,0 1 1,-1 0 0,1 0 0,0 0-1,-1 0 1,1 0 0,-1 0-1,1 0 1,-1 1 0,1-1 0,-1 0-1,-1 0 1,-2 0-20,1 0 0,0 0 0,-1 0 0,1 0 1,-1 0-1,1 1 0,0 0 0,-1 0 0,-6 1 0,-5 7-128,1 0-131,5-6 95,8-2 113,0 0 0,0 1 0,0-1 0,0 1 0,1-1-1,-1 1 1,0 0 0,0-1 0,1 1 0,-4 2 0,5-3 44,0 0 0,0 0 1,0 0-1,0 0 0,0 0 0,0 0 1,0 0-1,0 0 0,0 0 1,0 0-1,0 0 0,-1 0 1,1 1-1,0-1 0,0 0 1,0 0-1,0 0 0,0 0 0,0 0 1,0 0-1,0 0 0,0 0 1,0 0-1,0 0 0,0 0 1,0 0-1,0 0 0,0 0 1,0 0-1,0 0 0,0 0 0,0 1 1,0-1-1,0 0 0,0 0 1,0 0-1,0 0 0,0 0 1,0 0-1,0 0 0,0 0 1,0 0-1,1 0 0,-1 0 0,0 0 1,0 0-1,0 0 0,0 0 1,0 0-1,0 0 0,0 0 1,0 0-1,0 0 0,0 0 1,0 0-1,0 0 0,0 0 0,0 0 1,0 0-1,0 0 0,0 0 1,0 0-1,0 0 0,1 0 1,-1 0-1,0 0 0,0 0 1,8 1-400,10-4-219,1-5 117,0 0 0,-1-2 0,0 0 1,17-14-1,12-6-148,12-7-37,-30 18 257,1 1 1,61-27-1,-69 37 321,-13 4 81,1 0 0,-1 0 0,1 1-1,21-3 1,-28 6 35,0 0 1,0 0-1,0 0 0,1 0 0,-1 1 0,0 0 0,0-1 1,0 1-1,0 0 0,0 0 0,0 1 0,0-1 1,0 0-1,-1 1 0,1 0 0,0 0 0,-1 0 0,1 0 1,-1 0-1,4 5 0,-2-2 15,1 2-1,-1-1 1,0 0-1,-1 1 1,0 0-1,0 0 1,4 13-1,9 56 740,-8-28 637,-8-48-1367,0 0 0,0 0 0,1 0 1,-1 0-1,0 0 0,0 0 0,0 0 0,0 0 0,0 0 0,0 0 0,0 0 0,1 0 0,-1 0 1,0 0-1,0 0 0,0 0 0,0 0 0,0 0 0,0 0 0,0 0 0,1 0 0,-1 0 0,0 0 1,0 0-1,0 0 0,0 0 0,0 0 0,0 0 0,0 0 0,1 0 0,-1 0 0,0 0 1,0-1-1,0 1 0,0 0 0,0 0 0,0 0 0,0 0 0,0 0 0,0 0 0,0 0 0,0 0 1,0-1-1,0 1 0,0 0 0,0 0 0,0 0 0,0 0 0,0 0 0,0 0 0,0 0 0,0-1 1,0 1-1,0 0 0,0 0 0,0 0 0,7-13 441,-1 3-138,16-32 470,-18 32-733,1 0 0,0 0 0,1 0 0,0 0 0,1 1 0,0 0 0,0 1 0,13-12 0,-17 18-69,0 1 1,0-1-1,0 1 1,0-1 0,1 1-1,-1 0 1,0 0-1,1 0 1,-1 1 0,1-1-1,-1 1 1,1 0-1,0 0 1,-1 0 0,1 0-1,-1 1 1,1-1-1,-1 1 1,1 0 0,-1 0-1,0 0 1,1 1-1,-1-1 1,3 3 0,5 2-16,-1 0 1,-1 1-1,1 0 1,-1 0-1,14 15 0,-7-2 2,0 0-1,-2 0 0,16 28 0,-21-32 5,42 85-409,-43-89 224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0.9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247 146 2361,'-2'-2'496,"0"-1"1,0 1-1,0-1 1,0 0-1,0 0 1,1 0-1,-3-6 1,-6-12 218,-16-30 497,25 48-1081,0 0 1,-1 0-1,1 1 0,-1-1 0,0 0 0,0 1 0,0 0 0,0-1 0,0 1 0,0 0 0,-1 0 0,1 0 0,-1 0 0,1 1 0,-1-1 0,0 0 0,0 1 0,0 0 0,0 0 0,0 0 0,0 0 0,0 0 0,0 1 0,0 0 0,-5-1 1,1 2-82,-1 0 0,1 0 0,0 1 0,-1 0 0,1 1 0,0-1 0,0 1 0,-6 4 1,10-5-55,0 0 1,0 0 0,0 1 0,1-1 0,-1 1-1,1-1 1,0 1 0,0 0 0,0-1 0,0 1-1,0 0 1,0 1 0,1-1 0,0 0 0,-2 6-1,-8 14-38,10-21 37,0 0 0,0 0 0,0 1-1,0-1 1,0 0 0,1 0 0,-1 1-1,1-1 1,-1 1 0,1-1 0,0 0-1,0 1 1,0-1 0,0 1 0,0-1-1,1 0 1,-1 1 0,1-1 0,0 0-1,-1 1 1,3 2 0,-2-2 2,11 29-34,1-1 0,2 0 1,0-1-1,38 52 1,-27-44 38,-2 1 0,20 45 1,-33-57 7,0 0 0,-2 1 0,9 41 0,-11-23-1567,-7-46 1545,0 0 0,0 0 0,0 0 0,0 0 0,0 0 0,0 0 0,0 1 0,0-1 0,0 0 0,0 0 0,0 0-1,0 0 1,0 0 0,0 0 0,0 0 0,0 1 0,-1-1 0,1 0 0,0 0 0,0 0 0,0 0 0,0 0 0,0 0 0,0 0 0,0 0 0,0 0 0,0 1 0,0-1 0,0 0-1,-1 0 1,1 0 0,0 0 0,0 0 0,0 0 0,0 0 0,0 0 0,0 0 0,0 0 0,-1 0 0,1 0 0,0 0 0,0 0 0,0 0 0,0 0 0,0 0 0,0 0-1,-1 0 1,1 0 0,0 0 0,0 0 0,0 0 0,0 0 0,0 0 0,0 0 0,0 0 0,-1-1 0,-5-3-589,6 4 576,-10-9-1226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1.3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2 132 2433,'-2'-8'1336,"8"6"-600,6-1-344,10 1 288,3-2-88,10 4-144,-1-10-23,8 6-25,-7-11-40,7 9-88,-6-1-64,0 1-136,-7-7-240,-8-4 160,0 3-80,-6-7-80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1.6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 2649,'0'0'34,"0"0"1,0 0 0,1 0 0,-1-1 0,0 1 0,0 0 0,0 0 0,1 0 0,-1 0-1,0 0 1,0 0 0,1 0 0,-1 0 0,0 0 0,0 0 0,1 0 0,-1 0-1,0 0 1,0 0 0,1 0 0,-1 0 0,0 0 0,0 0 0,1 0 0,-1 0 0,0 0-1,0 1 1,0-1 0,1 0 0,-1 0 0,0 0 0,0 0 0,0 0 0,1 1 0,-1-1-1,0 0 1,0 0 0,0 0 0,0 1 0,0-1 0,0 0 0,1 0 0,-1 1 0,0-1-1,0 0 1,0 0 0,0 0 0,0 1 0,0-1 0,0 0 0,0 0 0,0 1-1,0-1 1,5 21 193,-4-14-40,17 43 402,-13-37-369,1 2 0,4 22 0,1 30 251,-5-27-217,1 0 0,15 42 1,-15-61-175,-2-8-9,0 1-1,-1 0 1,-1 0-1,4 29 1,-7-25-35,1 0 0,1-1 0,0 1 0,1-1 1,2 1-1,-1-1 0,13 29 0,-13-38-147,-3-6 73,0 1-1,0-1 0,0 0 1,0 1-1,0-1 1,1 0-1,-1 0 1,3 3-1,0-14-207,10-13-163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2.0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156 52 2200,'-21'62'1591,"14"-42"-1254,0-1-1,1 1 1,-3 27-1,7-20 341,1 0 0,5 52 0,-4-76-564,1 1 0,0 0-1,-1 0 1,1-1 0,1 1 0,-1 0 0,0-1-1,1 1 1,0-1 0,2 4 0,-3-5-59,0-1 1,1 0-1,-1 0 1,0 1-1,1-1 1,-1 0-1,1 0 1,-1 0-1,1 0 1,0 0-1,-1-1 0,1 1 1,0-1-1,0 1 1,0-1-1,-1 1 1,1-1-1,0 0 1,0 0-1,0 0 1,2 0-1,-1-1 13,-1 0 0,1 0 0,0 0 0,-1 0 0,1 0 0,-1-1 0,1 1 0,-1-1 0,1 0 0,-1 0 0,0 0 0,0 0 0,0 0 0,0 0 0,-1-1 0,1 1 0,0-1 0,-1 1 0,2-4 0,6-10 388,10-29 0,-18 43-408,4-12 152,0-1 0,0 1 1,-2-1-1,0 1 0,0-1 0,-1-17 1,-1 26-187,-1 0 0,-1 0 1,0-1-1,1 1 0,-2 0 1,1 0-1,-1 0 0,0 0 1,0 0-1,0 0 0,-1 1 1,0-1-1,0 1 0,-1 0 1,0 0-1,1 0 1,-7-6-1,1 3-214,0 1 1,-1 0-1,0 1 1,0 0-1,0 0 0,-21-7 1,11 6-524,0 0-1,-41-6 1,34 11-540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2.3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64 3001,'1'3'131,"1"-1"1,-1 1-1,1 0 1,-1-1 0,0 1-1,-1 0 1,1 0 0,0 0-1,-1 0 1,1 0-1,-1 0 1,0 5 0,-5 41 244,1-21-55,-7 111 1324,10-133-1462,1 0 0,-1 1 0,1-1 0,0 0 0,1 0 0,-1 0 1,1 0-1,0 0 0,1 0 0,-1 0 0,5 8 0,-6-13-154,0-1 1,0 0-1,1 0 0,-1 1 0,0-1 0,0 0 0,1 1 0,-1-1 0,0 0 1,0 0-1,1 0 0,-1 1 0,0-1 0,1 0 0,-1 0 0,0 0 0,1 0 0,-1 0 1,0 1-1,1-1 0,-1 0 0,1 0 0,-1 0 0,0 0 0,1 0 0,-1 0 1,0 0-1,1 0 0,-1 0 0,0-1 0,1 1 0,-1 0 0,1 0 0,13-11 608,11-23 16,-20 27-530,78-124 670,-81 128-810,-1 1 0,1-1 0,0 1 0,-1 0 1,1 0-1,1 0 0,-1 0 0,0 0 0,0 1 1,1-1-1,-1 1 0,0-1 0,1 1 0,0 0 0,-1 0 1,1 0-1,0 0 0,-1 1 0,1-1 0,0 1 1,0-1-1,5 1 0,-5 1-3,-1 0 0,0 0 0,0 0 0,0 0 0,0 0 0,0 1 0,0-1-1,0 1 1,-1-1 0,1 1 0,0-1 0,-1 1 0,1 0 0,-1 0 0,0 0 0,0 0 0,2 3 0,0 0-34,7 7 23,-1 0-1,2-1 0,18 16 1,-12-11 88,-15-14-30,0-1 0,0 0 0,0 1 0,1-1 1,-1 0-1,0 0 0,0 0 0,1-1 0,-1 1 1,0 0-1,1-1 0,-1 0 0,1 1 0,2-1 0,-4 0-8,0 0-1,1 0 1,-1 0-1,0 0 1,0-1-1,0 1 1,0 0-1,1 0 1,-1-1-1,0 1 1,0-1-1,0 1 0,0-1 1,0 1-1,0-1 1,0 0-1,0 1 1,0-1-1,0 0 1,0 0-1,-1 0 1,1 0-1,0 0 1,-1 0-1,1 0 1,0 0-1,-1 0 1,1 0-1,-1 0 1,1-1-1,0-7 91,0 1 0,-1 0 0,0-12 0,1-21 205,0 20-671,0 0 0,-1 0 0,-1 0 0,-1 1 0,-1-1 0,-1 1 0,-8-24 0,9 30-730,2 7-474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2.6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18 226 2192,'7'-4'511,"0"0"0,0 0 0,0 0 0,-1-1-1,1 0 1,-1-1 0,-1 0 0,1 1-1,-1-2 1,8-11 0,-4 3 275,-2 5-231,-1-1 0,0 1 0,5-17 0,-10 24-474,0 0 0,0-1 0,0 1 0,-1 0 0,1 0 0,-1 0-1,0 0 1,0-1 0,0 1 0,-1 0 0,1 0 0,-1 0 0,1 0 0,-1-1 0,0 1-1,0 0 1,-3-5 0,3 6-68,0 1-1,0-1 1,0 1-1,0-1 1,0 1-1,-1 0 0,1-1 1,0 1-1,-1 0 1,1 0-1,0 0 1,-1 0-1,1 0 1,-1 0-1,0 0 0,1 1 1,-1-1-1,0 1 1,1-1-1,-1 1 1,0-1-1,0 1 1,1 0-1,-1 0 0,0 0 1,0 0-1,0 0 1,1 0-1,-1 1 1,0-1-1,-2 1 1,0 1-19,1-1 0,0 1 0,0-1 0,0 1 0,0 0 0,0 0 0,0 0 0,0 1 1,1-1-1,-1 1 0,1 0 0,-1-1 0,1 1 0,0 0 0,-2 4 0,-1 4-28,0 0-1,0 0 0,1 0 1,1 1-1,0-1 0,-3 19 1,6-23 20,-1 0 1,1 0-1,0 0 1,1 0 0,0 1-1,0-1 1,0 0-1,1 0 1,0-1-1,1 1 1,-1 0-1,5 7 1,-6-12-30,1 0 0,-1 0 0,0 0-1,0-1 1,1 1 0,-1 0 0,1-1 0,0 1 0,-1-1 0,1 0 0,0 1 0,0-1-1,0 0 1,0 0 0,0 0 0,0 0 0,0-1 0,0 1 0,1-1 0,-1 1 0,0-1-1,0 0 1,0 1 0,1-1 0,-1 0 0,0-1 0,4 1 0,-1-1-69,0 0 1,-1-1-1,1 0 1,0 1-1,0-1 1,-1-1-1,1 1 1,-1-1-1,0 1 1,8-8-1,15-20-852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3.0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1 105 2256,'1'1'77,"0"0"0,0 0-1,0-1 1,0 1-1,1 0 1,-1 0-1,0 0 1,0 0-1,-1 0 1,1 1-1,0-1 1,0 0-1,-1 0 1,1 0-1,0 1 1,-1-1-1,1 0 1,-1 1-1,0-1 1,1 2-1,4 35 425,-4-28-272,0 34 447,-2-33-353,1 0 1,2 20-1,11 21 1042,-13-51-1316,1 0-1,-1 0 0,0-1 1,0 1-1,0 0 0,0 0 1,1 0-1,-1 0 0,0-1 0,1 1 1,-1 0-1,1 0 0,-1 0 1,1-1-1,-1 1 0,1 0 1,0-1-1,-1 1 0,1-1 1,0 1-1,-1-1 0,1 1 1,0-1-1,0 1 0,-1-1 1,1 0-1,0 1 0,0-1 0,0 0 1,0 1-1,-1-1 0,1 0 1,0 0-1,0 0 0,0 0 1,0 0-1,0 0 0,0 0 1,-1 0-1,1-1 0,0 1 1,0 0-1,0 0 0,0-1 1,1 0-1,3-2 108,1 0-1,-1 0 1,0-1 0,0 1-1,5-6 1,-6 5 7,7-6 52,-1 0 0,-1-1 0,0 0 1,13-22-1,10-12-16,5 0-1575,66-64 0,-75 88 416,5 1-445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3.3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34 1952,'67'-34'3206,"-66"34"-3172,-1 0 0,0 0-1,1 0 1,-1 0 0,0 0-1,0 0 1,1 0 0,-1 0-1,0 0 1,1 0 0,-1 0-1,0 0 1,0 1 0,1-1-1,-1 0 1,0 0-1,0 0 1,1 0 0,-1 0-1,0 0 1,0 1 0,1-1-1,-1 0 1,0 0 0,0 0-1,0 1 1,1-1 0,-1 0-1,0 0 1,0 1 0,0-1-1,0 0 1,1 0 0,-1 1-1,0-1 1,0 0 0,0 1-1,0-1 1,0 0-1,0 0 1,0 1 0,0-1-1,0 0 1,0 1 0,0-1-1,0 0 1,0 0 0,0 1-1,-1-1 1,0 15 581,-16 22 572,4 52 914,12-29-729,-4-43-922,4-15-399,0 1 0,0-1 1,1 0-1,-1 1 0,1-1 1,-1 0-1,1 1 1,0-1-1,0 0 0,0 1 1,0-1-1,1 5 0,0-5-19,28 110 1229,-17-66-1015,2-21-177,-11-21-54,0 1 1,0 0 0,0-1-1,-1 1 1,1 0 0,-1 0-1,-1 0 1,1 1 0,-1-1-1,1 0 1,-1 7 0,-1-10-55,0-1 1,0 1 0,0-1 0,0 1 0,0-1 0,0 1 0,0-1 0,-1 0 0,1 1 0,0-1 0,-1 1-1,1-1 1,-1 0 0,0 1 0,0-1 0,1 0 0,-1 0 0,0 0 0,0 1 0,0-1 0,0 0 0,0 0 0,0 0-1,0-1 1,-2 2 0,0 0-45,2-1 45,-1 1 1,0-1-1,1 0 1,-1 0-1,0 0 1,0 0-1,0 0 0,0-1 1,0 1-1,0 0 1,0-1-1,0 0 1,0 1-1,0-1 1,0 0-1,0 0 0,-1 0 1,1 0-1,0-1 1,-3 0-1,-7 0-189,-38-3-789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6.2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1773 1077 2721,'-1'24'819,"-1"0"138,2 0 2620,-5-23 196,-9-4-2602,12 2-870,-25-3 56,0 2-150,-32-8 463,-79-22 0,75 15-378,30 8-43,0-1 0,1-1-1,-57-28 1,-41-30 723,87 47-523,-82-29-1,83 36-265,1-2 1,-53-30-1,52 21-131,2-3 0,1-1 0,1-2 0,2-2-1,1-1 1,-34-44 0,40 41-39,1-1 1,-27-51-1,8 19-7,25 39-3,16 24 0,0 0-1,-12-10 1,12 12-3,0-1-1,-9-12 1,-46-62-9,55 73 1,1 0 0,0-1 1,1 1-1,-6-18 0,8 22-77,1-1-1,-1 1 0,0-1 1,-1 1-1,1 0 1,-5-7-1,7 11 85,0 0 0,-1 0 0,1 0 0,0 0-1,0 0 1,0-1 0,-1 1 0,1 0 0,0 0-1,0 0 1,-1 0 0,1 0 0,0 0 0,-1 0 0,1 0-1,0 0 1,0 0 0,-1 0 0,1 0 0,0 0-1,0 0 1,-1 0 0,1 0 0,0 0 0,0 0 0,-1 0-1,1 0 1,0 0 0,0 0 0,-1 1 0,1-1-1,0 0 1,0 0 0,0 0 0,-1 0 0,1 1-1,0-1 1,0 0 0,0 0 0,0 0 0,-1 1 0,1-1-1,0 0 1,0 0 0,0 1 0,0-1 0,0 0-1,0 0 1,0 1 0,0-1 0,0 1 0,-5 14-49,5-14 48,-3 9 1,-1 0 1,-1 0-1,1-1 0,-1 1 0,-1-1 1,0 0-1,-14 16 0,-13 20-1,32-43 14,0-1 1,0 0-1,0 0 0,0 0 1,0-1-1,-1 1 1,1 0-1,0 0 0,0-1 1,-1 1-1,1-1 0,-1 1 1,1-1-1,-1 1 1,1-1-1,0 0 0,-2 0 1,4-10-36,5-2 21,1 0 0,0 0 0,1 1 0,0 0-1,13-14 1,-10 13 0,24-37-8,-22 37-12,-2 5-27,-7 1-109,1 3-183,8 8 299,41 21-4,33 14 81,-74-36 23,-12-4-112,1 0 0,-1 1 0,1-1 0,-1 0 0,1 1 0,-1-1 1,0 1-1,1 0 0,-1-1 0,0 1 0,1 0 0,-1 0 0,0 0 0,0 0 0,0 0 0,0 0 0,0 0 0,0 0 0,0 0 0,0 1 0,0-1 1,0 0-1,0 3 0,8 13-587,-8-16 61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8.2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4493 86 7866,'-70'-9'1233,"-84"-6"862,-68-10-2020,57 3-102,-304 8 3,427 14 23,-68 2-29,-1 6 1,1 4-1,-142 34 0,-335 110-123,414-99 126,-217 101 1,54 16 23,147-73-4,-261 130-10,372-190 3,3 3 0,2 4 0,-69 57 0,115-80-5,0 1 0,2 0-1,1 2 1,-28 43 0,37-51-4,1 2 1,1-1-1,1 2 0,1-1 1,-15 46-1,-10 73-85,31-113 89,1 0-1,2 1 0,1 29 0,10 75-23,-6-116 39,0 0-1,1 0 1,1-1 0,1 0-1,13 29 1,-5-21-7,1-1 1,1 0-1,1-1 1,1-1-1,0-1 1,32 27-1,140 93-141,-140-107 71,2-1 0,65 28-1,234 75-192,-287-115 256,62 21-45,211 39 0,-224-65 26,2-6 0,171-8 0,-220-3 28,280-18-13,-244 9 22,142-33 0,-130 11 23,162-71-1,-187 68 0,220-106 131,-256 113-50,-2-3 1,-1-1-1,76-69 1,-74 51 110,-2-2 0,-3-3 0,-2-1-1,48-80 1,-57 78-63,-2-1 0,-3-1-1,-3-2 1,-2-1 0,21-81 0,-41 125-102,-2-1 1,0 0 0,-1 0 0,0 0-1,-2-1 1,-1 1 0,-1 0 0,-3-23 0,-2 18 60,-11-28 1,11 37-54,-3-11 112,-2 2 0,0-1 0,-24-39 1,6 15 72,26 44-231,-1 1-1,1-1 1,-1 1-1,0 0 1,-1-1 0,0 2-1,0-1 1,0 1-1,0-1 1,-1 1-1,-10-6 1,4 2-47,0 2-1,-1-1 1,0 2-1,0 0 1,-1 0 0,0 1-1,0 1 1,0 0-1,-28-3 1,10 4-82,0 2-1,-1 1 1,-42 5-1,-196 44-1492,191-31 589,-21 5-1350,3-3 1025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39.2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1 171 7506,'85'-1'2839,"41"6"-3102,-55-1 391,350 7-160,-290-15 78,157-23-1,450-44 352,-644 65-349,132-4 99,57-4 64,-193 5-152,282-17 107,-178 31-80,-70 0 79,149-14 0,-228 4-116,191-13 144,-211 18-167,40 7 1,-42-4-3,43 1 1,61-5 49,-115 3-61,-1-1 1,0 2 0,1-1-1,19 9 1,-29-11-12,14 10 32,-7-4-2,-5-4-14,-6-1 15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0.1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461 70 9138,'-58'-59'2494,"48"49"-2039,7 10-407,-7 11-242,6-7 140,0 0-1,0 1 1,1 0 0,-1 0 0,1 0-1,-3 6 1,-45 110-117,-9 18 105,39-91 43,2 1 0,-15 58-1,-12 106-408,44-201 369,1 1-1,0-1 1,1 0 0,0 1-1,0-1 1,3 13-1,4-11 61,-7-14 13,0 0-1,0-1 1,0 1 0,0 0 0,0 0 0,0 0-1,0 0 1,0 0 0,0 0 0,1 0 0,-1 0 0,0 0-1,0 0 1,0-1 0,0 1 0,0 0 0,0 0-1,0 0 1,0 0 0,0 0 0,0 0 0,1 0-1,-1 0 1,0 0 0,0 0 0,0 0 0,0 0-1,0 0 1,0 0 0,0 0 0,1 0 0,-1 0-1,0 0 1,0 0 0,0 0 0,0 0 0,0 0-1,0 0 1,0 0 0,0 0 0,1 0 0,-1 0-1,0 0 1,0 0 0,0 0 0,0 1 0,0-1-1,0 0 1,0 0 0,0 0 0,0 0 0,0 0-1,1 0 1,-1 0 0,0 0 0,0 0 0,0 0 0,0 1-1,0-1 1,0 0 0,0 0 0,0 0 0,0 0-1,0-15 108,1-1 1,1 1-1,7-30 0,-3 18-62,2-33 22,-3 0 0,-2-69 0,1-23-63,6-13-34,-10 161 14,0 1 1,1-1 0,-1 1 0,1-1 0,0 1 0,2-7 0,3-9-137,-6 18 133,0 1 0,1-1 1,-1 0-1,0 1 0,0-1 0,0 1 0,0-1 0,1 1 0,-1-1 1,0 1-1,0-1 0,1 1 0,-1-1 0,0 1 0,1 0 0,-1-1 1,0 1-1,1-1 0,-1 1 0,1 0 0,-1-1 0,1 1 0,-1 0 0,1 0 1,-1-1-1,1 1 0,-1 0 0,1 0 0,-1 0 0,1 0 0,-1 0 1,2 0-1,0 0-18,0 0 1,0 0-1,0 1 1,0-1 0,0 1-1,0 0 1,0 0-1,-1 0 1,4 1-1,5 5-57,-1-1-1,11 12 0,-19-18 87,12 12-40,0 0 0,-1 0 0,0 1 1,-1 0-1,-1 1 0,17 29 1,4 8 5,44 52 1,-17-25 28,-31-39 4,2-2-1,58 56 1,-83-89-1,9 8 7,0 0 1,-2 0-1,1 2 0,14 21 0,-24-31 1,1 1 0,-1-1 0,0 0 0,-1 1 0,1-1 0,-1 1 0,0-1 0,0 1 0,0 0-1,0-1 1,-1 1 0,0 0 0,0-1 0,0 1 0,-1 0 0,0 0 0,0-1 0,0 1 0,0-1 0,0 1-1,-1-1 1,-2 5 0,-2 1 30,1-1 0,-1 0 0,-1 0 0,0 0 0,0-1 0,-1 0 0,-16 13 0,-2-1 112,-37 19 0,26-16-30,-281 160 986,291-170-1014,16-7-39,-1 0 1,-13 4-1,0-1 43,-25 13 1,8-4-117,39-17-86,0 1 0,0-1 0,0 1 0,0-1 0,0 1-1,0 0 1,1 0 0,-1 0 0,0 1 0,1-1 0,0 1 0,0-1-1,-1 1 1,-1 4 0,-4 10-401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1.6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546 1712 3617,'-5'0'292,"1"0"1,0 0-1,-1-1 1,1 1-1,0-1 1,-1 0-1,1-1 0,0 1 1,0-1-1,0 0 1,0 0-1,0 0 1,0 0-1,1-1 1,-1 1-1,1-1 1,-5-5-1,-6-2 126,-29-24 736,-72-71 0,95 84-1059,0-2 1,2 0-1,1-1 1,1-1-1,-14-28 1,0-16-54,2-2 0,-36-147-1,45 134-42,-9-109 0,24 136-12,2 1 1,11-111-1,-4 121-31,2 0 0,3 0-1,22-68 1,-25 99 8,0-1 1,0 1-1,1 0 0,1 1 1,17-21-1,-19 27 7,0 0 0,1 0-1,0 1 1,0 0 0,1 1-1,0 0 1,0 0 0,0 1-1,18-7 1,-22 10 15,0 0 0,-1 0 0,1 1 1,0-1-1,0 1 0,0 1 0,1-1 0,-1 1 0,0 0 0,0 0 0,10 1 0,-8 2-3,0-1-1,0 1 0,0 1 1,-1-1-1,1 1 0,-1 0 1,0 1-1,0-1 0,0 1 0,5 6 1,1 2 12,0 0 0,-1 0 0,-1 1 0,0 0 0,-1 1 0,0 0 0,-2 1 0,0 0 0,8 23 0,-10-23 6,-1 0 1,0 0-1,-1 0 0,-1 0 0,0 0 0,-1 1 0,-1-1 0,0 1 0,-2-1 0,-5 31 0,-8 3 54,-34 72 0,45-113-45,-4 11 30,-2 0 0,0 0 1,-2-2-1,0 1 0,-1-1 0,-22 24 0,27-35-3,1 0 1,-1 0 0,0 0-1,-1-1 1,1 0 0,-1-1-1,0 0 1,-1-1 0,1 0-1,-1 0 1,0-1 0,0 0-1,0 0 1,0-1 0,-18 1-1,24-4-23,0 1 0,1 0 0,-1-1 0,1 0 0,-1 0 0,1 0 0,-1 0 0,1 0 0,0-1 0,0 0 0,-1 1 0,1-1 0,0-1 0,1 1 0,-1 0 0,0-1 0,1 1 0,-1-1 0,1 0 0,0 1 1,-3-5-1,2 3-34,0-1-1,1 0 1,-1 0 0,1 0 0,0 0 0,0-1 0,1 1 0,-1 0 0,1-1 0,0 1 0,1-1 0,-1 1 0,1-7 0,0 10 8,1 1-1,-1-1 1,0 0-1,0 0 0,1 0 1,-1 1-1,1-1 1,0 0-1,-1 1 0,1-1 1,0 0-1,0 1 1,0-1-1,0 1 0,0-1 1,1 1-1,-1 0 1,0-1-1,1 1 0,-1 0 1,1 0-1,-1 0 1,1 0-1,-1 0 0,1 0 1,0 1-1,-1-1 1,1 1-1,0-1 1,0 1-1,0-1 0,-1 1 1,4 0-1,6 0-45,0 0 0,0 1-1,-1 0 1,20 5 0,-8-2-4,92 19-148,-95-20 197,0 0 1,-1 1-1,0 2 0,0 0 0,0 0 0,-1 2 0,1 0 0,-2 1 0,20 13 0,-12-4 16,-1 2 0,-1 0 1,0 1-1,-2 1 0,0 1 0,-2 0 0,30 51 0,-40-59-101,1-1-1,0 0 1,1 0-1,1 0 1,0-2-1,0 1 0,2-1 1,-1-1-1,29 19 1,-13-15-353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2.0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202 1 4865,'-6'0'191,"0"0"0,0 1 0,0 0-1,0 1 1,0-1 0,0 1 0,0 0 0,0 1-1,1-1 1,-8 5 0,7-2-193,0 0 0,0 0 0,1 0-1,-1 1 1,1 0 0,0 0 0,-7 12 0,4-4-10,1-1 0,0 2-1,1-1 1,1 0 0,-5 20 0,-10 77-43,13-68 37,3-16 3,2 0-1,0 43 1,2-63 13,1 0 1,0 0 0,0 0 0,1 0-1,-1 0 1,2-1 0,3 10-1,-6-15 7,1 1 0,0 0 0,0-1 0,0 1 0,0-1-1,0 1 1,0-1 0,0 1 0,0-1 0,1 0 0,-1 1 0,1-1-1,-1 0 1,1 0 0,-1 0 0,1 0 0,0 0 0,-1-1 0,1 1-1,0 0 1,0-1 0,-1 0 0,1 1 0,0-1 0,0 0 0,0 0-1,0 0 1,-1 0 0,1 0 0,3 0 0,-1-2 24,-1 1 1,1-1-1,-1 1 1,0-1-1,1 0 1,-1 0-1,0 0 1,0-1-1,0 1 1,0-1-1,-1 0 1,1 1-1,-1-1 1,0 0-1,0-1 1,0 1-1,0 0 0,0-1 1,1-3-1,3-8 174,0-1 0,7-32-1,2-28 349,12-45 128,-24 108-801,-2 10 51,1 7 5,2 6 8,31 69-97,-24-50 169,1-1 0,1 0 0,2-1 1,26 37-1,-38-61-26,0 1 0,0-1 1,0 0-1,0-1 1,0 1-1,1-1 1,-1 1-1,1-1 1,-1 0-1,1 0 0,0-1 1,0 1-1,0-1 1,0 0-1,0 0 1,0 0-1,1 0 1,-1-1-1,0 1 0,5-2 1,-5 0-85,-1 0 0,1 0-1,-1-1 1,0 0 0,6-3 0,4-3-159,38-16-197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2.3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137 1 3169,'-3'1'120,"0"1"-1,0 0 1,0 0 0,0 0 0,1 1 0,-1-1 0,1 1 0,0-1 0,-1 1-1,1 0 1,0 0 0,1 0 0,-1 0 0,-2 5 0,0 5 109,0-1 0,-4 23 0,6-23-4,-1 1 1,-5 15 0,-3 1 83,5-13-116,-12 24 0,5-19-107,9-16-70,1 1 0,0-1-1,0 1 1,-3 7 0,5-10-13,1 0 1,-1 0-1,1 1 0,0-1 0,-1 0 1,1 0-1,0 0 0,1 0 0,-1 0 1,1 0-1,-1 0 0,2 4 1,0-3 1,0 1 1,0-1-1,0 1 1,0-1-1,1 0 1,-1 0-1,1 0 1,0-1 0,1 1-1,-1-1 1,8 7-1,2-1 22,0 0 1,17 8-1,-20-12-14,5 4 31,1-2 0,22 9 0,-31-14-22,0 0-1,0-1 1,0 1 0,0-1-1,1-1 1,-1 1-1,0-1 1,9-1 0,7-2 5,28-4 206,-47 6-297,1 0 1,-1 0 0,1-1 0,-1 0 0,0 0-1,0 0 1,0 0 0,0-1 0,4-3 0,8-12-213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3.0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0 329 2112,'39'62'1095,"-31"-38"-354,-1-9 362,-7-15-1057,0 0 1,1 1-1,-1-1 1,0 0-1,1 0 0,-1 0 1,1 0-1,-1 0 1,0 0-1,1 0 1,-1 0-1,0 0 1,1 0-1,-1 0 1,1 0-1,-1 0 1,0 0-1,1-1 1,-1 1-1,0 0 1,1 0-1,-1 0 1,0-1-1,1 1 1,-1 0-1,0 0 1,1-1-1,-1 1 1,0 0-1,0 0 1,1-1-1,-1 1 1,0 0-1,0-1 1,0 1-1,1-1 1,20-22 1814,-10 13-1464,-1-2 1,0 1-1,-1-1 1,0-1 0,11-19-1,-8 1-202,-1 0 0,-2 0 0,-1-1 0,4-37 0,-8 47-106,-3 18-63,0 0 0,0 0 0,-1-1 0,0 1 0,0 0 0,0-1 0,0 1 0,-1 0-1,-1-7 1,1 8-8,0 1 0,-1-1 0,1 0 0,-1 1 0,0-1 0,0 1 0,0-1 0,0 1 0,0 0 0,-1 0 0,1 0 0,-1 0-1,1 0 1,-4-1 0,5 2-15,-1-1 0,0 1 0,1 0 0,-1 0 0,0 0 0,0 1 0,0-1 0,1 0 0,-1 1 0,0-1 0,-3 1 0,3 0-11,1 0 0,-1 1 0,0-1 0,1 1 0,-1 0 0,1 0 0,-1-1 0,1 1 0,-1 0 0,1 0 0,0 0 0,-1 0 0,1 1 0,0-1 0,0 0 0,0 1 0,-1 1 0,0 0-11,0 0-1,1 0 0,0 0 0,-1 0 0,1 0 1,0 0-1,1 0 0,-1 1 0,0-1 0,1 5 1,-2 5-44,1-4 30,0 0 0,0 0-1,1 0 1,0 0 0,1 0 0,0 0-1,0 0 1,1 0 0,0 0 0,1 0-1,3 9 1,2 1 18,1-2 0,0 1 1,1-1-1,13 17 0,-3-10 24,1-1-1,1-1 1,27 21-1,-37-32 3,-8-8-64,0 0-1,0 1 1,1-2-1,-1 1 1,1-1-1,8 4 0,-12-6-15,0 1 0,-1-1-1,1 0 1,0 0-1,0 0 1,-1 0-1,1 0 1,0 0-1,0 0 1,0 0 0,-1 0-1,1 0 1,0-1-1,0 1 1,-1 0-1,1 0 1,0-1-1,0 1 1,-1-1 0,1 1-1,0 0 1,-1-1-1,1 1 1,-1-1-1,1 0 1,-1 1-1,1-1 1,-1 1 0,1-1-1,-1 0 1,1 1-1,-1-1 1,1-1-1,1-1-173,13-20-801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3.5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15 338 3329,'-2'-3'262,"-7"-18"1073,6 12-591,3 7 17,2 3-749,-1 0 0,0 0 0,0 0-1,-1 1 1,1-1 0,0 0 0,0 0 0,0 1 0,-1-1 0,1 0 0,-1 1 0,1 2 0,3 6-11,45 106 71,32 64 1072,-81-179-1076,1-1 0,-1 0-1,0 1 1,0-1 0,0 1 0,0-1 0,1 0 0,-1 1-1,0-1 1,0 0 0,1 1 0,-1-1 0,0 0-1,1 0 1,-1 1 0,0-1 0,1 0 0,-1 0 0,1 1-1,-1-1 1,0 0 0,1 0 0,-1 0 0,1 0 0,-1 0-1,0 0 1,1 0 0,-1 0 0,1 0 0,-1 0-1,0 0 1,1 0 0,-1 0 0,1 0 0,-1 0 0,1 0-1,-1 0 1,0 0 0,1 0 0,-1-1 0,0 1-1,1 0 1,-1 0 0,1-1 0,-1 1 0,0 0 0,0 0-1,1-1 1,-1 1 0,1-1 0,5-2 110,-5 2-117,1 0 1,0 0 0,-1-1 0,1 1-1,0-1 1,-1 1 0,0-1-1,1 0 1,-1 0 0,0 1 0,0-1-1,0 0 1,0 0 0,0 0-1,0 0 1,-1 0 0,1 0 0,-1 0-1,1 0 1,-1-1 0,0 1-1,0-4 1,2-5 71,4-45 104,0-88 0,3-33-207,-8 173-40,6-36-61,-6 38 56,-1 1-1,1-1 1,-1 1-1,1-1 0,-1 1 1,1-1-1,0 1 1,0 0-1,0 0 1,0-1-1,0 1 1,0 0-1,0 0 0,0 0 1,0 0-1,0 0 1,1 0-1,-1 0 1,0 0-1,1 1 1,-1-1-1,2 0 0,-1 1 0,0 0 0,-1 0 0,1 1 0,-1-1-1,1 1 1,0-1 0,-1 1 0,1-1 0,-1 1 0,1 0-1,-1 0 1,1 0 0,-1 0 0,0 0 0,0 0-1,1 0 1,-1 0 0,0 1 0,0-1 0,0 0-1,0 1 1,0-1 0,0 0 0,0 3 0,3 1-32,6 10-6,-1 0 1,-1 1-1,13 31 0,-13-28 76,0 0 1,14 21-1,-22-39-14,0 0 0,0-1 0,1 1 0,-1 0 0,0-1 0,1 1 0,-1 0 0,1-1 0,-1 1 0,1-1 0,-1 1 0,1-1 0,-1 1 0,1-1 0,-1 1 0,1-1 0,-1 0 0,1 1 0,0-1 0,-1 0 0,1 1 0,0-1 0,-1 0 0,1 0 0,1 1 0,-1-2 17,0-1 0,0 1 1,0 0-1,0 0 0,-1 0 1,1-1-1,0 1 0,-1 0 0,1-1 1,-1 1-1,1 0 0,-1-1 0,1-1 1,44-124 458,-6 19-353,-33 84-113,-5 18-30,0 1 1,1-1 0,-1 1 0,1-1-1,0 1 1,1-1 0,5-8 0,-8 14 1,1-1 0,-1 1 0,1-1 1,-1 1-1,0 0 0,1-1 0,-1 1 1,1 0-1,-1 0 0,1-1 0,0 1 0,-1 0 1,1 0-1,-1 0 0,1 0 0,-1-1 1,1 1-1,-1 0 0,1 0 0,0 0 1,-1 0-1,1 1 0,-1-1 0,1 0 1,-1 0-1,1 0 0,0 0 0,-1 0 1,1 1-1,-1-1 0,1 0 0,-1 1 1,1-1-1,-1 0 0,1 1 0,0 0 1,17 17-140,-14-14 116,10 14-14,0 1 1,-1 0-1,21 42 0,9 15 100,-24-48-17,15 21 100,-34-48-136,0-1 0,0 0 0,0 0 0,1 1 0,-1-1 0,0 0 0,0 0 0,0 1 0,1-1 0,-1 0 0,0 0 0,1 0 0,-1 0 0,0 1 0,0-1 0,1 0 0,-1 0 0,0 0 0,1 0 0,-1 0 0,0 0 0,1 0 0,-1 0 0,0 0 0,1 0 0,-1 0 0,0 0 0,1 0 0,-1 0 0,0 0 0,1 0 0,-1 0 0,0 0 0,1-1 0,8-8-281,-4 3-43,18-17-1100,-2-2 614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7:43.9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1 436 3121,'109'-72'1413,"-106"70"-1343,0 0 1,0-1-1,-1 1 0,1-1 0,0 0 0,-1 1 0,0-1 0,1 0 0,-1 0 0,-1 0 1,1-1-1,0 1 0,-1 0 0,1-1 0,-1 1 0,0-1 0,0 0 0,-1 1 1,1-1-1,0-4 0,1-11 190,1 9-95,1 0 1,0 0 0,0 1 0,1-1-1,11-14 1,11-24 557,-14 21-167,9-21 480,-21 44-880,0 0-1,0 0 1,0 0 0,0 0-1,-1-1 1,1 1 0,-1 0 0,0 0-1,-2-8 1,2 10-112,0 1 0,0-1 0,-1 1 0,1 0 1,0-1-1,-1 1 0,0 0 0,1-1 0,-1 1 0,0 0 0,1 0 0,-1-1 0,0 1 1,0 0-1,0 0 0,0 0 0,0 0 0,0 0 0,-1 0 0,1 1 0,0-1 0,0 0 0,-1 1 1,1-1-1,0 0 0,-1 1 0,1 0 0,0-1 0,-1 1 0,1 0 0,-1 0 0,-2-1 1,1 2-2,-1-1 1,0 1 0,0 0 0,1 0 0,-1 0 0,1 0 0,-1 0-1,1 1 1,-1 0 0,1-1 0,-6 6 0,1 0-35,0 0-1,0 1 1,1 1 0,0-1 0,1 1-1,0 0 1,0 1 0,1-1-1,-6 15 1,-9 15 16,13-26-16,0 1 1,1-1-1,1 1 1,0 0-1,1 1 1,1-1-1,0 1 1,1-1-1,1 1 1,0 0-1,1 0 1,0-1-1,1 1 1,1 0-1,5 21 1,40 97 143,-44-128-149,-1 1 1,1 0-1,0 0 0,0-1 0,1 1 0,0-1 0,0 0 0,0 0 0,0-1 1,7 6-1,-5-6-29,1 0 0,-1 0 1,0-1-1,1 0 0,0 0 1,-1-1-1,1 0 0,0 0 1,12 1-1,63 9-95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28.4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765 381 4145,'51'197'1615,"-49"-187"-1500,0-1 0,-1 1 0,-1 0-1,1 0 1,-2-1 0,1 1 0,-1 0 0,-1 0 0,1-1 0,-7 18 0,1-1 124,-48 246 762,24-108-460,-14-10 257,15-60-303,-23 99 215,-85 255-114,61-238-383,49-146-120,-23 66 177,-28 92 381,69-202-485,-17 29 1,20-38-41,0 0-1,1 0 1,0 1-1,1 0 1,0 0-1,-5 21 1,6-20 135,2-11 85,1-4-320,1 0 0,0 0 0,0 0 0,0 0 0,0 0 0,0 0 0,1 0 0,-1 0 0,1 0 0,0-2 0,6-25 41,-1-1-1,1-31 0,2-8-16,1 20-24,33-91 1,-1 5-14,-5-50 1,-9 38-4,-10 68-5,15-73 0,-32 148-5,23-106 6,7 1 1,-12 1-5,5-19-3,-15 88 1,8-32 0,2 1 0,31-74 0,-25 86 1,2-2 2,30-96 0,19-98 32,-74 246-26,1 1 1,-1 0-1,0-1 1,0-10-1,-1 14-2,-1 1-1,-1 0 1,1-1 0,0 1 0,-1 0-1,0-1 1,1 1 0,-1 0-1,-1-1 1,1 1 0,-3-4 0,4 6-11,-1 1 0,1 0 0,-1-1 0,1 1 0,-1 0-1,0 0 1,1 0 0,-1-1 0,0 1 0,1 0 0,-1 0 0,0 0 0,1 0 0,-1 0 0,0 0 0,1 0 0,-1 0 0,0 1 0,1-1 0,-1 0 0,1 0 0,-1 0 0,0 1 0,-26 9-99,24-9 97,-5 2-7,0 0-1,1 1 1,-1 0-1,1 1 1,-1-1-1,1 1 1,1 1 0,-1-1-1,1 1 1,-6 7-1,-93 106-183,93-104 182,-1 0 0,0-1 1,0-1-1,-21 16 0,-12 6-8,31-21 18,-1-2-1,-1 0 1,0-1 0,-27 13 0,-30 13 20,50-24 35,-1-1-1,-47 16 0,59-24-12,12-3-30,-1 0 1,1 0 0,-1-1-1,0 1 1,1-1-1,-1 1 1,0-1 0,1 0-1,-1 1 1,0-1-1,1 0 1,-1 0 0,0 0-1,0 0 1,1-1-1,-1 1 1,0 0 0,-2-2-1,2 1 1,0 1-1,0-1 0,0 0 1,1 0-1,-1-1 0,0 1 1,1 0-1,-1 0 0,0-1 1,1 1-1,0-1 0,-1 0 1,1 1-1,0-1 0,0 0 1,0 0-1,0 1 0,0-1 1,0 0-1,1 0 0,-1 0 1,1 0-1,-1 0 0,1 0 1,0-1-1,-1 1 0,2-3 1,1-13-19,1 0 1,1 1 0,0 0-1,1 0 1,1 0 0,1 1-1,17-31 1,78-111 75,-100 155-70,0 0 0,0 1-1,0 0 1,0 0 0,0-1-1,0 1 1,0 0 0,4-2-1,-4 3-1,0 1 0,-1-1 0,1 1 0,0-1-1,-1 1 1,1-1 0,0 1 0,0 0 0,-1 0 0,1 0-1,0 0 1,0 0 0,-1 1 0,1-1 0,0 0 0,-1 1 0,1-1-1,3 2 1,3 2-4,1 1 0,-1 0 0,0 0 0,0 1-1,-1 0 1,0 0 0,0 0 0,0 1 0,-1 0 0,7 9 0,-9-10 17,1-1 1,-1 0 0,1 0 0,1 0 0,-1 0 0,1-1 0,0 0 0,0 0 0,0-1 0,11 5 0,0 2 26,-16-10-29,0 1 1,1-1-1,-1 1 0,0 0 1,0-1-1,0 0 0,1 1 1,-1-1-1,0 0 0,1 0 1,-1 0-1,0 0 0,1 0 1,1 0-1,-3-1 1,-1 0 0,1 0-1,0 0 1,0 0 0,-1 1 0,1-1-1,0 0 1,-1 0 0,1 0 0,-1 0 0,0 0-1,1 1 1,-1-1 0,0 0 0,-3-5 14,3 5-12,0 0 0,0-1-1,1 1 1,-1-1 0,1 1 0,-1-1 0,1 1 0,-1-1 0,1 0-1,0 1 1,0-1 0,-1 1 0,1-1 0,1 0 0,-1 1-1,0-1 1,0 1 0,1-3 0,0 3-4,-1 0 1,1 0-1,-1 0 1,1 1-1,0-1 1,0 0-1,-1 1 1,1-1-1,0 0 1,0 1-1,0-1 1,0 1-1,0-1 0,0 1 1,-1-1-1,1 1 1,0 0-1,0 0 1,0-1-1,1 1 1,-1 0-1,0 0 1,0 0-1,0 0 0,1 0 1,-1 0-1,0 1 0,0-1 0,0 0 0,0 0 1,0 0-1,0 0 0,0 0 0,0 0 0,0-1 0,0 1 0,0 0 0,0 0 0,0-1 1,0 1-1,0 0 0,0-1 0,-1 1 0,1-1 0,0 0 0,0 1 0,0-1 0,-1 0 1,1 1-1,0-1 0,0 0 0,0-1 0,-1 1 2,0-1 1,0 1-1,1-1 1,-1 0-1,-1 1 0,1-1 1,0 0-1,0 1 1,-1-1-1,1 1 1,-1-3-1,-1-1 1,2 1 2,0 1 0,0-1 1,0 0-1,0 1 0,1-1 1,0 1-1,-1-1 0,1 1 0,2-5 1,1-5 9,-4 13-18,0-1 1,0 1-1,0-1 1,-1 0-1,1 1 1,0-1-1,0 1 0,0-1 1,0 1-1,-1-1 1,1 1-1,0-1 0,0 1 1,-1-1-1,1 1 1,0-1-1,-1 1 1,1 0-1,-1-1 0,1 1 1,0 0-1,-1-1 1,0 1-2,1 0 1,0-1 0,-1 1 0,1 0-1,0 0 1,0 0 0,0 0 0,-1-1-1,1 1 1,0 0 0,0 0 0,0 0-1,-1-1 1,1 1 0,0 0 0,0 0-1,0-1 1,0 1 0,0 0-1,0-1 1,0 1 0,0 0 0,-1 0-1,1-1 1,0 1 0,0 0 0,0-1-1,0 1 1,0 0 0,0 0 0,1-1-1,1-3-8,1 1 0,-1 0 0,1 0 0,0 0 0,0 0-1,1 0 1,-1 0 0,1 1 0,4-3 0,2 0-28,1 0 1,21-5-1,0 1-2,-19 6 28,1-1-1,0 0 1,-1-1 0,0 0 0,25-15-1,-15 6 17,44-20 0,-51 28 11,0-1 0,-1-1 0,0 0 0,-1-1 0,0-1 0,0 0 0,16-17 0,-15 9 61,-1 0 0,-1-1 0,-1 0 0,13-26 0,-24 43-72,-1 0 0,1 1 0,0-1 1,0 1-1,0 0 0,0-1 0,0 1 0,0 0 0,1 0 0,-1-1 0,0 1 0,1 0 1,-1 0-1,1 0 0,-1 1 0,1-1 0,-1 0 0,1 1 0,0-1 0,-1 0 1,1 1-1,0 0 0,-1-1 0,3 1 0,-4 0-4,1 0-1,-1 0 0,1 0 1,-1 1-1,1-1 1,-1-1-1,1 1 1,-1 0-1,1 0 0,-1 0 1,1 0-1,-1 0 1,0 0-1,1 0 1,-1-1-1,1 1 0,-1 0 1,1 0-1,-1 0 1,0-1-1,1 1 1,-1 0-1,0-1 0,1 1 1,-1 0-1,0-1 1,1 1-1,-1-1 1,0 1-1,0 0 1,1-1-1,-1 1 0,0-1 1,0 1-1,0-1 1,0 1-1,0 0 1,0-1-1,1 1 0,-1-1 1,0 1-1,0-1 1,-1 0-1,-10-17 14,8 14-14,1 2-2,4 2-5,0 2 0,-1-1-9,-8 13-176,7-8 177,-1 1-1,1 0 0,1 0 1,-1 0-1,1 0 0,1-1 1,-1 1-1,1-1 1,0 1-1,4 7 0,2 3-8,2-1-1,14 21 1,-9-16-25,13 27 1,22 49-20,140 303 30,-100-153 126,-84-232-89,0 1 1,-1-1-1,-1 1 0,-1 0 0,3 28 0,-7-36-638,-2-5 291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3.4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137 95 4937,'-71'-83'2047,"70"82"-1999,0 1 0,0-1 0,1 0 1,-1 0-1,0 0 0,0 0 0,0 1 0,0-1 0,0 0 0,0 1 0,0-1 0,0 1 0,0-1 0,0 1 1,0 0-1,0-1 0,0 1 0,0 0 0,0 0 0,-1 0 0,1-1 0,0 1 0,0 0 0,0 1 0,0-1 1,-3 0-1,3 1 1,0 0 1,0 0 0,0 0 0,0 0 0,0 0-1,0 0 1,1 0 0,-1 0 0,0 1 0,0-1-1,1 0 1,-2 3 0,1-1 75,-3 6 107,0 1 0,1-1-1,0 0 1,1 1 0,0 0-1,0 0 1,0 16 0,2 0 276,5 46 0,21 135 235,23 252-572,-33-251-390,-14-199-488,-1-17-344,-3-22-901,-1-11 836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3.8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7 286 4473,'-6'-19'2196,"6"19"-2146,-1 0-1,1-1 0,0 1 0,0 0 0,0 0 0,0-1 0,0 1 0,0 0 0,0 0 1,0-1-1,0 1 0,0 0 0,0 0 0,0-1 0,0 1 0,1 0 0,-1 0 1,0 0-1,0-1 0,0 1 0,0 0 0,0 0 0,0 0 0,1-1 0,-1 1 0,0 0 1,0 0-1,0 0 0,0-1 0,1 1 0,-1 0 0,0 0 0,0 0 0,1 0 0,-1 0 1,0 0-1,0 0 0,0 0 0,1-1 0,-1 1 0,0 0 0,0 0 0,1 0 1,-1 0-1,0 0 0,0 0 0,1 0 0,-1 0 0,0 1 0,0-1 0,1 0 0,-1 0 1,0 0-1,1 0 0,10 4 752,-4-1-657,0 0 1,-1 0-1,1-1 1,0 0-1,1 0 1,-1-1 0,0 0-1,0 0 1,1 0-1,-1-1 1,0-1 0,1 1-1,7-2 1,4-2 37,-1 0 0,1-1 0,31-13 0,-15 2-115,-1-2-1,-1-1 1,0-1-1,-1-2 1,-2-2-1,0 0 1,30-34-1,-56 54-151,2-3-821,1 0-1,0 0 0,15-10 1,-6 11-621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4.3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32 868 4577,'-13'20'2160,"-5"-5"-639,26-3-545,2-15-40,15-19-192,5-1-208,9-23-352,7 0-47,3 1-81,12-2-48,-12-5-609,6 6-567,-5-14 728</inkml:trace>
  <inkml:trace contextRef="#ctx0" brushRef="#br0" timeOffset="1">641 29 5569,'5'-7'365,"13"-14"1014,-18 21-1365,1 0-1,-1 0 0,0 0 1,0 0-1,0 0 1,0 0-1,0 0 0,0 0 1,1 0-1,-1 0 1,0 0-1,0 0 0,0 0 1,0 0-1,0 0 1,1 0-1,-1 0 0,0 0 1,0 0-1,0 0 1,0 0-1,0 0 0,1 0 1,-1 0-1,0 0 1,0 0-1,0 0 0,0 0 1,0 0-1,0 0 1,1 0-1,-1 0 0,0 0 1,0 1-1,0-1 1,0 0-1,0 0 0,0 0 1,0 0-1,0 0 1,0 0-1,0 1 0,1-1 1,-1 0-1,0 0 1,1 16 510,-2 11-191,1-1 0,6 42-1,15 54 123,-10-65-332,-5-21-41,2 4 35,-1 1 0,-3 0 0,0 48 0,-14 14 18,0 17-46,10-107-63,1 1 1,0-1 0,1 1 0,1-1-1,4 14 1,-4-18-172,0 0 1,1 0-1,0-1 0,0 0 0,1 1 1,0-2-1,10 13 0,-14-19 5,-1-1 123,0 0 1,0 0 0,0 0-1,0 0 1,0 0-1,0 0 1,0 0 0,0 0-1,0 0 1,0 0 0,0 0-1,0 0 1,0 0-1,0 0 1,0 0 0,0 0-1,0 0 1,0 0 0,0 0-1,0 0 1,0 0 0,0 0-1,0 0 1,1 0-1,-1 0 1,0 0 0,0 0-1,0 0 1,0 0 0,0 0-1,0 0 1,0 0 0,0 0-1,0 0 1,0 0-1,0 0 1,0 0 0,0 0-1,0 0 1,0 0 0,0 0-1,0 0 1,0 0-1,0 0 1,0 0 0,0 0-1,0 0 1,0 0 0,1 0-1,-1 0 1,0 0 0,0 0-1,0 0 1,0 1-1,0-1 1,0-3-262,9-16-551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4.7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97 149 2529,'3'2'86,"-1"-1"1,1 1 0,-1 0 0,0 1-1,0-1 1,0 0 0,0 1 0,-1-1-1,1 1 1,0-1 0,-1 1 0,0 0-1,0-1 1,0 1 0,0 0 0,0 0-1,0 0 1,0 4 0,-1 3 62,0 0 1,-1 0-1,0-1 1,-3 16 0,-3 18-7,-13 129 1164,20-165-947,-1-1 1,1 0 0,1 0 0,-1 0-1,1 1 1,0-1 0,2 9 0,-2-15-306,-1 1 1,0-1-1,0 1 1,0-1 0,1 0-1,-1 1 1,0-1-1,1 1 1,-1-1-1,0 1 1,1-1 0,-1 0-1,1 1 1,-1-1-1,1 0 1,-1 1 0,1-1-1,-1 0 1,1 0-1,-1 1 1,1-1-1,-1 0 1,1 0 0,-1 0-1,1 0 1,-1 0-1,1 0 1,-1 0 0,1 0-1,-1 0 1,1 0-1,-1 0 1,1 0-1,0 0 1,-1 0 0,1 0-1,-1-1 1,1 1-1,-1 0 1,1 0-1,-1-1 1,1 1 0,-1 0-1,0-1 1,1 1-1,-1 0 1,1-1 0,-1 1-1,0-1 1,1 1-1,-1 0 1,1-2-1,18-24 1010,-10 7-744,-1-1-1,-1 0 1,5-21 0,6-14 72,-7 23-226,13-59 0,-22 80-163,0-1 0,-1 1-1,-1 0 1,0 0 0,0 0 0,-1-1 0,-1 1 0,1 0-1,-7-16 1,5 18-43,0 0-1,-1 0 1,0 1 0,-1-1-1,0 1 1,0 0 0,-7-8-1,10 14-17,-1-1 1,1 0-1,-1 1 0,0 0 1,0-1-1,0 1 0,0 0 1,0 0-1,0 1 0,0-1 1,-1 1-1,1 0 0,-1-1 0,1 2 1,-1-1-1,1 0 0,-1 1 1,1-1-1,-1 1 0,0 0 1,1 0-1,-6 1 0,-78 19-3335,70-17 2638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5.7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9 290 3321,'1'-1'138,"1"1"0,-1-1 0,1 1 0,-1-1 0,1 1 0,0 0 0,-1-1 0,1 1-1,0 0 1,-1 0 0,1 0 0,-1 1 0,1-1 0,0 0 0,-1 1 0,1-1 0,-1 1 0,1-1 0,-1 1 0,1-1 0,-1 1 0,1 0 0,-1 0 0,0 0 0,1 0 0,-1 0 0,0 0 0,0 0 0,0 1 0,0-1 0,0 0 0,0 1 0,0-1 0,0 0 0,0 1 0,0 2 0,0-2-64,0 1-1,-1-1 1,1 1 0,-1-1 0,0 1 0,0-1 0,0 0 0,0 1-1,0-1 1,0 1 0,-1-1 0,-1 5 0,-12 29 242,6-18-267,2-2-27,1 0-1,1 1 1,0-1-1,2 1 1,0 0-1,0 0 1,3 32-1,0-31 3,0 25 64,-9-7 62,6-30-79,0 0 0,1 0 0,0 0 0,0 0 0,0 0 0,1 8 0,4 13 460,-4-26-490,0-1 1,0 1-1,0-1 0,0 1 0,0-1 1,0 1-1,0-1 0,1 1 0,-1-1 1,0 1-1,0-1 0,1 1 0,-1-1 1,0 1-1,0-1 0,1 1 0,-1-1 1,1 1-1,-1-1 0,0 0 0,1 1 1,-1-1-1,2 1 0,4-2 340,-8-32 521,4 13-837,2-1 1,0 1 0,10-27 0,-10 36-56,2-25-58,-6 36 41,0-1 0,0 1 0,0 0 0,0-1 0,0 1 0,0 0 0,0 0 0,0-1 0,0 1 0,0 0-1,0-1 1,0 1 0,0 0 0,0-1 0,1 1 0,-1 0 0,0 0 0,0-1 0,0 1 0,0 0 0,1 0 0,-1-1 0,0 1 0,0 0 0,0 0 0,1 0 0,-1-1 0,0 1 0,1 0 0,-1 0 0,0 0 0,0 0 0,1 0-1,-1 0 1,0 0 0,1-1 0,-1 1 0,0 0 0,0 0 0,1 0 0,-1 0 0,0 0 0,1 0 0,-1 0 0,0 0 0,1 1 0,-1-1 0,13 8-178,11 15 72,1-1 0,44 29 0,-67-50 121,-1 0-1,0 0 1,0 0-1,0-1 1,1 1-1,-1 0 1,0-1-1,1 1 1,-1-1-1,1 0 1,-1 1-1,0-1 1,1 0-1,-1 0 1,1 0-1,-1 0 1,1 0-1,-1 0 1,1-1-1,-1 1 1,0 0-1,1-1 1,-1 1-1,1-1 1,-1 1-1,0-1 1,0 0-1,1 1 1,-1-1-1,0 0 0,2-1 1,4-3 46,-2 3 46,0-1 1,-1 1-1,1-1 1,-1 0 0,0-1-1,1 1 1,-1-1-1,-1 0 1,1 0-1,-1 0 1,1 0-1,-1-1 1,0 0 0,4-8-1,-6 7-48,0 1-1,0-1 0,0 0 1,0 0-1,-1 0 0,0 0 1,-1 1-1,1-1 1,-1 0-1,0 0 0,0 1 1,-1-1-1,0 0 0,0 1 1,0-1-1,0 1 1,-1 0-1,-5-8 0,-6-5-392,-1 0-1,0 1 1,-1 1-1,-19-14 0,-9-12-2673,38 35 2017</inkml:trace>
  <inkml:trace contextRef="#ctx0" brushRef="#br0" timeOffset="1">486 433 4017,'2'2'207,"1"0"1,0-1-1,0 0 0,0 0 1,0 1-1,0-2 0,0 1 1,0 0-1,0-1 0,0 1 1,0-1-1,0 0 1,0 0-1,1 0 0,-1 0 1,0-1-1,0 1 0,0-1 1,0 0-1,0 0 0,0 0 1,0 0-1,0-1 0,0 1 1,-1-1-1,1 1 1,-1-1-1,1 0 0,-1 0 1,1 0-1,-1-1 0,3-3 1,13-21 1360,21-44 0,-38 68-1488,1-1 6,0 0-1,0 1 1,0-1 0,1 1-1,-1 0 1,7-6-1,4-1 110,-12 9-175,1 0-1,-1 0 1,1 0 0,-1 0 0,0 0 0,1 0 0,-1 0-1,0 0 1,0 0 0,0-1 0,0 1 0,0 0-1,0-1 1,0 1 0,-1-1 0,1 1 0,0-1-1,-1 0 1,1 1 0,-1-1 0,0 1 0,1-1-1,-1 0 1,0 1 0,0-1 0,0-2 0,0-3 39,0 4-38,0 1 1,0-1-1,0 0 0,0 0 0,0 0 1,-1 0-1,1 1 0,-1-1 1,0 0-1,0 0 0,0 1 1,0-1-1,0 1 0,-1-1 0,-2-3 1,0 1-2,0 0 0,-1 0 0,1 1 1,-1-1-1,-1 1 0,-6-4 0,10 6-30,-1 0-1,0 1 0,0 0 0,-1-1 1,1 1-1,0 0 0,0 1 0,-1-1 0,1 1 1,0-1-1,0 1 0,-1 0 0,1 0 1,0 0-1,-5 2 0,4-2-22,0 1 0,0 0-1,1 0 1,-1 1 0,1-1 0,-1 1 0,1 0-1,-1-1 1,-4 5 0,7-4 18,-1-1 1,1 1 0,-1 0-1,1-1 1,0 1-1,-1 0 1,1 0 0,0 0-1,1 0 1,-1 0-1,0 0 1,0 0 0,1 0-1,-1 0 1,1 1-1,0-1 1,0 0 0,0 0-1,0 3 1,3 29-59,1 0-1,2 0 1,14 41 0,-17-66 43,0-1 0,1 1 0,1-1 1,0 0-1,0 0 0,0-1 0,1 1 1,0-1-1,10 9 0,-11-12-64,-1 0 0,1 0 1,1-1-1,-1 0 0,0 0 0,1 0 0,8 2 0,1 2-240,-9-5 178,0 1-117,0 0 1,0 0-1,0-1 0,9 2 1,-14-4 191,0 0 1,0 0-1,1 1 1,-1-1-1,0 0 1,0 0-1,0 0 1,0 0-1,1-1 1,-1 1-1,0 0 1,0 0-1,0-1 1,0 1-1,0 0 1,0-1 0,0 1-1,0-1 1,0 0-1,0 1 1,0-1-1,0 0 1,0 0-1,0 1 1,0-1-1,-1 0 1,1 0-1,0 0 1,-1 0-1,1 0 1,0-2-1,0 0-37,0 0-1,0 0 1,-1-1-1,0 1 1,0 0-1,0-5 1</inkml:trace>
  <inkml:trace contextRef="#ctx0" brushRef="#br0" timeOffset="2">904 1 2553,'0'0'74,"0"0"0,-1 0 1,1 0-1,-1 0 0,1 0 1,-1 0-1,1 0 0,-1 0 1,1 0-1,-1 0 0,1 0 1,0 0-1,-1 1 0,1-1 1,-1 0-1,1 0 0,0 0 1,-1 0-1,1 1 0,-1-1 1,1 0-1,0 1 0,-1-1 1,1 0-1,0 1 0,-1-1 1,1 0-1,0 1 0,0-1 1,-1 0-1,1 1 0,0-1 1,0 1-1,0-1 0,0 1 1,-1-1-1,1 0 0,0 2 1,-3 19 608,10 88 354,-7-86-376,2 0 1,0 0-1,2-1 0,9 37 0,-11-54-449,3 15 805,-5-19-913,0-1 0,0 1 0,1-1 0,-1 1 0,0 0 0,0-1 0,0 1 0,0-1-1,0 1 1,0-1 0,0 1 0,-1 0 0,1-1 0,0 1 0,0-1 0,0 1 0,-1-1 0,1 1 0,0-1 0,0 1 0,-1-1 0,1 1 0,0-1 0,-1 1 0,0 0 0,1-3 333,-1 0 0,1 0 0,0 0 0,0 0 1,0 0-1,1 0 0,-1 0 0,0 0 0,2-4 0,-1 1-657,0 2 248,-1 0-6,1 0-1,-1 1 1,1-1 0,0 0-1,0 0 1,0 0 0,0 0-1,3-3 1,11-14 33,-11 16-47,-1-1-1,0 1 1,0-1-1,0 0 1,0 0-1,0 0 1,-1 0-1,0 0 0,0 0 1,1-9-1,-2 10-43,1 0 0,0 0-1,0 0 1,0 0-1,0 0 1,0 0-1,1 1 1,3-4 0,7-12-1369,-9 9 860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0.4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77 5113,'-2'23'1083,"1"39"-1,1-3-1053,-13 75 1003,13-128-802,0-5-138,0 1 0,0-1 0,0 1 0,0-1 0,0 1 0,-1-1 0,1 0 0,0 1 0,-1-1 0,1 1 0,-1-1 0,0 0 0,1 0 0,-1 1 0,0-1 0,1 0 0,-1 0 0,-2 2 0,2-3-23,1 0 0,-1 0 1,1 0-1,-1 0 0,1-1 0,-1 1 0,1 0 1,-1 0-1,1-1 0,-1 1 0,1 0 0,-1-1 1,1 1-1,0-1 0,-1 1 0,1 0 1,0-1-1,-1 1 0,1-1 0,0 1 0,0-1 1,-1 1-1,1-1 0,0 1 0,0-1 0,0 1 1,0-1-1,0 1 0,0-1 0,-1 0 0,1 0 1,-4-20 635,3 16-590,1-1 0,-1 1 0,2 0 0,0-9 0,0-5-101,-2-28 9,2-42-47,0 78 12,1 0-1,0 0 1,0 0-1,1 0 1,1 1-1,5-12 1,-9 21 10,4-8-26,0 1 0,0 0 0,1 0 0,9-12-1,-12 18 5,0 0-1,0 0 1,0 0-1,1 0 0,-1 1 1,0-1-1,1 1 0,-1-1 1,1 1-1,0 0 0,-1 0 1,1 0-1,0 0 1,0 1-1,0-1 0,0 1 1,-1-1-1,1 1 0,4 0 1,-3 1-163,1-1 1,-1 1 0,0 0 0,1 0-1,-1 0 1,0 0 0,0 1-1,1 0 1,-1 0 0,6 4 0,0 1-725,-1 0 1,15 16 0,0 0 69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0.8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79 3537,'12'-6'293,"1"1"1,0 1-1,26-6 0,-38 10-268,0 0 0,0 0 0,0 1 0,0-1-1,0 0 1,0 1 0,0-1 0,0 1 0,0-1 0,0 1-1,0-1 1,0 1 0,0 0 0,0 0 0,0-1 0,0 1-1,-1 0 1,1 0 0,0 0 0,0 0 0,-1 0-1,1 0 1,0 2 0,11 28 279,-9-20-182,3 6 360,6 32 1,-8-31 150,9 27 1,-8-32 561,-1 0-1,0 1 0,3 15 0,-8-48-602,-6-34 0,4 40-611,1 0-1,0-1 1,1 1 0,1 0-1,0-1 1,3-19 0,0 22-4,-1 1 0,1 0 1,1 0-1,0 0 0,8-15 1,-10 22-244,0-1 0,1 1 0,-1-1 0,1 1 0,0 0 0,-1 0 0,1 0 0,1 0 0,-1 1 0,0-1 0,1 1 0,-1 0 0,1 0 0,0 0 0,0 0 0,0 1 0,4-2 0,11 2-1174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1.1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42 150 1976,'0'-6'482,"0"0"0,0 0-1,1 1 1,-1-1 0,1 0-1,1 1 1,-1-1 0,1 1-1,0-1 1,3-5 0,-2 3 9,0 1 0,-1 0 1,0-1-1,2-13 0,-4 19-412,0 1-1,0-1 0,0 1 0,-1-1 1,1 1-1,0-1 0,-1 1 0,1-1 0,-1 1 1,0-1-1,1 1 0,-1 0 0,0-1 0,0 1 1,0 0-1,-1-1 0,2 1-61,-1 1-1,1-1 1,-1 1-1,1 0 1,-1-1-1,1 1 1,-1 0-1,1-1 1,-1 1-1,1 0 1,-1 0-1,1-1 1,-1 1-1,1 0 1,-1 0-1,1 0 1,-1 0-1,0 0 1,1 0-1,-1 0 1,1 0-1,-1 0 1,1 0-1,-1 0 1,0 0-1,1 0 1,-1 1-1,1-1 1,-1 0-1,1 0 1,-1 0-1,1 1 1,-1-1-1,1 0 1,-1 1-1,1-1 1,-1 1-1,1-1 1,0 0-1,-1 1 1,1-1-1,-1 2 1,-2 3-29,0 1 1,0 0 0,0-1 0,1 1 0,0 1 0,0-1 0,0 0 0,0 7 0,-5 16-94,4-21 74,1 1 0,1-1 0,-1 1 0,2 0-1,-1 0 1,1-1 0,0 1 0,1 0-1,0 0 1,3 13 0,-3-19 27,0-1 0,0 1 0,0 0 0,0 0 0,0-1-1,0 1 1,1-1 0,-1 1 0,1-1 0,0 1 0,-1-1 0,1 0 0,0 0 0,1 0 0,-1 0-1,0 0 1,0 0 0,1-1 0,-1 1 0,1-1 0,0 0 0,-1 0 0,1 0 0,0 0 0,0 0 0,-1 0-1,1-1 1,0 1 0,0-1 0,0 0 0,0 0 0,0 0 0,0 0 0,5-1 0,15-4-636,0-1 1,0-1 0,-1-1-1,23-12 1,-11 2-483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1.6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88 6513,'27'-79'2261,"-26"70"-1592,-4 10-304,-8 11-135,8-8-159,-6 1-46,8-4-27,-1 0-1,0 0 0,1 0 0,0 0 0,-1 0 0,1 0 0,0 0 0,-1 1 0,1-1 0,0 0 0,0 1 0,0-1 0,0 1 0,0-1 0,0 1 0,1 0 0,-1-1 0,1 1 0,-1 2 0,-7 20-52,-2 4-33,-9 42 1,16-47 65,-1-5-1,-1 32-1,4-44 21,2-1-1,-1 1 1,0-1 0,1 1-1,0-1 1,1 1-1,-1-1 1,1 0 0,4 10-1,-5-13 5,0 0 0,0-1 0,1 1 0,-1 0 0,0-1 1,1 1-1,-1-1 0,1 1 0,-1-1 0,1 0 0,2 2 0,-3-2 3,0-1 1,0 0-1,0 1 0,0-1 1,0 0-1,0 0 0,0 0 1,-1 0-1,1 1 0,0-1 1,0 0-1,0-1 0,0 1 1,0 0-1,0 0 0,0 0 1,0-1-1,0 1 0,0 0 0,0-1 1,-1 1-1,1 0 0,0-1 1,0 0-1,0 1 0,-1-1 1,1 1-1,0-1 0,0-1 1,4-5 38,0 0-1,0-1 1,-1 1 0,0-1 0,-1 0 0,4-10 0,8-19 65,5 0-27,2-3-29,24-61 0,-46 100-58,0 0 0,1-1-1,-1 1 1,1 0-1,-1 0 1,1-1 0,-1 1-1,1 0 1,0 0 0,0 0-1,-1 0 1,1 0 0,0 0-1,0 0 1,0 0 0,0 0-1,0 0 1,0 0-1,0 1 1,1-1 0,-1 1-1,0-1 1,0 0 0,0 1-1,1 0 1,-1-1 0,0 1-1,1 0 1,1-1 0,-1 2-12,-1-1 1,1 1-1,-1-1 1,0 1-1,1 0 1,-1-1-1,0 1 1,1 0-1,-1 0 0,0 0 1,0 0-1,0 0 1,1 0-1,-1 0 1,0 1-1,-1-1 1,1 0-1,0 0 1,0 1-1,-1-1 1,1 0-1,0 1 1,0 1-1,9 25-171,-6-18 162,0 1 0,-1-1 0,0 1 0,-1-1 1,2 22-1,-1-9 1,1 0 1,0 0 0,16 43-1,-1-3-12,-13-43 26,2 7-9,-1 0 1,-1 0-1,-1 1 1,1 49-1,-6-51 172,1 0 0,1 0 0,1 0 1,1 0-1,11 35 0,-14-59-32,-1 1 0,1-1 0,0 1 0,-1 0 0,1-1 0,-1 1 0,0 0 0,0-1 0,0 1 0,0 0 0,-1 3 1,1-5-65,-1 0 1,1-1-1,0 1 1,0-1-1,-1 1 1,1-1-1,0 1 1,-1-1 0,1 0-1,-1 1 1,1-1-1,0 1 1,-1-1-1,1 0 1,-1 1-1,1-1 1,-1 0 0,1 0-1,-1 1 1,1-1-1,-1 0 1,0 0-1,-1 0 74,0 0 1,1 1-1,-1-2 0,0 1 0,0 0 0,0 0 1,1-1-1,-1 1 0,0 0 0,-2-2 0,-3-2 79,0 0 0,1 0 0,0-1 0,0 1 0,0-1 0,1-1 0,-1 1 0,1-1 0,-8-12 0,-8-7-76,3 4-146,1 1 1,0-2-1,2 0 1,0-1 0,-14-33-1,25 48-237,1 1 0,1-1-1,-1 0 1,1 0 0,0 0-1,1 0 1,0-1 0,0 1-1,1 0 1,0 0 0,1 0-1,0-1 1,0 1-1,0 0 1,1 0 0,0 0-1,1 0 1,0 1 0,0-1-1,1 1 1,0-1 0,5-7-1,21-18-952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2.0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 3641,'-2'1'391,"0"1"-1,0-1 1,1 1 0,-1 0 0,0 0-1,1 0 1,-1 0 0,1 0 0,0 1-1,-1 2 1,-1 4-378,0 0 1,1 0-1,0 0 0,1 0 1,-1 14-1,3 44-54,0-48 127,0-1 0,8 30 1,-7-40 22,0 0 1,1-1 0,0 1 0,0-1 0,1 0 0,0 0-1,8 12 1,-12-19-83,1 1 0,-1 0 0,1-1 0,-1 1 0,1 0 0,-1-1 0,1 1 0,-1-1 0,1 1 0,0-1 0,-1 1 0,1-1 0,0 0 0,-1 1 0,1-1 0,0 0 0,-1 1 1,2-1-1,7-7 652,6-8 317,-12 13-841,0 0 0,0 0 0,-1-1 0,1 1 1,-1-1-1,0 0 0,4-5 0,5-6 347,-4 7-279,-4 4-149,0 0 0,-1 1 0,1-1 0,-1 0-1,0 0 1,1-1 0,-1 1 0,-1 0 0,1-1 0,0 1 0,1-7-1,1-4 3,-2 1 1,1-1-1,-2 1 0,1-18 0,-2 24-50,0-1 0,0 0 0,-1 0 0,-1 1 0,1-1 0,-1 0 0,0 1 0,-5-11 0,6 16-97,-1 0 0,1 0 0,-1 0-1,0 0 1,0 0 0,0 0 0,0 0 0,0 1 0,0-1-1,0 1 1,-1-1 0,1 1 0,0 0 0,-4-1 0,-8-5-1742,4-1-227,2 2 903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2.4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25 4993,'-4'-13'1415,"2"2"499,3 21-1171,84 444-525,-60-320-205,9 38 42,-29-155-187,1 0-1,0-1 0,1 1 1,11 17-1,-13-24-163,-4-8 188,0 0 0,0-1 0,0 1 0,0-1 0,0 1 0,0-1 0,0 0 0,0 1 0,3 1 0,17 5-571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2.7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157 4 4569,'0'0'77,"0"0"1,0-1-1,-1 1 0,1 0 1,0 0-1,0 0 0,0-1 1,0 1-1,0 0 0,0 0 1,-1 0-1,1 0 0,0-1 1,0 1-1,0 0 0,0 0 1,-1 0-1,1 0 0,0 0 1,0 0-1,0 0 0,-1-1 1,1 1-1,0 0 0,0 0 1,0 0-1,-1 0 0,1 0 1,0 0-1,0 0 0,-1 0 1,1 0-1,0 0 0,-1 0 1,-5 7 1174,-5 15-315,-10 37-315,10-27-534,-22 46-1,20-48-49,1 1 0,1 0 0,2 0-1,1 1 1,-4 39 0,10-54 518,10-31 208,-7 11-748,57-128 830,-56 127-833,8-16 51,10-29 0,-18 43-34,-1 1 0,1-1 0,-1 0 0,0 0 0,-1 0 0,1 0 0,-1 1 0,0-1 0,-1 0 0,-1-9-1,15 74-703,-8-35 519,0 0 0,2 0 1,1 0-1,13 27 0,-1-16-764,-1-9 395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33.1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1 4193,'-1'4'129,"-1"0"1,1 1 0,0-1-1,0 1 1,1-1-1,-1 1 1,1 0 0,0-1-1,1 1 1,-1-1-1,2 7 1,-2-5-135,1 1 0,-1-1 0,1 1 0,-2 6 0,-18 70 5,18-78 9,-1 4 25,1-1 0,0 0 1,1 1-1,0-1 0,0 1 0,1-1 0,0 1 0,0-1 1,1 1-1,4 10 0,6 6 693,-12-25-697,0 0 0,-1 0 0,1 0-1,0 0 1,0 0 0,0 0 0,0 0 0,0 0 0,0 0 0,0 0 0,0 0 0,0 0 0,-1 0 0,1 0 0,0 0 0,0 0 0,0 0-1,0 0 1,0 0 0,0 0 0,0 0 0,-1 0 0,1 0 0,0 0 0,0 0 0,0 0 0,0 0 0,0 0 0,0 0 0,0 0-1,0 0 1,-1 0 0,1 0 0,0 0 0,0 0 0,0 0 0,0 0 0,0 0 0,0 0 0,0 0 0,0 1 0,0-1 0,0 0 0,0 0-1,0 0 1,-1 0 0,1 0 0,0 0 0,0 0 0,0 0 0,0 1 0,0-1 0,0 0 0,0 0 0,0 0 0,0 0 0,0 0-1,0 0 1,0 0 0,0 1 0,0-1 0,0 0 0,0 0 0,0 0 0,1 0 0,-1 0 0,0 0 0,0 0 0,0 1 0,-7-4 741,6-1-467,1 1 0,-1-1 1,1 0-1,0 1 0,0-1 1,0 0-1,0 1 0,0-1 1,2-6-1,0 6-142,0 0 0,0 0 1,0 0-1,0 0 0,0 0 0,1 0 0,6-6 1,3-7 253,-6 8-252,-2 3-113,-1 0-1,1 0 1,-1 0-1,0 0 1,0 0-1,-1-1 1,1 1-1,-2-1 1,1 1-1,1-12 1,-3 8-95,0-1-1,1 1 1,0 0 0,1 0 0,3-13 0,-4 22-27,-1 0 1,1 0 0,-1 1-1,1-1 1,0 0 0,-1 1-1,1-1 1,0 0 0,-1 1-1,1-1 1,0 1 0,0-1-1,-1 1 1,1 0 0,0-1-1,0 1 1,0 0 0,0-1-1,-1 1 1,1 0 0,2 0 0,9 3-413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47.3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161 328 5977,'-79'66'3081,"77"-65"-2887,0 1-1,0-1 1,0 1 0,-1-1 0,1 0-1,0 0 1,-5 1 0,-4-3 1118,5-1-505,4 1-598,0 1 0,0-1 0,0 1 0,1-1 0,-1 0 0,0 0 1,0 0-1,0 0 0,1 0 0,-4-3 0,-15-8 1510,29 14-1019,24 0-786,-22-2 86,0-1 1,0-1 0,1 0 0,-1 0-1,0-1 1,0-1 0,-1 0 0,16-8-1,10-10 14,-14 8 1,36-17 0,-13 12-4,-18 9-3,-1-2 0,0-1-1,-1-1 1,27-19 0,42-48 8,-79 67-13,0 1 0,1 1 0,1 0 0,23-13 0,-37 23-5,17-11-49,-1 2-2201,-19 11 2142,-1 0 0,0 0-1,0 0 1,0 0 0,0 0 0,0 1 0,0-1-1,0 0 1,1 1 0,-1-1 0,0 0 0,0 1-1,0-1 1,1 1 0,-1-1 0,0 1-1,0-1 1,1 1 0,-1 0 0,0-1 0,1 1-1,-1 0 1,1 0 0,-1-1 0,1 1 0,0 0-1,-1 0 1,1 0 0,-1 1 0,-8 13-808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48.0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196 0 5161,'-93'83'2541,"71"-58"-936,18-13-539,1-1-385,-6 5-366,1 1-1,0 0 0,2 1 0,0-1 1,1 1-1,1 0 0,-4 33 0,6-30-216,-14 215 371,15-184-452,2 1 1,13 79-1,17 74 32,-3-3 79,-27-189-74,-2-1 0,1 1-1,-5 22 1,5-34-43,-1-1 1,1 0-1,-1 1 0,1-1 0,-1 0 1,1 1-1,-1-1 0,0 0 0,1 0 1,-3 3-1,3-4-17,0 0 1,0 0 0,0 0-1,-1 1 1,1-1-1,0 0 1,0 0-1,0 0 1,0 0 0,-1 1-1,1-1 1,0 0-1,0 0 1,0 0 0,0 0-1,-1 0 1,1 0-1,0 0 1,0 1 0,-1-1-1,1 0 1,0 0-1,0 0 1,-1 0-1,1 0 1,0 0 0,0 0-1,0 0 1,-1 0-1,1 0 1,0 0 0,0 0-1,-1-1 1,1 1-1,0 0 1,0 0-1,0 0 1,-1 0 0,1 0-1,0 0 1,0 0-1,0-1 1,-1 1 0,1 0-1,0 0 1,-13-31-2352,7 11 1510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48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99 147 2056,'-29'17'665,"18"-11"198,0 1 0,1 0 0,-18 15 0,18-13 5611,15-11-3494,5 0-3282,91-32 816,-44 14-347,-39 14-120,-2 0-14,0 0 1,19-10 0,-16 7-8,24-10 0,-23 12 5,24-14-1,-29 12-11,-1 2 12,-2-1 0,15-10-1,-23 15-25,-1 1 0,0 0 1,1 0-1,0 0 0,-1 0 0,1 0 0,0 1 0,0 0 0,0 0 0,0 0 1,0 0-1,5 0 0,9-1-34,-15 2-188,0-1 0,0 1 0,0 0 0,0 0 0,0 0-1,0 0 1,5 1 0,1 3-403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53.3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585 6 6569,'-7'-2'709,"0"1"0,1 0 0,-1 0 0,0 1 0,0-1 0,1 2 0,-8 0 0,4 0-341,0 1 0,0 1 0,0 0 1,-10 4-1,-6 6-429,1 0 0,-32 23 0,36-22 489,2 0-338,0 0 1,2 2-1,-1 0 1,-18 23-1,22-24-38,-20 25 59,24-25-64,-11 26-1,-8 12 14,11-27-18,12-19-20,0 0 0,1 1 0,0 0 0,1 0 1,0 0-1,0 0 0,0 1 0,-2 9 1,1-2 36,5-16-56,0 1 0,-1 0 0,1 0 0,-1 0 0,1 0 0,0 0-1,0 0 1,0 0 0,-1 0 0,1 0 0,0 0 0,0 0 0,1 0 0,-1 2-1,1-2-3,-1 0 0,1 0 0,0-1 0,0 1 0,0 0 0,0 0 0,0 0 0,0-1 0,0 1 0,0-1 0,0 1 0,1-1 0,-1 1 0,0-1 0,0 1 0,2-1 0,104 27 5,19 6 7,-111-28-3,1 1 0,-1 1 1,-1 0-1,1 1 0,24 18 0,-36-24-2,0 1 0,-1-1 0,1 1 0,0 0-1,-1 0 1,0 0 0,1 0 0,-1 1 0,0-1 0,-1 1 0,1-1 0,-1 1-1,1 0 1,-1-1 0,0 5 0,0-1 9,0-1 1,-1 1-1,0-1 0,0 1 1,-1-1-1,0 1 0,0-1 1,-3 9-1,-1 1 40,-1-1 1,-1 0-1,0 0 0,-1-1 0,0 0 1,-15 17-1,-4 2 95,14-18-4,-21 31-1,27-34-92,-1 0-1,0-1 1,-1 0-1,0 0 0,-1-1 1,0-1-1,-1 1 1,-14 8-1,21-15-46,-1 0 0,0-1 0,0 0 0,-1 0 0,1 0-1,0 0 1,-1-1 0,1 0 0,0 0 0,-1 0 0,-10-1 0,9 0-10,-3 1-100,0-1 1,0 0-1,0 0 1,-16-4-1,22 3-25,1 0 1,-1 0-1,1 0 0,-1 0 0,1-1 0,-1 0 0,1 0 0,0 0 0,0 0 0,0 0 0,0-1 0,0 1 0,-3-5 0,-6-14-486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54.5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133 314 6177,'-7'-5'536,"-1"0"-1,1 0 1,-17-6-1,24 11-509,-1-1 0,1 1-1,-1 0 1,0-1 0,1 1 0,-1 0 0,0 0-1,1 0 1,-1 0 0,0-1 0,1 1 0,-1 0-1,0 0 1,1 0 0,-1 0 0,0 0 0,0 1-1,1-1 1,-1 0 0,0 0 0,1 0 0,-1 1-1,1-1 1,-1 0 0,0 0 0,1 1 0,-1-1-1,1 1 1,-1-1 0,1 1 0,-1-1-1,1 1 1,-1-1 0,1 1 0,-1-1 0,1 1-1,0-1 1,-1 1 0,1 0 0,0-1 0,-1 1-1,1-1 1,0 1 0,0 0 0,0-1 0,0 1-1,0 0 1,0 1 0,0 4 39,0 0-1,1-1 1,0 1 0,4 11-1,-3-8-19,4 13 36,10 23 0,-10-31-67,-1 0 0,-1 1 0,6 30 0,9 61 24,1 9-11,-9 11 6,17 138 606,-28-246-62,-3-13 309,-4-12 1103,-13-28-1353,2-1 0,1-1 0,2-1 0,-11-41 0,-32-164-597,47 194 104,3 5-143,1-1 0,3 1 0,1-1-1,4-51 1,2 59-6,1 0-1,2 0 1,2 1-1,1 0 0,18-46 1,-27 82 6,3-9-15,0 1 0,1 0 0,0 1 1,0-1-1,8-10 0,-10 16 7,-1 1 0,1-1-1,0 1 1,-1-1 0,1 1 0,0 0 0,0 0 0,0-1-1,0 1 1,0 1 0,0-1 0,1 0 0,-1 0-1,0 1 1,0-1 0,1 1 0,-1 0 0,0 0-1,0 0 1,1 0 0,-1 0 0,0 0 0,0 1 0,5 0-1,1 1-12,-1 1-1,1 0 1,0 0-1,-1 0 0,0 1 1,1 0-1,-2 1 1,1-1-1,0 1 0,-1 1 1,0-1-1,0 1 1,-1 0-1,1 1 0,-2-1 1,1 1-1,7 13 1,-1 3 5,-1 1 0,0 0 1,-2 1-1,7 35 1,-8-27 14,6 61 0,-12-81 10,-1-1 0,0 1-1,0 0 1,-2 0-1,0-1 1,0 1-1,-1-1 1,-5 16 0,5-23-2,0 0 0,0 0 0,-1-1 1,1 1-1,-1 0 0,0-1 0,0 0 1,-1 0-1,1 0 0,-1-1 0,0 0 1,-9 6-1,-15 10-23,24-15-73,1 0-1,-1 0 0,-1-1 1,1 0-1,0 0 0,-1 0 0,1-1 1,-1 0-1,0 0 0,0 0 1,0-1-1,0 0 0,0 0 0,0 0 1,0-1-1,0 0 0,0 0 1,-6-1-1,-12-5-905,9 3 447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55.0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3713,'0'111'3036,"2"144"-2050,6-165-410,-3-44-29,-4-43-482,-1 0 1,1-1-1,-1 1 1,1 0-1,0-1 1,0 1-1,0 0 0,1-1 1,-1 1-1,0-1 1,1 0-1,0 0 1,0 1-1,-1-1 0,1 0 1,0 0-1,1-1 1,-1 1-1,0 0 1,1-1-1,-1 1 0,0-1 1,1 0-1,0 0 1,-1 0-1,1 0 1,0 0-1,-1 0 1,5 0-1,-6-1-25,0 0 1,0-1-1,0 1 0,0 0 1,0 0-1,-1 0 0,1-1 1,0 1-1,0 0 0,0-1 0,-1 1 1,1-1-1,0 1 0,0-1 1,-1 1-1,1-1 0,0 1 1,-1-1-1,1 0 0,-1 1 1,1-1-1,-1 0 0,1 1 1,-1-1-1,1 0 0,-1 0 1,0 0-1,1 1 0,-1-3 0,6-31 1181,-2 9-386,5-4-17,-2 11-531,-1-1 1,-1 0-1,-1 0 0,0-1 0,-2 1 0,1-36 0,-4 41-225,1 6-38,0-1 1,-1 1-1,0-1 1,-1 1-1,1 0 1,-2 0-1,1 0 1,-1 0-1,0 0 1,-8-14-1,1 6-13,4 7-30,0 0 0,0 0 0,-11-12 0,-2 2-709,-18-25 1,30 37-400,4 3-551,7 4-1429,3 0 1416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55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10 4425,'12'-2'493,"-8"2"-318,0-1-1,0 0 1,0 1 0,0 0-1,6 0 1,-10 1-127,1-1 1,0 0 0,-1 0-1,1 0 1,0 0-1,-1 1 1,1-1-1,0 0 1,-1 1-1,1-1 1,-1 0-1,1 1 1,-1-1 0,1 1-1,-1-1 1,1 1-1,-1-1 1,1 1-1,-1-1 1,1 1-1,-1 0 1,0-1 0,0 1-1,1 0 1,-1-1-1,0 1 1,0 0-1,0-1 1,1 1-1,-1 0 1,0-1-1,0 1 1,0 0 0,0-1-1,-1 2 1,2 13 416,0 0 0,1 0 0,1 0 0,0 0 1,0 0-1,2-1 0,7 17 0,11 43 41,-4 33 579,-14-76-137,-4-22 187,0-14 1532,-1-10-1931,17-140-244,-14 130-460,0 0 0,1 1-1,2-1 1,9-28 0,-13 49-225,0 0-1,0 0 1,1 0 0,-1 0-1,1 0 1,0 1 0,0-1 0,0 1-1,1 0 1,-1 0 0,7-5 0,-2 2-656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8:57.9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3608 28 392,'46'-28'176,"-45"28"-135,0 0 0,0 1-1,0-1 1,0 0 0,0 0-1,-1 0 1,1 1 0,0-1-1,0 0 1,0 1 0,-1-1 0,1 0-1,0 1 1,0-1 0,-1 1-1,1-1 1,-1 1 0,1 0 0,0-1-1,-1 1 1,1 0 0,-1-1-1,1 1 1,-1 0 0,1 0 0,-1-1-1,0 1 1,0 0 0,1 0-1,-1 0 1,0-1 0,0 1-1,0 0 1,0 0 0,1 0 0,-2 0-1,1 0 1,0-1 0,0 1-1,0 0 1,0 1 0,-1-1 84,0 0 0,1 0 0,-1 1 1,0-1-1,1 0 0,0 0 0,-1 1 0,1-1 1,0 0-1,-1 0 0,1 1 0,0 0 0,-2 10 567,-11 33 1043,12-40-1630,0 1 0,-1-1 0,0 0 0,0 1 0,-1-1 0,0 0 0,0 0 0,-5 7 1,-32 35 498,36-44-550,-44 44 580,-12 13 306,45-44-840,-1 0-1,-1-1 1,0-1 0,0-1-1,-2 0 1,-29 15 0,-149 96 86,181-115-155,0 1 1,-1-2-1,-20 8 0,-18 8 42,-28 14 8,-91 27 1,131-50-59,-42 14 18,-70 26 5,139-47-41,0 1 0,-20 14 0,24-15-1,0 0-1,-1 0 1,0-1 0,-23 8-1,19-10 0,-5 3 1,-1-2 0,-30 5 0,47-10-4,-14 1 2,1 2 0,0 0 0,-27 9 0,-14 5 0,35-11-3,-41 16 1,-42 30-6,7 0 4,47-33 2,40-12 0,-22 16 0,-11 6 0,9-13 4,-1-2 0,-1-1 0,-1-2-1,-45 8 1,34-9 3,-91 33-1,-10 24-6,121-52 33,1 2-1,-46 34 1,-11 8 311,8-3-60,72-50-281,0-1-1,0 1 1,1 0 0,0 1 0,1 0 0,-11 16-1,8-11-2,0-1-1,-12 12 0,-85 87-30,91-94 24,2 1-1,-20 30 0,4-3 1,2-4 7,1 1 0,3 0 0,2 2 0,1 1 0,-27 93 0,24-63 11,11-39 3,2 1 1,-11 69 0,18-73-3,1-9 28,-1 1 0,-7 25 0,4-19 46,5-19-20,-1-1 1,-6 16-1,-7 7 97,9-12-74,5-17-72,0 0 1,0 0 0,-1 0 0,1 0-1,-1 0 1,0-1 0,-4 6-1,2-3 3,0 0-1,0 1 0,1 0 0,-1-1 1,2 1-1,-1 0 0,1 0 0,0 1 1,1-1-1,0 0 0,0 1 0,1-1 0,1 16 1,0-19-10,-1-1 1,1 1 0,-1-1 0,-1 1 0,1 0-1,0-1 1,-1 1 0,0-1 0,0 1-1,-1-1 1,1 1 0,-1-1 0,0 0-1,-4 7 1,4-9 1,1 0 0,-1 0 0,1 0 1,-1 1-1,1-1 0,0 0 0,0 0 0,0 1 0,0-1 0,0 1 0,0 3 1,1-5-8,0 1 1,1 0 0,-1-1 0,0 1 0,1-1 0,0 1 0,-1-1 0,1 1 0,0-1 0,0 0-1,-1 1 1,1-1 0,0 0 0,1 0 0,-1 1 0,0-1 0,0 0 0,0 0 0,1 0 0,1 1-1,-1-1 7,14 12 13,-16-12-23,0-1-1,1 0 1,-1 0-1,0 1 1,0-1 0,1 0-1,-1 0 1,0 1-1,0-1 1,0 0 0,0 1-1,1-1 1,-1 0-1,0 0 1,0 1 0,0-1-1,0 0 1,0 1-1,0-1 1,0 0 0,0 1-1,0-1 1,0 0-1,0 1 1,0-1 0,0 0-1,0 1 1,0-1-1,-1 0 1,1 1-1,0-1 1,0 0 0,0 1-1,0-1 1,0 0-1,-1 0 1,1 1 0,0-1-1,0 0 1,-1 0-1,1 0 1,0 1 0,0-1-1,-1 0 1,1 0-1,0 0 1,-1 0 0,1 1-1,0-1 1,-1 0-1,1 0 1,0 0 0,-1 0-1,-3 1 6,3-1-5,1 0 0,0 0 0,-1 0-1,1 0 1,0 1 0,-1-1 0,1 0 0,0 0 0,0 0 0,-1 0-1,1 0 1,0 0 0,-1 0 0,1 1 0,0-1 0,0 0 0,-1 0 0,1 0-1,0 1 1,0-1 0,-1 0 0,1 0 0,0 1 0,0-1 0,0 0-1,0 0 1,-1 1 0,1-1 0,0 0 0,0 0 0,0 1 0,0-1 0,0 0-1,0 1 1,0-1 0,0 0 0,0 1 0,0-1 0,0 0 0,0 1-1,0-1 1,0 0 0,0 0 0,0 1 0,0-1 0,0 0 0,0 1-1,1-1 1,-1 0 0,0 0 0,0 1 0,0-1 0,1 0 0,-1 0 0,0 1-1,0-1 1,0 0 0,1 0 0,-1 1 0,1-1 80,1 2 106,9-5-169,33-19 4,-26 16-21,1-1 8,0 0 0,29-16 0,-22 3 1,-21 16-10,0 0 1,-1 1-1,1-1 0,8-3 0,-2 1 5,0-1 0,-1-1 0,0 1 0,-1-1 0,1-1 0,8-11 0,-8 9 11,1 0 0,0 1 1,23-16-1,-11 14 2,-17 10-15,-1-1 0,0 1 0,0-1 1,6-5-1,6-6 7,-7 6-7,0 0 0,16-19 0,-22 23-4,0 0 0,0 0 0,0 0 0,1 0 0,0 1 1,0 0-1,0 0 0,10-5 0,8-4 0,-15 7 0,1 1 0,0 1 0,17-6 0,-17 7 0,-1-1 0,0 0 0,15-8 0,-3-1 1,-10 8 0,-1-2 0,0 1 0,-1-1 0,1-1 0,-1 1 0,11-14 0,-11 12 0,1-1 0,0 2 0,0-1 0,0 1 0,1 0 0,13-6 0,68-29 12,-48 24-8,-18 5 5,-1-1-1,-1 0 1,23-20 0,28-17 13,-46 33-7,53-23 0,-58 31-3,0-1 0,40-26 1,6-6 7,-9 7-9,13-4 2,-19 12-4,33-15 21,132-46 1,-122 53 8,-39 16-29,107-19 0,-86 22-8,-60 14-2,0 0-1,0 2 1,25 1 0,-21 0 1,33-4 1,24-2 25,-56 6 4,-1-2-1,33-7 1,-19 1 294,63-7 1,-29 7 547,-65 7-853,-1 0 1,0 0-1,1 0 0,-1 0 1,0-1-1,0 0 1,6-3-1,-8 3-11,1 1-1,0-1 1,0 1-1,0-1 1,0 1-1,1 0 1,-1 1-1,0-1 1,0 1-1,5-1 1,42 9 39,-50-8-48,0 0 0,-1 0 0,1 0 0,0 0 0,0 0 0,0 0 0,-1 0 0,1 0-1,0-1 1,0 1 0,0 0 0,-1 0 0,1-1 0,0 1 0,-1-1 0,1 1 0,0-1 0,-1 1 0,2-2 0,-2 2-1,1 0 1,-1-1 0,1 1-1,-1-1 1,1 1 0,-1 0 0,1-1-1,-1 1 1,1 0 0,0-1-1,-1 1 1,1 0 0,-1 0 0,1 0-1,0 0 1,-1-1 0,1 1 0,0 0-1,-1 0 1,1 0 0,0 0-1,-1 0 1,1 1 0,0-1 0,-1 0-1,1 0 1,-1 0 0,1 1-1,0-1 1,8 4-18,0-1 0,0-1 1,0 0-1,0 0 0,0 0 0,1-1 0,11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00.5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2218 575 7074,'-8'-18'700,"-2"-5"-27,0 2 1,-2-1-1,-17-24 1,-4 6-379,-2 2 0,-50-42 0,51 48-134,7 7-85,-1 1 0,0 2 0,-2 0 0,-1 2-1,-36-18 1,21 18 103,-1 2-1,-1 3 0,0 1 0,0 3 1,-2 1-1,1 3 0,-85-1 0,56 9-95,0 3-1,0 4 0,1 3 1,-91 25-1,113-21-84,-100 42 0,121-41-9,1 1 0,1 1 1,-56 44-1,43-22-28,2 2-1,-67 82 1,82-88-2,1 2 0,-35 65 0,47-73 15,2 0 0,0 1 0,3 1 0,-12 50 1,15-36-11,-3 76 0,11 54-20,51 345-33,41-54 112,-71-377 19,3-1-1,51 117 0,-60-172-4,1 0 0,2-1-1,1-1 1,1 0-1,2-2 1,1-1-1,1-1 1,48 42 0,-35-42 7,0-2 0,2-1 0,0-2 0,2-2 0,58 21 0,-8-11 26,146 30 1,-149-44 7,0-4 0,113 3-1,-143-16 59,0-2-1,-1-2 1,1-3-1,88-23 1,-2-18 303,-112 36-333,2 0 0,115-45 326,-38 3-75,128-82 1,-193 106-303,-1-2 0,-1-2 0,-2-2 0,-2-2 1,59-69-1,-77 78-25,-1-1 1,-1 0 0,-2-2-1,-1-1 1,-2 0 0,-1-1-1,-2 0 1,-1-2-1,10-53 1,-15 49-52,-2-2 1,-1 1-1,-3 0 0,-1-1 0,-11-80 1,5 88-147,-2 1 0,-1 0 0,-1 0 0,-2 1 1,-1 1-1,-2 0 0,-31-50 0,25 50-406,-2 1-1,-52-53 0,56 65-109,-1 1-1,0 1 0,-2 1 1,1 0-1,-29-12 0,-53-16-993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08.3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920 1981 2769,'-2'1'582,"1"-1"0,-1 1 0,0 0 0,1-1 0,-1 1 1,0-1-1,1 1 0,-1-1 0,0 0 0,0 0 1,1 0-1,-4 0 0,1-1-277,-1 1-1,1-1 1,0 0 0,0 0-1,0-1 1,0 1 0,0-1-1,1 0 1,-6-3 0,-5-2-17,-6-4-138,-1-1 1,1-1-1,1-1 0,-23-22 0,16 14-87,-28-20 0,32 26-27,0-2 1,-28-27-1,4-12 1,34 40-29,-2 1 1,0 0 0,-19-17 0,24 25-9,0-1 1,-9-12-1,-3-3 0,3 5 0,-5-4-5,2-1 0,-26-37-1,4-5-26,-19-33-15,52 83 44,-1 1-1,-24-28 0,23 30 1,1 0 0,0-1 0,-13-24-1,18 27-6,1 0-1,1-1 1,-1 0-1,2 0 1,0 0-1,0 0 1,1-1-1,1 1 1,-1-22-1,2 22-12,0 9 13,-1 0 0,1 0-1,0 0 1,0 0 0,0 0 0,0 1-1,0-1 1,1 0 0,0 0-1,-1 0 1,1 0 0,0 0 0,0 1-1,1-1 1,-1 0 0,0 1-1,3-4 1,1 1-38,-4 4 36,0 0 1,0 0-1,0 0 0,0 0 1,0 0-1,1 0 0,-1 0 0,0 1 1,0-1-1,0 0 0,1 1 1,-1-1-1,0 1 0,1-1 1,-1 1-1,1-1 0,-1 1 1,0 0-1,1 0 0,-1 0 1,1 0-1,-1 0 0,1 0 0,-1 0 1,1 0-1,-1 1 0,0-1 1,1 0-1,1 2 0,12 3-22,-1 0-1,0 1 1,-1 1-1,1 1 1,12 8-1,1 1 2,4 3 11,0 1 1,46 42-1,-14 7 62,-50-60-34,0-1 1,1 0-1,0 0 1,18 7-1,12 7 2,-38-19-8,0 1 0,-1 0 0,1 0 0,-1 0 0,0 0 0,5 8 0,12 12 0,2-5 3,-13-11 1,-1 0 1,0 0-1,0 1 1,10 13-1,8 20 14,-15-23 43,0-1 0,0-1 1,2 0-1,23 23 0,-32-36-49,0 1 1,0 1-1,-1-1 0,7 12 0,-8-12 9,1 0 0,-1 0 0,1 0 0,0-1 0,7 7 0,-1-3 13,-1 1 0,0 0 0,-1 1 0,14 19 1,1 1-6,-6-10-2,-12-15 1,-1-1 0,0 1 1,-1 0-1,6 9 0,8 15 115,-18-29-117,0-1 14,1 0-1,-1 0 1,0 0-1,0 0 0,0 0 1,1 0-1,-1 0 0,0 0 1,0 0-1,0 0 0,0 0 1,1 0-1,-1 1 0,0-1 1,0 0-1,0 0 0,0 0 1,0 0-1,0 0 0,1 1 1,-1-1-1,0 0 0,0 0 1,0 0-1,0 0 0,0 1 1,0-1-1,0 0 0,0 0 1,0 0-1,0 0 0,0 1 1,0-1-1,0 0 0,0 0 1,0 0-1,0 1 0,0-1 1,0 0-1,0 0 0,0 1 1,-2-1 951,-1-8-1249,-15-51 428,13 43-129,0-1 0,1 1-1,0-1 1,0-20 0,-2 6-27,-1 1 0,-2 1 0,-15-38 0,19 51-16,0 0 0,-3-22 1,-3-9-2,-28-76-13,22 85 7,13 29 5,-1 0 0,2-1 0,-5-16 1,3-4-4,1 0 1,1-31 0,-2-15-9,-8-92-70,10 135 69,-2 1 0,-13-48-1,9 45 7,-17-49-39,18 60 18,0 0 1,-6-38-1,13 32 3,-2-7-9,2 34 34,-2-8-9,0 0 0,1-1 1,0 1-1,1-1 0,1 1 0,-1-1 0,3-11 0,6-69-122,-7 88 129,0-5-23,0 1 0,1 0 1,0-1-1,5-10 0,-6 17 12,-1 1 1,1 0-1,-1 0 1,1 0-1,-1 0 1,1 0-1,0 0 1,-1 0-1,1 0 1,0 0-1,0 0 1,0 0-1,0 0 1,-1 0-1,1 1 1,0-1-1,1 0 1,-1 1-1,0-1 1,0 1-1,0-1 1,0 1-1,0 0 1,1-1-1,-1 1 1,0 0-1,0 0 1,0 0-1,1 0 1,-1 0-1,0 0 1,0 0-1,0 0 1,1 0-1,-1 1 1,0-1-1,0 0 1,0 1-1,0-1 1,1 1-1,0 0 1,13 8-53,0 1 0,-1 1 0,0 0 1,-1 0-1,0 1 0,-1 1 0,-1 0 0,20 28 1,-3 4-50,36 77 0,-42-71 84,24 81 0,-40-106 35,-1 0-1,-1 1 1,0 29-1,1 0 9,-4-45-7,-1 1 0,-1 14 0,1 14 3,3-25-6,1-1 0,0 0 1,0 0-1,12 22 0,4 15 2,-11-11 4,-9-33-6,2-1 0,-1 1 0,1 0 0,0-1 0,3 9 0,-3-12 0,-1 0 0,0 0 0,1 0 1,-1 0-1,0 0 0,-1 0 0,1 0 0,0 0 0,-1 0 0,0 0 0,0 0 0,0 1 0,0-1 0,0 0 0,-1 0 1,0 4-1,0-2 1,1 1 1,0-1 0,0 1-1,1 6 1,0 8 3,-1-18-5,0 1 1,0-1-1,0 1 1,1-1 0,-1 1-1,1-1 1,-1 0-1,1 1 1,0-1-1,0 0 1,0 1-1,0-1 1,3 3-1,-3-3 2,1 1-1,-1-1 0,0 1 0,0-1 1,0 1-1,0-1 0,0 1 0,0 4 1,0 1 5,-1-1 0,0 1 0,-1 0 1,-1 7-1,0 7 35,2-20-38,0 0 0,0 0-1,0 0 1,1 0-1,-1 0 1,1 0 0,-1 0-1,1 0 1,0 0-1,0 0 1,0-1 0,0 1-1,0 0 1,2 1-1,20 22 25,-12-13-7,-11-12-20,1 1 1,-1-1-1,0 0 0,1 1 1,-1-1-1,0 1 1,1-1-1,-1 0 0,0 1 1,0-1-1,1 1 0,-1-1 1,0 1-1,0-1 0,0 1 1,0 0-1,0-1 1,0 1-1,0-1 0,0 1 1,0-1-1,0 1 0,0-1 1,0 1-1,0 0 1,0-1-1,-1 1 0,1-1 0,-1 0 0,1 1 0,-1-1 0,1 0 0,-1 1 0,1-1 0,-1 0 1,1 0-1,-1 1 0,1-1 0,-1 0 0,1 0 0,-1 0 0,0 0 0,1 0 0,-1 0 0,-26-2 16,18 0-12,-6-1 3,15 3-8,0 0 0,0 0 0,0 0 1,-1 0-1,1 0 0,0 0 0,0 1 0,0-1 1,0 0-1,-1 0 0,1 0 0,0 0 1,0 0-1,0 0 0,0 0 0,0 0 0,-1 0 1,1 0-1,0 0 0,0 1 0,0-1 1,0 0-1,0 0 0,0 0 0,0 0 0,-1 0 1,1 1-1,0-1 0,0 0 0,0 0 0,0 0 1,0 0-1,0 1 0,0-1 0,0 0 1,0 0-1,0 0 0,0 0 0,0 1 0,0-1 1,0 0-1,0 0 0,0 0 0,0 0 1,0 1-1,0-1 0,0 0 0,0 0 0,0 0 1,0 0-1,1 1 0,-1-1 0,1 6 1,1 0 0,-1 0 0,-1 0 0,1 12-1,-1-18 168,1-7-74,6-42-65,-2 26-16,0-27-1,-2 23 5,7-27 0,-5 29 14,3-45 0,-1-95 89,-7 116-94,2-82 14,0 107-36,1 0-1,1 0 1,11-34-1,-13 51-3,39-107 1,-35 101-2,1 0 0,0 0-1,1 1 1,0 0 0,1 0 0,13-13-1,-5 6-5,0-2-1,-2 0 1,22-37 0,-2 2-5,-29 48 5,1 0 1,0 0-1,0 1 0,0 0 0,1 0 0,0 1 1,13-9-1,6 0-18,32-14 0,-15 8 17,-40 19 7,0 0-1,-1-1 1,1 0 0,0 0-1,-1 0 1,5-5-1,6-6-4,-8 9 3,-1 1 0,1 0 0,0 0 0,0 1 0,0 0 0,1 0 0,-1 0 0,1 1 0,-1 0 0,1 0 0,9-1 0,70-3-24,-78 6 23,1 0 0,-1 0 0,0 1 0,1 1 0,-1-1-1,0 1 1,0 0 0,15 7 0,-17-7 1,-2 0 1,0 0-1,0 0 0,0 0 0,0 0 0,0 0 1,-1 1-1,1 0 0,-1 0 0,0 0 0,0 0 0,0 0 1,0 1-1,-1-1 0,1 1 0,-1 0 0,0 0 1,2 4-1,1 5 0,-1 1 0,0 0 0,4 25 0,-7-29 4,0-5 2,0 0 0,-1-1 0,0 1-1,0 0 1,0 0 0,-1 0 0,0-1 0,0 1-1,0 0 1,-2 5 0,-2 2 4,-1 0-1,-8 14 1,-7 13 10,2 10-3,11-28-3,-1 0-1,0 0 1,-2-1-1,-23 35 1,27-46-7,1 0 0,0 1 0,0 0 0,1 0 0,0 1 0,1 0 1,0 0-1,1 0 0,0 0 0,-1 17 0,3-22-1,-1 1 0,1-1-1,-1 1 1,-3 6 0,-2 11 10,5-19-10,1 3 7,-1 0 0,0-1 1,-1 1-1,-5 10 0,8-17-8,-1 1 0,1-1 0,-1 0 0,1 1-1,-1-1 1,1 1 0,0-1 0,0 0 0,0 1 0,-1-1-1,2 1 1,-1-1 0,0 1 0,0-1 0,0 0-1,1 1 1,-1-1 0,0 0 0,1 1 0,-1-1-1,1 0 1,0 1 0,0-1 0,-1 0 0,1 0 0,0 0-1,1 2 1,-1-2 2,0 0-1,1 1 0,-1-1 1,-1 1-1,1-1 0,0 1 1,0 0-1,-1-1 0,1 1 1,0 0-1,-1-1 1,0 1-1,1 0 0,-1-1 1,0 1-1,0 0 0,0 0 1,0 0-1,0-1 0,-1 4 1,-1 1 9,0 0 1,0-1-1,0 1 1,-1-1-1,0 1 0,0-1 1,0 0-1,-1 0 1,0 0-1,0 0 1,0-1-1,-7 7 0,5-6 4,1 1 0,0 0 0,0 0-1,-8 13 1,9-12-3,-1 0 0,0 0 0,-11 11 1,9-12-10,1 0 1,-1 0 0,1-1 0,1 2 0,-1-1 0,1 1 0,1 0 0,-8 14 0,6-9 7,0 0 1,-12 16 0,15-23-10,-1-1 1,0 0-1,1 0 1,-1 0 0,-1-1-1,1 1 1,0-1-1,-1 0 1,-5 3 0,-5 1 7,6-3-6,0 0 1,1 1 0,-9 6-1,-10 9 4,14-11-8,1 0 1,0 1-1,0 1 1,1 0-1,1 0 0,-15 20 1,-6 13 3,-18 30 7,44-64-5,2-4 4,-1 1-1,0-1 1,0 0 0,0 0 0,-1-1 0,0 1-1,-7 6 1,-6 5 51,13-12-40,-1 1 0,0-1 0,0 0 0,0 0 0,-1-1 0,1 1 0,-1-2 0,-7 4 0,4-4-9,8-3-11,0 0 0,0 1 1,0-1-1,0 1 0,0-1 0,1 1 0,-1 0 0,0 0 0,0 0 0,0 0 0,1 0 1,-1 0-1,1 0 0,-1 1 0,1-1 0,-1 1 0,-1 1 0,2 0 3,0-2-3,-1 0 0,2 1 0,-1-1 1,0 0-1,0 1 0,0-1 0,1 1 1,-1-1-1,0 1 0,1-1 0,0 1 0,-1-1 1,1 1-1,0 0 0,0-1 0,0 1 1,0 0-1,0 1 0,6 8 15,-5-10-13,-1 0 0,1 0 0,0 0 0,-1 0 0,1 0 0,-1 0 0,0 0 0,1 0 0,-1 0 0,0 0 0,1 3 0,-2-3 6,1 1-1,0 0 1,-1-1 0,1 1 0,-1 0 0,0-1 0,1 1-1,-1-1 1,0 1 0,0-1 0,0 1 0,-2 1 0,1-1 11,0-1-1,1 0 1,-1 1 0,0-1 0,0 0-1,0 0 1,0 0 0,0-1 0,0 1 0,-1 0-1,1-1 1,0 1 0,0-1 0,0 0-1,-1 0 1,1 0 0,0 0 0,0 0 0,0 0-1,-5-1 1,7 1-18,1 0 0,-1-1-1,0 1 1,0 0 0,0 0-1,0 0 1,0 0 0,0 0 0,0 0-1,1 0 1,-1 0 0,0 0-1,0 0 1,0-1 0,0 1 0,0 0-1,0 0 1,0 0 0,0 0-1,0 0 1,0 0 0,1-1 0,-1 1-1,0 0 1,0 0 0,0 0-1,0 0 1,0 0 0,0-1 0,0 1-1,0 0 1,0 0 0,0 0-1,0 0 1,0 0 0,0 0 0,-1-1-1,1 1 1,0 0 0,0 0-1,0 0 1,0 0 0,0 0 0,0-1-1,0 1 1,0 0 0,0 0-1,0 0 1,0 0 0,-1 0 0,1 0-1,0 0 1,0 0 0,0 0-1,0 0 1,0-1 0,0 1 0,-1 0-1,1 0 1,0 0 0,0 0-1,0 0 1,0 0 0,0 0 0,-1 0-1,1 0 1,0 0 0,12-6 113,-2 2-91,0 0 1,-1-1 0,0 0-1,0-1 1,0 0 0,9-8-1,-16 11-19,0 0 0,1 0 0,-1 0 0,0 0 0,-1 0 0,1-1 0,-1 1 0,1-1 0,-1 1 0,0-1 0,0 1 0,-1-1 0,1-7 0,0 7-4,-1-1 1,1 1-1,0 0 1,0 0-1,3-6 1,2 0 0,1 1-1,0 0 1,1 0-1,-1 1 1,2 0 0,-1 1-1,16-11 1,17-17-4,26-33-15,-29 29-4,71-59 0,83-52 42,-174 135-21,0-2 1,-1 0 0,-1-1-1,-1 0 1,26-41 0,-33 48-3,0 1 0,0 0 0,1 0 0,0 1 1,1 0-1,0 1 0,18-13 0,5 1 0,45-19 0,-5 3-1,30-21-6,-102 56 7,8-5 0,-1 1 1,1 1-1,15-6 0,32-4 6,-42 8-5,22-13 1,10-6 3,-33 20-5,23-15 1,2-6-1,-2 14-2,5-2-4,-25 7-7,0 0 0,0 0 0,1 2 0,21-5 0,-38 10 1,1 1 0,0-1 0,-1 0 0,1 1 0,0-1 0,-1 1 0,1-1 0,-1 1 0,1 0 0,-1-1 0,1 1 0,-1-1 0,1 1 0,-1 0 0,0-1 0,1 1 0,-1 0 0,0-1 0,0 1 0,1 0 0,-1 0 0,0 1 0,11 32 40,-8-23-50,10 42 18,-13-51 2,1 1 0,-1-1-1,0 1 1,0 0 0,-1-1 0,1 1-1,0 0 1,-1-1 0,1 1 0,-1-1-1,0 1 1,0-1 0,0 1 0,-3 3-1,1-1-5,-1-1-1,0 0 1,0 0-1,-8 7 0,9-9 7,0 0 0,1 0-1,-1 0 1,1 1 0,-1-1-1,1 1 1,0-1 0,0 1-1,0 0 1,0 0 0,1 0 0,-1 0-1,-1 5 1,-3 20-9,-13 35-1,14-44 10,4-16 1,1 0 0,-1 1 1,0-1-1,0 0 0,0 0 0,-3 6 0,-1-3 0,-4 9 2,8 2 2,1-16-3,0 1 1,0-1-1,0 1 0,0-1 0,0 1 0,0-1 0,0 1 1,-1-1-1,1 0 0,-1 1 0,1-1 0,-1 1 0,0-1 0,1 0 1,-1 1-1,0-1 0,0 0 0,0 0 0,0 0 0,0 0 0,0 0 1,0 0-1,-2 2 0,-14 13 0,13-12 0,0 0 0,-1 0 0,1 0 0,-8 5 0,-7 2 0,7-5 2,1 1 0,-21 15 1,-28 28 25,-114 72 1,59-61-29,5 1 8,84-47-5,12-8-1,0 1-1,0 1 0,-17 14 0,22-15 1,0-1-1,-1-1 1,1 1-1,-1-1 1,-1-1 0,1 0-1,-19 6 1,7-2 1,14-7-1,5-1-2,0 0 1,0 1 0,0-1-1,0 0 1,0 1 0,0 0-1,1-1 1,-1 1-1,0 0 1,1 1 0,-1-1-1,1 0 1,-4 6 0,0 0 4,0 0 0,0 0 1,-1-1-1,0 1 0,-1-1 1,0-1-1,0 0 0,0 0 1,-13 7-1,-6-5-9,23-7 4,0 0-1,-1 0 0,1 0 0,0 1 1,-5 2-1,2 1 2,1 0-1,-1 0 1,1 1 0,1 0 0,-1 0 0,-6 10-1,9-12 1,-1 1 0,0 0 0,1-1-1,-1 1 1,-1-1 0,1 0 0,-1-1 0,1 1-1,-1-1 1,0 0 0,-8 4 0,13-7-2,0 0 0,0 0 0,-1 0 1,1 0-1,0 0 0,-1 0 0,1 0 1,0 1-1,0-1 0,-1 0 1,1 0-1,0 0 0,-1 0 0,1 0 1,0-1-1,0 1 0,-1 0 0,1 0 1,0 0-1,0 0 0,-1 0 1,1 0-1,0 0 0,0 0 0,-1-1 1,1 1-1,0 0 0,0 0 0,-1 0 1,1-1-1,0 1-1,0-1 0,0 1-1,0-1 1,1 1 0,-1-1 0,0 1 0,0 0-1,0-1 1,1 1 0,-1-1 0,0 1 0,0-1 0,1 1-1,-1 0 1,0-1 0,1 1 0,-1 0 0,0-1-1,1 1 1,-1 0 0,1 0 0,-1-1 0,1 1-1,0 0 1,114-76-7,-104 70 8,-1-2-1,0 0 1,0 0 0,12-14-1,-19 18 0,1 0 1,-1 0-1,1 1 0,1-1 0,-1 1 0,0 0 0,1 0 0,-1 0 1,1 1-1,0-1 0,0 1 0,7-2 0,8 2-3,-11 2 1,-1-1 0,1 0 0,-1-1 1,9-2-1,-15 3 3,0 1 0,1-1 0,-1 0 0,0 0 0,0 0 1,-1-1-1,1 1 0,0 0 0,0-1 0,-1 1 0,1-1 0,0 0 0,-1 1 1,0-1-1,1 0 0,-1 0 0,0 0 0,0 0 0,0 0 0,1-4 1,0-9-7,-2 14 5,0-1 1,1 0 0,-1 0 0,0 0 0,0 0 0,1 1-1,-1-1 1,1 0 0,-1 0 0,1 1 0,0-1-1,0 0 1,0 1 0,0-1 0,0 1 0,0-1 0,0 1-1,3-3 1,0 2-1,1-1 1,0 1-1,0 0 0,1 1 0,-1-1 0,0 1 0,0 0 1,1 0-1,-1 1 0,1 0 0,-1 0 0,0 0 1,1 0-1,5 2 0,-4-1 1,0-1 0,0 1 0,0-2 0,0 1 0,0-1 0,13-2 0,6-9-5,-2 14 5,-19-1 1,0 0 0,0-1 0,0 0 0,0 0 0,7-1 0,-3 0 0,0 0 0,-1 1 0,10 1 0,-14-1 0,0 0 0,0 1 0,0-1 0,0-1-1,0 1 1,0 0 0,0-1 0,0 0 0,0 0 0,-1 0 0,1-1 0,0 1 0,0-1 0,-1 0 0,7-4 0,-3 0-3,-5 5 2,0-1-1,1 0 0,-1 0 1,1 1-1,-1 0 0,1-1 0,-1 1 1,1 0-1,0 0 0,-1 0 1,6 0-1,15-5-10,13 0 7,-11 7 1,-17 0 3,0-1 0,0 0 1,9-1-1,157-19-158,-25 18-11,-125 3 163,-11-1-1,1 1 0,0 1 0,-1 0 0,1 0 0,24 9 0,13 6-68,-43-13 59,-4-2-1,-1-1 0,1 1 0,-1 0-1,0 0 1,1 0 0,-1 1 0,0-1 0,0 1-1,3 3 1,1 3-88,0 1 1,-1 0-1,0 0 1,0 0-1,7 20 1,-9-14-26,0 1 0,-2-1 0,0 1 0,0 0 0,-2 30 0,0-35 114,0-1 15,-1 0 0,0 0 1,0-1-1,-4 13 0,4-19 8,0 0-1,0 0 1,-1 0 0,0 0-1,0 0 1,0 0-1,0-1 1,-1 1-1,1-1 1,-1 0-1,0 1 1,0-1 0,-4 3-1,-9 5 99,-1 0 1,0-1-1,-1 0 0,-35 12 1,-8 7 44,41-23-23,0-2 0,-1 0 0,1-1 1,-1-2-1,1 0 0,-1-1 0,-37-5 0,38 3-4,-26 1 0,29 1-35,-30-3 0,40 2-71,-93-11 116,86 11-131,1 1-1,0 1 1,-1 0 0,1 1-1,-20 5 1,9-1-6,-1-2 0,-1 0 0,1-1 0,-50-2 0,11 3-1,30-1 5,-15 7 1,22-11 0,-16 1 0,38 0 0,-1 0 0,1-1 0,0 1 0,0-1 0,-1 0 0,1 0 0,0-1 0,-7-2 0,-16-4 0,26 8 0,1 0 0,0 0 0,0 0 0,-1 0 0,1 0 0,0 0 0,0 0 0,0 1 0,-1-1 0,1 0 0,0 1 0,-1 0 0,-13 2 0,7-4-2,1-1 0,0 1-1,0-2 1,0 1 0,0-1 0,0 0 0,-13-9 0,9 7-305,24 9 23,-8-3 277,-1 0 1,1 0 0,0 1-1,-1 0 1,1 0 0,-1 0-1,0 0 1,1 1 0,-1-1-1,0 1 1,6 7 0,-5-6 0,0 0 0,0 0 1,0 0-1,1-1 0,-1 0 0,1 0 1,-1 0-1,1 0 0,6 1 0,121 48-179,-59-16-220,-46-21 244,1-1 0,0-1 0,32 8-1,-12-5 119,-35-11 40,0 0 1,0-1-1,0-1 0,26 4 0,-36-7 0,0 1 0,0-1-1,0 1 1,0 1 0,0-1 0,-1 0-1,1 1 1,0 0 0,-1 0 0,1 0-1,-1 0 1,0 0 0,0 1 0,0-1-1,0 1 1,0 0 0,2 3 0,6 8-36,-2-1-1,15 28 1,-6-9-57,-16-29 70,0 0 0,0 1-1,-1-1 1,0 1 0,1-1-1,-1 1 1,-1 0 0,1 0 0,-1-1-1,1 1 1,-1 8 0,2 15-52,0-17 66,-1-7 10,-1-1 1,1 1-1,0 0 0,-1 0 0,0 0 0,0-1 1,0 1-1,0 0 0,0 0 0,0 0 1,-1 0-1,1 0 0,-1-1 0,0 1 0,0 0 1,0-1-1,0 1 0,-3 3 0,-34 47 50,36-50-42,0 0-1,-1 0 0,1 0 0,-1 0 0,1-1 1,-1 1-1,0-1 0,0 0 0,0 0 0,0 0 1,-1 0-1,1 0 0,0-1 0,-6 2 1,-4 1 29,0-1 0,-24 2 1,27-4-7,0 0 0,0 1 1,0 0-1,0 1 0,-14 6 0,17-6 1,0-1 0,-1 1 1,1-1-1,0-1 0,-1 1 0,1-1 0,-1-1 0,1 1 0,-1-1 0,1 0 0,-11-2 0,-8-2 162,-46-15 1,62 16-111,1 1-1,0-1 1,0-1 0,0 0 0,0 0-1,1-1 1,-1 0 0,1 0 0,-11-11-1,-198-160 702,189 149-795,21 20-1,0 0 0,-16-11 0,19 16 6,1 0 1,0 0-1,-1 1 1,1-1 0,-1 1-1,1 0 1,-1 0 0,0 0-1,0 1 1,1-1 0,-7 1-1,3-1 3,1 0 0,-1 0 0,0-1 0,0 0 0,1 0 0,-1-1 0,1 0-1,0 0 1,0 0 0,0-1 0,0 0 0,1 0 0,-8-7 0,-8-14-16,13 15 8,8 9 11,-1 1-1,1 0 1,-1 0 0,1-1-1,-1 1 1,1 0 0,-1 0-1,1 0 1,-1 0 0,0-1-1,1 1 1,-1 0 0,1 0-1,-1 0 1,1 0 0,-1 0-1,1 1 1,-2-1 0,-8-1-21,-5-8-1,0 0-51,14 9 71,1 0 0,-1 0 0,0 0 0,1 0-1,-1 0 1,1 0 0,-1 0 0,0 0 0,1 0 0,-1 1-1,1-1 1,-1 0 0,0 0 0,1 0 0,-1 1-1,1-1 1,-1 0 0,1 1 0,-1-1 0,1 0 0,-1 1-1,1-1 1,-1 1 0,1-1 0,0 1 0,-1 0-1,-2 2-3,1-1-1,-1 1 1,0-1-1,0 0 0,1 0 1,-2 0-1,1 0 0,0 0 1,0 0-1,-6 1 0,9-3 7,-1 0 0,1 0 0,-1 0 0,1 0-1,0 0 1,-1 0 0,1 1 0,-1-1-1,1 0 1,0 0 0,-1 0 0,1 0-1,0 1 1,-1-1 0,1 0 0,0 0 0,-1 1-1,1-1 1,0 0 0,0 1 0,-1-1-1,1 0 1,0 1 0,0-1 0,0 0-1,-1 1 1,1 0 0,0-1-1,-1 1 1,1-1 0,0 1-1,0-1 1,-1 1-1,1-1 1,-1 1 0,1-1-1,0 1 1,-1-1-1,1 0 1,-1 1 0,1-1-1,-1 0 1,1 1-1,-1-1 1,1 0 0,-1 0-1,0 1 1,-1-1 8,1 1 1,0 0-1,0-1 1,-1 1-1,1-1 0,0 0 1,0 1-1,-1-1 1,1 0-1,-1 0 1,1 0-1,0 0 0,-1 0 1,1 0-1,0 0 1,-1 0-1,1-1 1,0 1-1,-1 0 0,1-1 1,0 1-1,0-1 1,-1 0-1,1 1 1,0-1-1,0 0 0,-2-1 1,2 1-11,0 0 1,-1 0-1,1 0 0,0 0 1,0 0-1,-1 1 1,1-1-1,0 1 1,-1-1-1,1 1 0,-3-1 1,-14-5-13,10 2 13,3 2 1,1 0 0,-1 0-1,0 0 1,1 1-1,-10-2 1,14 3 1,-1 0 0,1-1-1,0 1 1,-1 0 0,1 0 0,0 0 0,-1 0 0,1 0 0,0 0-1,0 0 1,-1 0 0,1 1 0,0-1 0,-1 0 0,1 0 0,0 0 0,-1 0-1,1 0 1,0 0 0,0 1 0,-1-1 0,1 0 0,0 0 0,0 0 0,-1 1-1,1-1 1,0 0 0,0 0 0,0 1 0,-1-1 0,1 0 0,0 0-1,0 1 1,0-1 0,0 0 0,0 1 0,0-1 0,0 0 0,0 1 0,-1-1-1,1 0 2,-1-1-1,1 1 0,-1-1 0,1 1 1,-1 0-1,1-1 0,-1 1 0,0 0 0,1-1 1,-1 1-1,1 0 0,-1 0 0,0-1 0,0 1 1,1 0-1,-1 0 0,0 0 0,1 0 1,-1 0-1,0 0 0,0 0 0,-19 1 1,-68 13-35,87-14 26,-1 0 0,0 0 0,1 1-1,-1-1 1,1 1 0,-1-1-1,1 1 1,-1 0 0,1-1-1,-1 1 1,1 0 0,-1 0-1,-1 3 1,2-4 6,1 0 1,0 0-1,0 1 0,0-1 1,-1 0-1,1 0 1,0 1-1,-1-1 0,1 0 1,0 0-1,0 0 0,-1 0 1,1 1-1,0-1 1,-1 0-1,1 0 0,0 0 1,-1 0-1,1 0 0,0 0 1,-1 0-1,1 0 1,0 0-1,-1 0 0,1 0 1,0 0-1,-1 0 0,1 0 1,0 0-1,-1 0 0,1-1 1,0 1-1,-1 0 1,1 0-1,0 0 0,-1 0 1,1-1-1,0 1 0,-3-1 23,1 0-1,0 1 1,0-1-1,0 1 1,-1 0-1,1-1 0,0 1 1,-1 0-1,1 0 1,-3 1-1,2-1-325,1 0-1,-1 1 1,1-1 0,-1-1-1,0 1 1,1 0 0,-1-1-1,0 1 1,-2-2 0,3 1-222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08.7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 2385,'-44'8'1168,"52"7"-240,-3-15 48,7 17-80,12 6-151,-9-8-329,13 15-120,-5-10-104,4-11-24,1 11-72,4-14-48,-5-6-40,-14 0-24,20 4-288,-9 4-624,1 4 623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09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 0 4913,'3'7'287,"-1"0"0,1 1 0,-1-1 0,0 1 0,-1-1-1,0 1 1,0-1 0,-1 1 0,0 0 0,0-1 0,-1 1 0,0-1 0,0 1 0,-3 10 0,-1 0 342,1 0 0,1 1 0,1-1 0,0 31 0,11 72 1177,-6-92-1480,-2-1-1,-1 1 1,-1 0-1,-2 0 0,-10 48 1,0-9-58,3 2-1,2-1 1,4 1 0,7 112 0,2-118-175,-3 0 1,-3 1 0,-3-1-1,-13 65 1,-8-16-57,24-104-89,-2 0 0,0 0-1,0 0 1,0 0 0,-6 11 0,3-5-68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27.4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72 401 3569,'-56'-41'1756,"45"30"369,10 11-2082,1 0-1,0 0 0,0 0 1,0 0-1,0 0 1,0 0-1,0 0 1,0 0-1,0 0 1,-1 0-1,1 0 1,0 0-1,0 0 1,0 0-1,0 0 1,0 0-1,0 0 1,0 0-1,-1 0 1,1 0-1,0 0 1,0 0-1,0 0 1,0 0-1,0 0 1,0 0-1,0 0 1,0 0-1,0 1 1,-1-1-1,1 0 1,0 0-1,0 0 0,0 0 1,0 0-1,0 0 1,0 0-1,0 0 1,0 0-1,0 0 1,0 1-1,0-1 1,0 0-1,0 0 1,0 0-1,0 0 1,0 0-1,0 0 1,0 0-1,0 1 1,0-1-1,0 0 1,0 0-1,0 0 1,0 0-1,0 0 1,0 0-1,0 0 1,0 0-1,0 1 1,0-1-1,0 0 1,0 0-1,0 0 1,2 4 242,96 202 279,-88-183-534,0 0 15,21 37 1,-27-54-40,0 0 0,0 0 0,0-1 1,1 0-1,0 0 0,0 0 1,0 0-1,0-1 0,1 0 0,0 0 1,8 4-1,-2-3 3,-5-1 2,1 0 0,0-1 0,0 0 0,13 2 0,-19-4-7,0-1 0,-1 0-1,1 0 1,0 0 0,-1 0-1,1 0 1,0 0 0,0 0-1,-1 0 1,1-1 0,0 1-1,-1-1 1,1 1 0,0-1-1,-1 0 1,1 0 0,-1 0-1,1 1 1,-1-1 0,0-1-1,1 1 1,-1 0 0,0 0-1,0 0 1,0-1 0,0 1-1,0 0 1,1-3 0,2-4 13,0 0 0,-1 0 1,-1 0-1,1-1 0,-1 1 1,0-1-1,-1 0 0,0-9 1,4-19 23,2-4-22,12-89 74,-18 116-87,-1 0 1,-1 0 0,0 0 0,0-1 0,-2 1 0,1 0 0,-6-15 0,-1 10-17,-2-7-20,11 20 14,6 11 1,8 15-1,-1 0-1,15 30 1,-16-27 17,1-1 0,18 24-1,-7-19 0,46 42 0,-66-66 1,-1 0 0,1 0-1,0-1 1,0 1-1,0-1 1,4 2 0,-7-3-1,0-1 1,0 0 0,1 1 0,-1-1 0,0 0-1,0 0 1,0 0 0,1 0 0,-1 0 0,0 0-1,0 0 1,0 0 0,1 0 0,-1-1 0,0 1-1,0 0 1,0-1 0,0 1 0,0-1 0,0 1-1,0-1 1,0 0 0,0 1 0,1-2-1,10-8 12,-9 7-9,0-1 0,1 2 0,0-1 1,-1 0-1,1 1 0,7-4 0,-5 3 1,-1 0 0,0 0 0,0-1 1,0 1-1,0-1 0,0 0 0,-1-1 0,1 1 1,-1-1-1,0 0 0,-1 0 0,1 0 0,-1 0 1,0-1-1,-1 1 0,3-7 0,1-5 71,-1 1 1,-1-1-1,0 0 1,1-24-1,1-4 311,-3 33-216,-1 0 1,-1 0-1,0-1 1,0 1-1,-2 0 1,-1-17-1,-1 18-85,0 0-1,0 0 1,-1 1 0,0-1-1,-1 1 1,-1 0 0,1 0-1,-2 1 1,1 0 0,-1 0-1,0 0 1,-1 1 0,0 0 0,-1 0-1,1 1 1,-2 0 0,1 1-1,0 0 1,-16-7 0,19 11-86,-1 0 0,1 1 0,-1 0 1,0 0-1,1 0 0,-1 1 0,0 0 1,-12 1-1,19-1-4,0 0 0,-1 0 0,1 0 0,0 0 0,-1 0-1,1 0 1,-1 0 0,1 0 0,0 0 0,-1 0 0,1 1 0,0-1 0,-1 0 0,1 0 0,0 0 0,-1 0-1,1 1 1,0-1 0,-1 0 0,1 0 0,0 1 0,-1-1 0,1 0 0,0 0 0,0 1 0,-1 0 0,7 6-300,25 11-869,-18-12 187,5 7 107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27.8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54 3313,'116'-40'1829,"-114"39"-1708,0 1-1,0-1 1,-1 0-1,1 0 1,0 0-1,0 0 1,-1 0-1,1 0 1,0 0-1,-1-1 1,3-1 638,-2 6 68,20 17 1488,-16-16-2128,-1 0-1,0 1 1,0 0-1,0 0 1,0 0-1,-1 1 1,0 0-1,3 6 1,8 22 62,15 58 0,-7-18-176,-13-42-53,-6-17-50,1 1 0,12 23 0,-11-30-561,-6-9 550,0 0 0,0 0-1,0 0 1,1 0-1,-1 0 1,0 0-1,0 0 1,0 0-1,0 0 1,1 0-1,-1 0 1,0 0-1,0 0 1,0 0-1,1 0 1,-1 0 0,0 0-1,0 0 1,0 0-1,0 0 1,1 0-1,-1 0 1,0 0-1,0-1 1,0 1-1,0 0 1,0 0-1,1 0 1,-1 0-1,0 0 1,0 0-1,0 0 1,0-1 0,0 1-1,0 0 1,0 0-1,0 0 1,1 0-1,-1-1 1,0 1-1,0 0 1,0 0-1,0 0 1,0 0-1,0-1 1,0 1-1,0 0 1,0 0-1,0 0 1,0 0 0,0-1-1,4-17-998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28.2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1 6377,'-23'3'2969,"8"5"-1249,9 7-1055,0-3-249,6 3-200,4 19-32,8 1-24,-5-8-32,11 17-72,-1-29-16,0-4 104,-2-1-504,1-41 304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28.5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77 4449,'13'-18'680,"1"1"-1,18-18 1,-31 34-633,0 1-1,-1-1 1,1 0-1,0 1 1,-1 0-1,1-1 1,0 1-1,0-1 1,0 1-1,-1 0 1,1 0-1,0-1 1,0 1-1,0 0 1,0 0-1,0 0 0,-1 0 1,1 0-1,0 0 1,0 0-1,0 0 1,0 0-1,0 1 1,-1-1-1,1 0 1,0 1-1,0-1 1,0 0-1,-1 1 1,1-1-1,0 1 1,0-1-1,-1 1 1,1-1-1,-1 1 1,2 0-1,1 4 226,1-1-1,-1 1 0,0-1 0,4 10 0,1 0 130,105 164 1523,-108-166-1864,0-1 0,-1 1-1,0 0 1,-1 0 0,3 18 0,9 33 83,-3-28-81,2-1 1,31 57 0,-24-52-20,-13-24-25,0-1 0,10 15 0,-8-11-806,-13-26-3728,1-10 2913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28.9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83 803 2569,'-25'-12'1262,"17"9"-381,0-1 1,0 0 0,0-1-1,-12-10 1,20 15-837,-1 0 0,1 0 0,0-1 0,-1 1 0,1 0 0,0-1 0,-1 1 0,1 0-1,0-1 1,-1 1 0,1 0 0,0-1 0,0 1 0,-1-1 0,1 1 0,0-1 0,0 1 0,0 0 0,0-1 0,0 1 0,-1-1 0,1 1-1,0-1 1,0 0 0,1 0-10,-1 1-1,0 0 0,1-1 0,-1 1 1,0 0-1,1-1 0,-1 1 1,1 0-1,-1 0 0,1-1 0,-1 1 1,0 0-1,1 0 0,-1 0 0,1 0 1,-1-1-1,1 1 0,-1 0 1,1 0-1,28 1 451,-22 0-384,1 0-1,-1 0 1,0-1 0,0 0-1,1 0 1,-1-1-1,0 0 1,8-2 0,-11 2-64,0 0 0,-1-1 0,1 0 0,-1 1-1,1-1 1,-1 0 0,0 0 0,0-1 0,0 1 0,0-1 0,0 0 0,-1 1 0,1-1 0,-1 0 0,0-1 0,4-4 0,89-199-720,-88 186-204,0 0 0,-1-1 0,-1 0 0,4-38 0,-4-90-3692,1-4 2758,0 123 2041,-6 30-204,0 1 0,0-1 0,0 1 0,0-1 0,0 1 0,0-1 0,0 1 0,0-1-1,1 1 1,-1-1 0,0 1 0,0 0 0,1-1 0,-1 1 0,0-1 0,1 1 0,-1 0-1,0-1 1,1 1 0,-1 0 0,0-1 0,1 1 0,-1 0 0,1 0 0,-1-1-1,1 1 1,-1 0 0,1 0 0,-1 0 0,0 0 0,1-1 0,-1 1 0,1 0 0,-1 0-1,1 0 1,-1 0 0,1 0 0,0 0 0,1 1 49,-1 0-1,1 0 1,-1 0-1,1 0 1,-1 0 0,0 0-1,0 0 1,0 0-1,2 2 1,66 86 3169,-54-67-2326,-2 1 0,17 38 0,2 3-174,54 99-39,0 26 213,-64-129 430,-21-53-541,-5-13-448,-5-15-84,-5-23-99,3-1 1,-9-66 0,19 104-184,1 0 0,-1-1 1,1 1-1,1-1 0,-1 1 0,4-14 1,-4 19 11,1 0 1,-1 1 0,1-1 0,0 1-1,0 0 1,-1-1 0,1 1 0,0 0-1,0-1 1,0 1 0,1 0 0,-1 0-1,0 0 1,0 0 0,1 0-1,-1 0 1,0 0 0,1 0 0,-1 1-1,1-1 1,-1 1 0,1-1 0,-1 1-1,1-1 1,0 1 0,-1 0 0,1 0-1,-1 0 1,1 0 0,0 0 0,-1 0-1,1 0 1,-1 0 0,1 1 0,0-1-1,1 1 1,8 2-10,0 0 0,-1 0 1,1 1-1,-1 1 0,0 0 0,-1 0 0,14 9 0,3 6 134,27 28-1,-49-45-100,129 141 1069,-129-139-1022,0 1 0,0 0 0,0 0 0,5 12 0,2 5 110,1-5-77,-7-11-68,-1 0 1,0 0-1,6 14 1,-7-12-18,2 0 0,0-1-1,0 0 1,0 1 0,9 9 0,-10-13-17,1 0 0,-1 0 0,1-1-1,0 1 1,1-1 0,-1 0 0,1-1 0,-1 1 0,8 2 0,46 8-1316,-23-6 831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38.1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250 858 4889,'-24'-2'1236,"-41"-9"1,61 10-1056,1 0 0,0-1 0,0 1 1,0-1-1,0 0 0,0 0 1,0 0-1,0 0 0,0 0 0,1-1 1,-1 1-1,1-1 0,0 0 0,0 1 1,0-1-1,0 0 0,0 0 1,1-1-1,-1 1 0,1 0 0,0 0 1,0-1-1,0 1 0,0-5 1,0 6-83,0 0 496,2 2-196,4 9-20,6 13-114,14 19 102,-4-11-145,-2 2-67,58 102 158,-56-95-275,2-1 0,1-1 0,50 57 1,-51-68-16,34 56 1,-48-67-17,0 1 1,-2 0-1,0 0 1,-1 1-1,7 27 1,4 23 58,-17-66-62,0-1 0,0 1 0,1-1 0,-1 1-1,0-1 1,0 1 0,0-1 0,0 1 0,0-1 0,0 1 0,0 0-1,0-1 1,0 1 0,0-1 0,0 1 0,0-1 0,0 1-1,0-1 1,0 1 0,-1-1 0,1 1 0,0-1 0,0 1-1,-1-1 1,1 1 0,0-1 0,0 0 0,-1 1 0,1-1 0,-1 1-1,1-1 1,0 0 0,-1 1 0,1-1 0,-1 0 0,1 0-1,-1 1 1,1-1 0,-1 0 0,1 0 0,-1 0 0,1 1 0,-1-1-1,1 0 1,-1 0 0,1 0 0,-1 0 0,1 0 0,-1 0-1,1 0 1,-1 0 0,0 0 0,1-1 0,-1 1 0,1 0 0,-1 0-1,-2-1 16,0 0-1,0 0 1,0-1-1,0 1 0,0 0 1,-4-4-1,-6-13 79,6 6-58,-71-111 155,14 17-80,-44-85 24,63 93-122,4-1 0,5-2 1,-30-133-1,58 198-13,2 0 0,2 0 1,1 0-1,2 0 0,1 0 0,2 0 0,11-62 0,-9 85 2,0-1 0,0 1 0,1-1 0,1 2 0,0-1 0,11-16 0,-12 22-4,0 0 1,1 0-1,0 1 1,0-1 0,1 1-1,-1 0 1,1 1 0,1 0-1,-1 0 1,14-7-1,-5 7-5,-1 0-1,1 1 0,29-4 0,1 0-10,-36 5 12,-4 1 1,1 0-1,-1 1 1,1-1 0,0 1 0,-1 1 0,1-1 0,0 1 0,-1 1 0,12 1 0,-16-2 2,0 0 0,0 1 0,0 0 1,-1-1-1,1 1 0,0 0 0,0 0 0,-1 0 0,1 0 1,-1 0-1,1 0 0,-1 0 0,1 1 0,-1-1 1,0 1-1,1-1 0,-1 1 0,0-1 0,0 1 1,0 0-1,0-1 0,0 1 0,-1 0 0,1 0 0,0 1 1,7 15 3,6 8 6,3 6 15,0 1 0,21 62 0,-35-83-15,0-1 1,-1 1-1,0-1 1,0 1-1,-1 0 1,-1-1-1,0 1 1,-1 0-1,0-1 1,0 1 0,-2 0-1,1-1 1,-7 16-1,-25 42 77,23-45-56,-12 24 33,-10-6-1,17-22-32,-12 18 28,17-21-15,-1-1 1,-24 24-1,14-18 6,-2 0 1,-1-2-1,0-1 0,-52 30 0,57-39-33,3-2-1,-1 0 0,-25 8 0,41-15-19,1-1-1,-1 0 1,1 1 0,-1-1-1,0 0 1,1 0-1,-1 0 1,1 0-1,-1 0 1,0 0-1,1 0 1,-1-1 0,1 1-1,-1-1 1,1 1-1,-1-1 1,1 1-1,-1-1 1,1 0 0,0 0-1,-1 0 1,1 0-1,0 0 1,0 0-1,-1 0 1,1 0-1,0 0 1,0 0 0,0-1-1,0 1 1,1 0-1,-2-3 1,1 1-22,0 1-1,0-1 1,0 0 0,1 1 0,-1-1 0,1 0 0,0 1-1,0-1 1,0 0 0,0 1 0,0-1 0,1 0 0,-1 1-1,1-1 1,-1 0 0,3-3 0,1 1-146,0 1-1,0-1 1,0 1 0,1 0-1,0 1 1,0-1 0,0 1-1,0 0 1,0 0 0,9-3-1,36-11-445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38.6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167 0 4361,'-10'3'643,"1"1"0,-1 0 0,1 0 0,0 1 0,0 0 0,1 1 0,0-1 0,0 2 0,0-1 0,-11 13 0,13-11-544,-1 0 0,1 1 1,1 0-1,-1 0 0,1 0 1,1 1-1,0 0 0,0 0 1,1 0-1,0 0 0,1 0 1,0 1-1,1-1 0,0 1 0,1 20 1,0-21-64,0-6-19,0 0 0,0 0 0,0 0 0,1 0 0,-1 0-1,1 0 1,0 0 0,0-1 0,0 1 0,1 0 0,-1 0 0,4 5 0,-4-9-11,-1 1 1,1-1-1,-1 0 0,1 1 1,-1-1-1,1 0 0,-1 1 1,1-1-1,0 0 0,-1 0 1,1 0-1,-1 0 0,1 0 1,0 0-1,-1 0 0,1 0 1,-1 0-1,1 0 1,0 0-1,-1 0 0,1 0 1,0 0-1,-1 0 0,1 0 1,-1-1-1,1 1 0,-1 0 1,1-1-1,-1 1 0,1 0 1,-1-1-1,1 1 0,-1 0 1,1-1-1,-1 1 1,1-1-1,-1 1 0,0-1 1,1 1-1,0-2 0,19-27 141,-16 22-126,-2 5-16,39-59 65,-35 53-71,0 0 0,1 0 0,0 1-1,1 0 1,9-7 0,-16 13-1,0 0-1,0 1 1,0-1 0,0 0 0,1 1 0,-1-1-1,0 0 1,1 1 0,-1 0 0,1-1 0,-1 1-1,0 0 1,1-1 0,-1 1 0,1 0-1,-1 0 1,1 0 0,-1 1 0,0-1 0,1 0-1,-1 0 1,1 1 0,-1-1 0,0 1-1,1-1 1,-1 1 0,0 0 0,0-1 0,1 1-1,-1 0 1,0 0 0,0 0 0,2 2-1,2 3-4,0 0 0,-1 0 0,0 1 0,0 0 0,4 8 0,0 1-3,7 13 13,-1 1-1,-2 0 1,16 58 0,-8-14 3,-20-74-8,0 0 0,0 0 0,0 0-1,0 0 1,0-1 0,1 1 0,-1 0 0,0 0-1,0 0 1,0 0 0,0 0 0,0 0-1,0 0 1,0 0 0,0 0 0,0 0 0,1 0-1,-1 0 1,0 0 0,0 0 0,0 0-1,0-1 1,0 1 0,0 0 0,0 0 0,1 0-1,-1 0 1,0 0 0,0 0 0,0 1-1,0-1 1,0 0 0,0 0 0,0 0 0,0 0-1,1 0 1,-1 0 0,0 0 0,0 0 0,0 0-1,0 0 1,0 0 0,0 0 0,0 0-1,0 0 1,0 0 0,1 0 0,-1 1 0,0-1-1,0 0 1,0 0 0,0 0 0,0 0-1,0 0 1,0 0 0,0 0 0,0 1 0,0-1-1,0 0 1,0 0 0,0 0 0,0 0-1,0 0 1,4-10-332,12-60-2700,-7 5 1826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38.9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4561,'3'3'275,"-1"1"1,1-1-1,-1 1 1,0 0-1,0-1 1,-1 1-1,1 0 1,-1 0-1,0 0 1,0 0-1,1 6 0,6 19 371,7 5 72,1-2-1,36 53 0,-28-49-244,29 63 0,16 82 310,7 17-447,-60-160-295,12 45 0,-10-25-9,-11-34-74,-6-19-30,0 1 1,0-1-1,1 0 1,0 1 0,0-1-1,0 0 1,0 0-1,1 0 1,0 0 0,0-1-1,0 1 1,1-1 0,4 4-1,-8-7 23,0-1 0,1 0 0,-1 0 0,0 1-1,1-1 1,-1 0 0,0 0 0,1 0 0,-1 1-1,0-1 1,1 0 0,-1 0 0,1 0 0,-1 0 0,0 0-1,1 0 1,-1 0 0,1 0 0,-1 0 0,0 0 0,1 0-1,0 0 1,2-9-635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39.5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1 285 2865,'10'-4'218,"-5"2"-69,1 0-1,-1 0 1,0 1 0,0 0 0,1 0-1,9-1 1,-13 2-95,0 1 0,1-1-1,-1 1 1,0-1 0,0 1 0,0 0-1,0 0 1,0 0 0,0 0 0,0 0 0,0 0-1,0 1 1,0-1 0,-1 1 0,1-1-1,0 1 1,-1 0 0,1-1 0,-1 1-1,2 3 1,11 16 227,-2 1-1,0 1 1,-1 0 0,9 28-1,22 101 506,-34-122-530,13 31 1,-24-93 477,3 11-569,0 14-121,-24-216 507,16 181-512,-11-72-15,18 99-19,0 1 0,0-1 0,2 0 0,0 1 0,5-23 0,-6 35 7,0 0 0,1 0 0,-1 0 0,1 0 0,0 0 0,-1 0 0,1 1 0,0-1 0,0 0 0,0 0 0,0 1 0,1-1 0,-1 1 0,3-3-1,-3 3 1,0 1 0,0-1 0,-1 1-1,1 0 1,0 0 0,0-1 0,0 1-1,0 0 1,0 0 0,0 0 0,0 0-1,-1 0 1,1 0 0,0 0 0,0 0-1,0 0 1,0 0 0,0 1-1,0-1 1,0 0 0,0 1 0,1 0-1,3 2 26,-1 0-1,1 1 0,0 0 1,-1 0-1,0 0 0,0 0 1,0 1-1,3 5 0,12 18 89,16 33 0,13 20 32,3-4 266,-50-78-333,0 0 1,0-1 0,0 1-1,-1 0 1,1-1 0,0 1 0,-1 0-1,1-1 1,-1 1 0,1 0-1,-1-1 1,1-2 0,0-14 241,-1-26 1,0-1-164,0-9-108,1-43-24,0 82-37,1 0 0,0 0 0,1 0 0,6-17 0,-9 31-1,1 0 0,-1 0 1,0 0-1,0 0 0,1 0 0,-1 0 1,1 1-1,-1-1 0,1 0 1,-1 0-1,1 0 0,-1 1 0,1-1 1,0 0-1,-1 0 0,1 1 0,0-1 1,0 1-1,-1-1 0,1 0 0,0 1 1,0 0-1,0-1 0,0 1 1,0-1-1,0 1 0,-1 0 0,1 0 1,0 0-1,0-1 0,0 1 0,0 0 1,0 0-1,0 0 0,0 0 0,0 1 1,0-1-1,1 0 0,2 2-1,0 0 0,0 0 0,-1 0 0,1 0 0,-1 0 0,0 1 0,4 4-1,-4-5 7,0 1 0,0 0 0,-1 0 0,1 0 0,-1 1 0,3 5 0,4 6 14,4 2-1,1 0 1,1-2-1,1 1 1,0-2-1,32 23 0,8 7 7,-39-28-25,-17-15-2,1-1 0,-1 0 0,0 0 0,0 0 0,0 0 0,0 0 0,1 1 0,-1-1 0,0 0-1,0 0 1,0 0 0,1 0 0,-1 0 0,0 0 0,0 0 0,1 0 0,-1 0 0,0 0 0,0 0 0,0 0 0,1 0 0,-1 0 0,0 0 0,0 0 0,1 0 0,-1 0 0,0 0 0,0 0 0,0 0 0,1 0 0,-1 0 0,0 0 0,0 0 0,0 0 0,1-1 0,-1 1 0,0 0 0,0 0 0,0 0 0,1 0 0,-1-1 0,0 1 0,4-11-197,-2 5-13,1 1-146,1 0 0,0 0 0,1 0 0,8-7 0,0-2-348,13-13-192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39.8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43 4353,'0'-5'693,"-1"0"1,0 0-1,0 1 0,0-1 1,-4-6-1,5 10-634,0 1 0,0 0 0,0-1 0,-1 1 0,1-1 0,0 1 0,0 0 0,-1-1 0,1 1 0,0-1 0,-1 1 0,1 0 0,0-1 0,-1 1 0,1 0 0,-1 0 0,1-1 0,0 1 0,-1 0 0,1 0 0,-1 0 0,1 0 0,-1 0 1,0-1-1,0 2-31,0-1 0,0 0 0,1 1 1,-1-1-1,0 1 0,0-1 1,1 1-1,-1 0 0,0-1 1,1 1-1,-1 0 0,1-1 0,-1 1 1,0 0-1,1 0 0,0 0 1,-1-1-1,0 3 0,-5 10 84,0 1-1,1 0 1,1 1-1,0-1 1,-3 25-1,-2 77 248,8-97-309,0-13-31,1 26 36,0-30-48,0-1 0,0 1 0,0-1 0,1 1 0,-1-1 0,0 1 0,1-1 0,-1 1 0,1-1 0,0 1 0,-1-1 0,1 0 0,0 1 0,0-1 0,0 0 0,1 2 0,-1-3-1,-1 0 0,1 0-1,-1 1 1,1-1 0,0 0 0,-1 0-1,1 0 1,0 0 0,-1 0 0,1 0-1,-1 0 1,1 0 0,0 0 0,-1 0-1,1 0 1,-1-1 0,1 1 0,0 0-1,-1 0 1,1-1 0,-1 1 0,1 0-1,-1 0 1,1-1 0,-1 1 0,1-1 0,-1 1-1,1 0 1,-1-1 0,0 1 0,1-1-1,-1 1 1,0-1 0,1 0 0,-1 1-1,0-1 1,1 1 0,-1-2 0,11-24 119,-4-4-50,6-55 0,-11 59-81,2 1 0,1-1 0,12-39 0,-12 57-131,0 9 44,2 14-9,-6-12 85,51 126-159,-42-108 128,1 0 0,1-1 0,28 36 0,-34-49 68,-3-3-188,0 0 0,1 0 0,-1 0 0,1 0 1,0-1-1,0 0 0,6 5 0,-9-8 146,0 0 0,-1 1-1,1-1 1,-1 0 0,1 0 0,-1 0 0,1 0 0,0 0-1,-1 0 1,1 0 0,-1 0 0,1 0 0,-1 0 0,1-1 0,0 1-1,-1 0 1,2-1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0.1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2985,'0'1'1169,"0"9"-378,9 26 121,2-1 0,28 65 1,-19-61 119,1-1-1,44 60 1,64 61-396,-84-107-541,-24-22-58,-1 0 0,17 36 0,-29-50-50,10 17-159,-18-32 137,1-1 0,-1 1 0,1 0 0,-1-1-1,0 1 1,1 0 0,-1-1 0,0 1 0,0 0-1,0-1 1,1 1 0,-1 0 0,0 0 0,0-1 0,0 1-1,0 0 1,0 0 0,0-1 0,0 1 0,-1 1-1,1-2 3,-1 0 0,1 1 0,0-1 0,-1 0 0,1 0 0,-1 0 0,1 0 0,-1 0 0,1 0 0,0 0 0,-1 0 0,1 0 0,-1 0 0,1 0 0,0 0 0,-1 0 0,1 0 0,-1 0 0,1 0 0,-1 0 0,1-1 0,0 1 0,-1 0 0,1 0-1,0-1 1,-1 1 0,-12-13-544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0.5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28 2433,'-29'-23'1632,"21"19"-264,7 6-496,14 9-664,8 12-104,13 2 353,10 0 111,2-8 40,6 0-40,-1-5-280,-5-6-96,-2-3-72,-6-5-16,-1-9-72,14 5-432,-26-21 296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0.8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1 273 1792,'138'-43'1118,"-103"30"-46,-30 9-806,0 0 0,0 0 0,-1 0 0,0-1 0,0 1 0,0-1 1,-1 0-1,1 0 0,-1-1 0,0 1 0,-1 0 0,1-1 0,2-8 0,-3 6-64,0 0 1,0 0-1,0 0 1,-1 0-1,-1 0 1,1 0-1,-1 0 1,0 0-1,-1 0 1,-1-9-1,1 15-142,0-1 1,-1 1-1,1-1 0,0 1 0,-1 0 1,1-1-1,-1 1 0,0 0 0,0 0 1,0 0-1,0 0 0,0 0 1,0 1-1,-1-1 0,1 1 0,0-1 1,-1 1-1,1 0 0,-5-1 0,6 1-50,-1 0-1,0 1 0,0-1 0,0 1 0,1-1 1,-1 1-1,0 0 0,0-1 0,0 1 1,0 0-1,0 0 0,0 1 0,1-1 0,-1 0 1,0 1-1,0-1 0,0 1 0,1-1 0,-1 1 1,0 0-1,0 0 0,1 0 0,-1 0 1,1 0-1,-1 0 0,1 0 0,-1 1 0,1-1 1,-2 2-1,-1 5 6,0-1-1,1 1 1,0 0 0,0-1-1,1 2 1,0-1 0,0 0 0,1 0-1,0 0 1,0 1 0,1-1 0,0 1-1,1-1 1,0 0 0,0 1 0,0-1-1,5 13 1,0-3 62,0-1 0,1 0 0,1 0 0,0 0-1,1-1 1,1 0 0,12 14 0,-15-21-50,0-1-1,1 0 1,15 13 0,-20-19-52,1 1 0,-1-1 1,1 0-1,0 0 0,0 0 0,0 0 1,0-1-1,0 1 0,0-1 0,0 0 1,0 0-1,8 0 0,-11-1-66,0 0 0,0 0 0,0 0 0,0 0 0,-1 0 1,1 0-1,0 0 0,0 0 0,0-1 0,0 1 0,-1 0 0,1 0 0,0-1 0,0 1 0,-1-1 0,1 1 0,0 0 0,-1-1 0,1 1 0,0-1 0,-1 0 0,1 1 0,-1-1 0,1 0 0,-1 1 0,1-1 1,-1 0-1,1 1 0,-1-1 0,0 0 0,1 0 0,-1 1 0,0-1 0,1-1 0,6-24-1181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1.2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0 2745,'-3'49'2446,"2"-36"-1833,0 1 0,1 0 0,2 20 0,12 37 784,4-2 0,38 100 0,-5-21-834,-50-143-552,66 203 326,-65-200-323,-1-6-8,-1 0 0,1 0 0,-1 0-1,1-1 1,0 1 0,0 0-1,0 0 1,0 0 0,0-1 0,0 1-1,0-1 1,0 1 0,1-1 0,1 2-1,-3-3-4,0 0-1,0 0 0,0 0 0,0 0 1,1 0-1,-1 0 0,0 0 0,0 0 1,0 0-1,0 0 0,0 0 0,0 0 1,0 0-1,0 0 0,1 0 0,-1 0 1,0 0-1,0 0 0,0 0 0,0 0 1,0 0-1,0 0 0,0-1 0,0 1 1,0 0-1,0 0 0,0 0 0,0 0 1,1 0-1,-1 0 0,0 0 0,0 0 1,0 0-1,0-1 0,0 1 0,0 0 1,0 0-1,0 0 0,0 0 0,0 0 1,0 0-1,0 0 0,0-1 0,0 1 1,0 0-1,0 0 0,0 0 0,0 0 1,0 0-1,-1 0 0,1 0 0,0 0 1,0-1-1,0 1 0,0 0 0,0 0 1,0 0-1,0 0 0,5-73-2292,-3 36 1510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1.6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1 133 1712,'6'-18'285,"7"-11"102,-13 29-372,0-1 0,0 1 0,0 0 0,0 0 0,0-1 0,1 1 0,-1 0 0,0 0 0,0 0 0,0 0 0,0-1 0,1 1 0,-1 0 0,0 0 0,0 0 0,0 0 0,1 0 0,-1 0 0,0-1 0,0 1 0,1 0 1,-1 0-1,0 0 0,0 0 0,1 0 0,-1 0 0,0 0 0,1 0 0,5 10 800,-1 0-524,0 0-1,0 0 0,1 0 0,0-1 0,1 0 0,14 15 0,3 5 548,-22-27-731,24 28 638,-13-19-254,-13-11-465,1 0-1,-1 0 1,0 0-1,0 0 0,1 0 1,-1 0-1,0 1 1,0-1-1,1 0 0,-1 0 1,0 0-1,0 0 1,1 0-1,-1 0 0,0 0 1,0 0-1,1 0 1,-1 0-1,0 0 0,0 0 1,1 0-1,-1 0 1,0-1-1,1 1 0,-1 0 1,0 0-1,0 0 1,0 0-1,1 0 0,-1-1 1,0 1-1,0 0 1,0 0-1,1 0 0,-1-1 1,11-7 698,-7 5-627,0 0 1,-1 0-1,1 0 1,-1 0-1,0-1 0,0 1 1,0-1-1,-1 0 1,5-7-1,10-15 163,-13 18-215,1 0 0,-1 0 1,0 0-1,-1-1 1,0 1-1,0-1 0,1-10 1,-1 8-16,0 1 1,0-1 0,9-17-1,-10 25-33,0 1-1,0-1 1,0 1 0,0 0-1,1 0 1,-1 0-1,1 0 1,-1 0 0,1 1-1,0-1 1,-1 1-1,1 0 1,4-2 0,-5 2-8,0 1 1,0-1 0,0 1 0,0-1-1,0 1 1,0-1 0,0 1 0,0 0-1,0 0 1,0 0 0,0 0-1,0 0 1,0 1 0,0-1 0,-1 1-1,1-1 1,0 1 0,0 0-1,0-1 1,0 1 0,2 2 0,-2 0 2,1 0 0,-1 0 0,1 0 0,-1 1-1,0-1 1,0 1 0,-1 0 0,1-1 0,1 9 0,7 13-1,27 76 21,-21-54 6,44 88 0,-56-129-24,26 49 427,28 66 1,-54-110-116,0 0 0,1 0 1,0-1-1,8 11 1,-13-21-280,0 1 1,0-1-1,0 0 1,0 0-1,0 0 0,0 1 1,0-1-1,1 0 1,-1 0-1,0 0 0,0 0 1,0 1-1,1-1 1,-1 0-1,0 0 1,0 0-1,0 0 0,1 0 1,-1 0-1,0 0 1,0 1-1,0-1 1,1 0-1,-1 0 0,0 0 1,0 0-1,1 0 1,-1 0-1,0 0 1,0 0-1,1 0 0,-1 0 1,0 0-1,5-8 579,-2-15 74,-3 21-618,3-136 992,1-17-694,-1 137-402,0-1 0,2 1 0,1 0 0,10-26 1,-16 44 30,1 0 1,-1 0 0,0 0 0,0 0-1,0-1 1,0 1 0,0 0 0,0 0-1,0 0 1,1 0 0,-1 0 0,0 0-1,0 0 1,0 0 0,0 0 0,1-1 0,-1 1-1,0 0 1,0 0 0,0 0 0,0 0-1,1 0 1,-1 0 0,0 0 0,0 0-1,0 0 1,0 0 0,1 0 0,-1 0-1,0 0 1,0 0 0,0 1 0,0-1-1,1 0 1,-1 0 0,0 0 0,0 0 0,0 0-1,0 0 1,0 0 0,0 0 0,1 0-1,-1 1 1,0-1 0,0 0 0,0 0-1,0 0 1,0 0 0,0 0 0,0 1-1,0-1 1,0 0 0,1 0 0,-1 0-1,0 0 1,0 1 0,0-1 0,0 0 0,0 0-1,0 0 1,0 0 0,0 1 0,5 10-578,-3-3-193,0 0 0,-1 0 0,0 0-1,0 13 1,0 31-518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2.1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45 122 5769,'-18'-41'3767,"9"21"-1317,-8-26 0,16 34-1374,3 10 813,2 25-1872,1 0 0,2-1 0,10 26-1,-7-19 0,18 54 32,33 92 40,52 70 72,-108-237-180,8 17 92,-13-24-87,1 0 1,-1 0 0,0 0-1,0 0 1,0 0-1,0 0 1,0 0 0,0 0-1,0 0 1,0 0-1,0 0 1,0 0 0,0 0-1,-1 0 1,1-1-1,0 1 1,-1 0 0,1 0-1,0 0 1,-1 0-1,1 0 1,-1-1 0,0 1-1,0 1 1,1-2-1,0 0 1,0 0 0,0 0-1,0 0 1,0 0-1,0 0 1,0 0-1,1 0 1,-1 0 0,0 0-1,0 0 1,0 0-1,0 0 1,0 0 0,0 0-1,0 0 1,0 0-1,0 1 1,0-1 0,0 0-1,0 0 1,0 0-1,0 0 1,0 0-1,0 0 1,0 0 0,0 0-1,0 0 1,0 0-1,0 0 1,0 0 0,0 0-1,0 1 1,0-1-1,0 0 1,0 0 0,0 0-1,0 0 1,0 0-1,0 0 1,0 0 0,0 0-1,0 0 1,0 0-1,0 0 1,0 0-1,0 0 1,0 0 0,0 0-1,0 1 1,0-1-1,0 0 1,0 0 0,-1 0-1,1 0 1,0 0-1,0 0 1,0 0 0,0 0-1,0 0 1,0 0-1,0 0 1,0 0 0,0 0-1,0 0 1,0 0-1,0 0 1,-1 0 0,9-2-1683,13-9-1762,-8-1 1907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2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127 114 1536,'1'-1'82,"0"0"0,-1 1 0,1-1 0,0 0-1,0 0 1,0 1 0,-1-1 0,1 1 0,0-1-1,0 1 1,0-1 0,0 1 0,0-1 0,0 1 0,0 0-1,0 0 1,0-1 0,0 1 0,0 0 0,0 0-1,0 0 1,0 0 0,1 0 0,0 1 0,-1-1 11,0 1 0,0 0 0,0 0 0,0 0 0,1 0 0,-1 0 0,-1 0 0,1 0 0,0 0 0,0 0 0,0 0 0,0 0 0,-1 0 0,1 1 0,-1-1 0,1 0 0,-1 1 0,1-1 0,-1 3 0,3 9 407,-2 1-1,0-1 0,0 0 0,-3 27 1,1-14-25,-2 4 92,0 0 1,-2-1-1,-10 38 1,12-59-456,-3 26 189,6-33-269,0 1 0,0-1 0,0 1 1,0-1-1,0 1 0,1-1 0,-1 0 0,0 1 0,1-1 0,-1 0 1,1 1-1,0-1 0,-1 0 0,1 0 0,0 1 0,0-1 0,0 0 1,0 0-1,2 2 0,-2-3-4,-1 1-1,1-1 1,-1 0 0,1 1-1,0-1 1,-1 0 0,1 1 0,0-1-1,-1 0 1,1 0 0,0 0-1,-1 0 1,1 1 0,0-1 0,0 0-1,-1 0 1,1 0 0,0 0 0,-1-1-1,1 1 1,0 0 0,0 0-1,-1 0 1,1-1 0,0 1 0,-1 0-1,1 0 1,-1-1 0,1 1-1,0-1 1,-1 1 0,1-1 0,2-2 53,0 1 0,-1-1 0,1 0 0,-1 0 0,0 0 1,3-6-1,49-87 595,-43 73-555,-1 0 1,-1-1 0,-1 0-1,7-32 1,-6 19 71,-3 16 21,-2 0-1,0 0 0,-1 0 0,0-25 0,-3 44-196,0 1-1,0 0 1,0-1 0,0 1-1,0 0 1,0-1 0,-1 1-1,1 0 1,0-1 0,-1 1-1,1 0 1,-1 0 0,0 0-1,1 0 1,-1-1 0,0 1 0,0 0-1,1 0 1,-1 0 0,0 0-1,0 1 1,0-1 0,0 0-1,0 0 1,-1 1 0,1-1-1,0 0 1,0 1 0,0-1-1,-1 1 1,1 0 0,0-1-1,0 1 1,-1 0 0,1 0-1,0-1 1,-1 1 0,1 0-1,0 1 1,-1-1 0,-2 0-1,-3 2-5,-1-1 0,0 2-1,0-1 1,1 1 0,-10 4-1,-104 62-495,55-29-805,57-35 920,4-2-115,0-1 1,1 1 0,-1 0-1,1 0 1,0 1 0,-5 4-1,9-8 467,0 0 1,0 0-1,0 0 0,0 0 0,0 0 0,0 0 0,0 0 0,0 0 0,0 0 0,0 0 0,0 0 0,0 0 1,0 0-1,0 1 0,0-1 0,0 0 0,0 0 0,1 0 0,-1 0 0,0 0 0,0 0 0,0 0 0,0 0 1,0 0-1,0 0 0,0 0 0,0 0 0,0 0 0,0 0 0,0 0 0,0 0 0,0 0 0,0 0 0,0 0 1,0 1-1,0-1 0,0 0 0,0 0 0,0 0 0,0 0 0,0 0 0,0 0 0,0 0 0,0 0 0,0 0 1,0 0-1,0 0 0,0 0 0,0 0 0,0 0 0,0 0 0,0 0 0,0 0 0,0 1 0,0-1 0,0 0 1,-1 0-1,1 0 0,0 0 0,0 0 0,0 0 0,0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3.2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1 6081,'-1'1'169,"0"0"0,0 0 0,0 0 0,0 1 0,0-1 0,1 0 0,-1 1 0,0-1 0,1 0 0,0 1 0,-1-1 0,1 0 0,0 1 0,-1-1 0,1 3 0,-1 5 32,-21 83 336,22-92-535,-7 47 396,2 0 0,1 55 1,29 122 406,-16-155-741,-6-38-39,2 0 0,1 0 0,12 34 0,40 79 110,-58-143-131,1 0 0,-1 0 0,0 0 0,1 0 0,-1 0 0,0 0 0,1 0 0,-1 0 0,0 0 0,0 0 0,0 0 0,0 0 0,0 0 0,0 0 0,0 0 0,-1 0 0,1 2 0,-3-3 83,1-6 45,3-33 368,-4-43-62,2 28-316,0 35-97,-2-28 8,5-49 1,-2 84-33,2 0 0,-1 0 0,2 0 0,0 0 0,0 1 0,1-1 0,0 1 0,1 0 0,8-14 1,-11 22-1,0 0 1,0 1 0,1-1-1,-1 0 1,1 1 0,0 0 0,-1 0-1,1 0 1,0 0 0,0 0 0,1 0-1,-1 1 1,0-1 0,0 1 0,1 0-1,4-1 1,-6 2-5,1-1-1,0 1 0,-1 0 1,1 0-1,-1 0 0,1 0 1,0 1-1,-1-1 0,1 1 1,-1-1-1,1 1 0,-1 0 1,1 0-1,-1 0 0,1 0 0,-1 1 1,0-1-1,0 1 0,0-1 1,0 1-1,0 0 0,3 3 1,11 13 37,20 16 0,0 1 23,-16-14-7,7 10 44,-27-30-92,0-1 0,1 0 0,-1 0-1,0 1 1,0-1 0,0 0 0,0 1 0,0-1-1,0 0 1,0 0 0,0 1 0,0-1 0,0 0-1,0 1 1,0-1 0,0 0 0,0 0 0,0 1-1,0-1 1,0 0 0,0 1 0,0-1 0,0 0-1,0 0 1,-1 1 0,1-1 0,0 0 0,0 0-1,0 1 1,0-1 0,-1 0 0,1 0 0,0 0-1,0 1 1,-1-1 0,1 0 0,0 0 0,0 0-1,-1 0 1,1 0 0,0 1 0,0-1 0,-1 0-1,1 0 1,0 0 0,0 0 0,-1 0 0,1 0-1,-1 0 1,-22-1 160,10-3-128,9 3 30,16 12 18,-9-8-54,13 13 34,-16-16-59,1 0 0,-1 1 0,1-1 0,-1 1 0,0-1 0,1 1 0,-1-1 0,0 1 0,1-1 0,-1 1-1,0-1 1,0 1 0,1 0 0,-1-1 0,0 1 0,0-1 0,0 1 0,0 0 0,0-1 0,0 1 0,0 0 0,0-1 0,0 1 0,0-1 0,0 2 0,-7 2 37,7-3-37,-1-1 0,1 0 0,-1 0 0,0 1 0,1-1 0,-1 0 0,1 1 0,-1-1 0,1 1 0,-1-1 0,1 1 0,0-1 0,-1 1 0,1-1 0,-1 1 0,1-1 0,0 1 0,-1-1 0,1 1 0,0 0 0,-1 5 24,1-4-23,0-1 0,-1 1 0,1 0 0,0 0-1,0-1 1,0 1 0,1 0 0,-1 0 0,0-1 0,1 1 0,-1 0 0,1-1 0,0 1-1,-1-1 1,1 1 0,0 0 0,1 1 0,-1 0 1,0-1 1,-1 1-1,1 0 1,-1 0-1,0 0 1,0-1-1,0 1 1,0 0-1,0 0 0,-1 0 1,1-1-1,-3 6 1,-5-6 4,7-2-9,1 0 0,-1 0 0,1 0 0,-1 0 0,1 0 0,-1 0 0,1 0 0,-1 1 0,1-1 0,-1 0 0,1 0 0,-1 0 0,1 1 0,-1-1 0,1 0 0,-1 1 0,1-1 0,0 0 0,-1 1 0,1-1 0,0 1 0,-1-1 0,1 0 0,0 1 0,-1-1 0,1 1 0,0-1 0,0 1 0,-1-1 0,1 1 0,0 0 0,-7 9 27,6-9-24,0 0 0,0 0 0,0 0 0,0 0 0,1 1 0,-1-1 0,0 0 0,1 0 0,-2 3 0,0 1 17,0 0 0,0-1 0,0 1 0,-1-1 0,1 0 0,-1 0 0,0 0 0,0 0 0,-1 0 0,1-1 0,-6 4 0,-7 7 75,-24 14 1,32-23-72,-1 0 0,0 0 0,0-1 0,-1 0 0,1-1 1,-1 0-1,0 0 0,0-1 0,0-1 0,0 1 1,0-2-1,0 1 0,0-1 0,0-1 0,-1 0 0,-10-2 1,20 3-28,0-1 1,0 1-1,0 0 0,0-1 1,1 1-1,-1 0 1,0-1-1,0 1 1,0-1-1,0 0 1,0 1-1,1-1 0,-1 0 1,0 1-1,0-1 1,0-1-1,1 2-10,0-1 1,0 1-1,-1-1 0,1 1 0,0-1 0,0 1 0,0-1 1,0 1-1,0-1 0,0 0 0,0 1 0,0-1 1,0 1-1,1-1 0,-1 1 0,0-1 0,0 1 0,0-1 1,1 1-1,-1-1 0,1 0 0,2-3-222,0 0 0,0 1 1,1-1-1,0 1 0,5-4 0,-8 6 113,4-3-179,0 1 1,0 0-1,0 0 0,5-2 1,41-13-575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3.6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0 294 2521,'28'6'622,"53"5"1,-79-11-560,0 0 0,0 0 0,0-1 0,0 1 0,0-1 0,0 0 0,0 1 0,0-1 0,-1 0 0,1 0 0,0 0-1,0 0 1,-1 0 0,1-1 0,-1 1 0,1-1 0,-1 1 0,1-1 0,-1 1 0,0-1 0,0 0 0,0 1 0,0-1 0,0 0 0,0 0 0,0 0 0,-1 0 0,2-3 0,0-1 174,18-58 1620,-15 52-1566,-1-1 0,-1 1 0,0-1 0,-1 0 0,2-19 0,-4 25-179,0 1 1,0-1-1,0 0 1,-1 1-1,0-1 1,0 1-1,-1-1 1,0 1-1,0-1 1,0 1-1,-1 0 1,-5-9-1,8 14-90,-1 0 0,1 1 0,-1-1 0,1 0 0,-1 0 0,1 0 0,-1 1 0,0-1 0,1 0 0,-1 1 0,0-1 0,1 0 0,-1 1 0,0-1 0,0 1 0,0-1-1,1 1 1,-1 0 0,0-1 0,0 1 0,0 0 0,0-1 0,0 1 0,0 0 0,0 0 0,0 0 0,0 0 0,0 0 0,0 0 0,0 0 0,0 0 0,0 1 0,1-1 0,-1 0 0,0 0-1,0 1 1,0-1 0,0 1 0,0-1 0,0 1 0,1-1 0,-1 1 0,-1 0 0,-2 3-16,0 0 0,1 1 0,0-1 0,-1 1-1,1 0 1,-2 6 0,-2 2-29,1 0-1,0 0 1,1 1 0,0 0-1,2 0 1,-1 0-1,2 1 1,0-1 0,0 1-1,2-1 1,0 1 0,2 19-1,-2-30 13,1 0 0,0 1 0,0-1 0,1 0 0,-1 0 1,1 1-1,0-1 0,0 0 0,0-1 0,1 1 0,-1 0 0,1-1 0,0 1 0,0-1 0,0 0 0,1 0 0,-1 0 0,1 0 0,-1-1 0,1 0 1,0 1-1,0-1 0,0 0 0,0-1 0,0 1 0,1-1 0,-1 0 0,0 0 0,1 0 0,-1-1 0,0 1 0,1-1 0,-1 0 0,1 0 0,-1-1 0,1 0 1,-1 1-1,0-1 0,8-3 0,-6 2-226,0 0-1,1-1 1,-1 0 0,8-5 0,22-22-407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4.1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111 618 1328,'-9'18'727,"1"1"0,1 0 0,-6 27 0,-2 3 475,12-36-988,0 1 0,0 0 0,2 0 0,-1-1 0,2 1 0,0 1-1,1-1 1,2 15 0,-2-22-158,0 1-14,0 0 0,1 0 1,0 0-1,0 0 0,1-1 0,0 1 1,5 8-1,-6-12-28,0-1-1,-1 0 1,1 0 0,1 0 0,-1 0-1,0-1 1,1 1 0,-1-1-1,1 1 1,0-1 0,0 0 0,0 0-1,0 0 1,0 0 0,0 0 0,1-1-1,-1 0 1,4 2 0,-5-3 1,-1-1 1,0 1 0,1 0-1,-1 0 1,1 0 0,-1-1-1,0 1 1,1-1 0,-1 1-1,0-1 1,1 1 0,-1-1-1,0 0 1,0 0 0,0 0-1,0 0 1,0 1 0,0-1-1,0-1 1,0 1 0,0 0-1,0 0 1,0 0 0,0-2-1,3-2 32,-1-1-1,-1 1 1,1-1-1,2-6 1,1-12 21,-1 1 0,-1-1 0,-1 0 0,0 0 0,-3-42 0,-1 53-56,1-5 26,1-32 0,15-26 98,-12 31 198,-4-89 0,0 120-229,-2 1 1,0-1-1,0 1 0,-1-1 0,-1 1 0,-8-21 1,-3 3 256,-24-37 1,8 16 38,23 36-302,-77-143 734,77 144-790,4 12-39,3 26-60,2-6 28,2 12-28,9 46 0,-7-49 73,12 56 114,44 100 237,-15-42-132,-9-32-96,-30-86-93,2 1 0,15 29-1,-8-24-79,-12-11-218,-1-15 235,-1-1-1,0 1 0,0-1 1,0 1-1,1-1 0,-1 0 0,4 1 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7.9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169 138 1696,'-52'-70'1409,"49"66"-1071,0-1 1,0 0-1,0 0 1,1 0-1,-1 0 1,-1-8 0,-1-3 887,5 16-1194,0-1 0,0 1 1,-1 0-1,1-1 0,0 1 0,0-1 0,0 1 0,0-1 0,-1 1 0,1-1 0,0 1 0,0 0 0,-1-1 0,1 1 0,0-1 0,-1 1 0,1 0 0,-1-1 0,1 1 0,0 0 0,-1 0 0,1-1 0,-1 1 0,1 0 0,-1 0 0,1 0 0,-1-1 0,1 1 0,0 0 0,-1 0 0,1 0 0,-1 0 0,1 0 0,-1 0 0,1 0 0,-1 0 0,1 0 0,-1 0 0,1 0 0,-1 1 0,1-1 1,-1 0-1,1 0 0,-1 0 0,1 1 0,-1-1 0,1 0 0,0 0 0,-1 1 0,1-1 0,0 0 0,-1 1 0,1-1 0,0 1 0,-1-1 0,1 0 0,0 1 0,-1-1 0,1 1 0,0-1 0,0 1 0,0-1 0,0 0 0,-1 1 0,1-1 0,0 1 0,0-1 0,0 1 0,0 0 0,-18 62 407,-22 87 156,36-130-499,2 0 0,-1 1 0,2-1-1,1 0 1,4 33 0,0-22 29,-1-5 4,1 0 0,9 29 0,-11-48-92,1 0 0,0 0 0,0 0 0,0 0 0,1 0 0,0-1 0,1 1 0,-1-1 0,1 0 0,0-1 0,11 10 0,-4-7 39,-1 0 0,1-2 0,0 1 0,0-2 0,1 1 0,-1-2 0,1 0 0,18 4 0,0-3 70,1-1 0,44 1-1,-54-6-126,1-1 0,-1-1-1,0-1 1,0-1 0,0 0-1,27-12 1,-44 15-70,0 1 0,0 0-1,1 0 1,-1 0 0,0 1-1,0 0 1,7 0 0,-9 0-7,-1 0 0,0 1 0,1-1-1,-1 0 1,0 1 0,0 0 0,1 0 0,-1 0 0,0-1 0,0 2 0,0-1-1,0 0 1,0 0 0,0 1 0,0-1 0,-1 1 0,3 2 0,-3-2-621,-5-2 43,-13-1-159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8.4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22 609 2825,'0'0'94,"-1"1"0,1-1 0,-1 0 1,1 0-1,-1 1 0,1-1 1,-1 0-1,1 0 0,-1 0 0,1 0 1,-1 0-1,1 0 0,-1 0 0,1 0 1,-1 0-1,1 0 0,-1 0 1,1 0-1,-1 0 0,1 0 0,-1 0 1,0 0-1,1 0 0,-1-1 0,1 1 1,0 0-1,-1-1 0,1 1 0,-1 0 1,1 0-1,-1-1 0,1 1 1,0-1-1,-1 1 0,1 0 0,0-1 1,-1 1-1,1-1 0,0 1 0,-1-1 1,1 1-1,0-1 0,0 1 1,0-2-1,-1 0 18,1-1 0,-1 1 0,1-1 0,0 1 1,0-1-1,0 1 0,0-1 0,0 1 0,1-1 0,-1 1 0,1-1 1,0 1-1,1-4 0,19-35 978,-10 21-659,17-39 263,-3 0 0,21-75 0,-42 121-659,6-23 57,18-39-1,-24 66-81,0 0-1,1 0 1,0 0-1,1 0 1,0 1-1,0 0 1,1 1-1,0-1 1,9-7-1,-13 12-7,0 1-1,0-1 1,1 1-1,-1 0 1,0 0-1,1 0 0,0 0 1,0 0-1,-1 1 1,1 0-1,0 0 1,6-1-1,2-2 2,3-1-1,-14 5-2,-1 0 1,0 0-1,1 0 0,-1 0 0,0 0 0,1 0 0,-1 0 0,0 0 0,1 0 0,-1 0 0,0 1 0,1-1 0,-1 0 0,0 0 0,0 0 0,1 0 0,-1 1 0,0-1 0,1 0 0,-1 0 0,0 0 0,0 1 0,0-1 0,1 0 0,-1 1 0,0-1 0,0 0 0,0 0 0,1 1 0,-1-1 1,0 0-1,0 1 0,0-1 0,0 0 0,0 1 0,0 0 0,3 8 3,0-1-1,0 1 1,1 0 0,0-1 0,1 0 0,9 13-1,8 15 11,23 52 41,13 24 82,-54-105-122,0 0 0,1-1 0,-1 0 0,1 0-1,0 0 1,1 0 0,7 5 0,-9-8-42,0 0 0,1-1 0,-1 1 0,1-1 0,0 0 1,0 0-1,0-1 0,0 0 0,0 1 0,0-2 0,0 1 0,8 0 0,18-2-657,10-6 295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9.1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 83 3257,'-30'-23'790,"14"11"307,0-1 1,-16-17-1,32 30-1035,0-1-1,0 1 1,0 0 0,-1 0-1,1-1 1,0 1-1,0 0 1,0 0 0,-1-1-1,1 1 1,0 0 0,0 0-1,-1-1 1,1 1 0,0 0-1,0 0 1,-1 0 0,1 0-1,0 0 1,-1 0 0,1-1-1,0 1 1,-1 0 0,1 0-1,0 0 1,0 0 0,-1 0-1,1 0 1,0 0 0,-1 0-1,1 0 1,0 0 0,-1 0-1,1 0 1,0 1-1,-1-1 1,1 0 0,0 0-1,0 0 1,-1 0 0,1 0-1,0 1 1,-1-1 0,-2 18 1195,7 21-366,7 12-144,3-1-1,36 85 1,-4-12-358,11 37-184,-50-144-183,1-1 1,11 17-1,-10-17 4,14 28 0,-19-33-21,6 21 15,-2-12-11,-8-19-9,0 0-1,1 1 1,-1-1 0,0 0 0,0 0 0,0 1-1,1-1 1,-1 0 0,0 1 0,0-1 0,0 0-1,0 0 1,0 1 0,0-1 0,0 0-1,0 1 1,0-1 0,0 0 0,0 1 0,0-1-1,0 0 1,0 1 0,0-1 0,0 0-1,0 1 1,0-1 0,0 0 0,0 1 0,0-1-1,0 0 1,-1 1 0,1-1 0,0 0 0,0 1-1,0-1 1,-1 0 0,1 0 0,0 1-1,0-1 1,-1 0 0,1 0 0,0 0 0,0 0-1,-1 1 1,1-1 0,0 0 0,-1 0 0,1 0-1,0 0 1,-1 0 0,1 0 0,0 0-1,-1 0 1,1 0-9,0 0 1,0 0-1,0 0 0,0 0 0,0 0 1,0 0-1,0 0 0,0 0 0,0 0 1,0 0-1,0 0 0,0 0 0,0-1 1,0 1-1,0 0 0,0 0 0,0 0 1,0 0-1,0 0 0,0 0 0,0 0 1,0 0-1,0 0 0,0 0 0,0 0 1,0-1-1,0 1 0,0 0 0,0 0 1,0 0-1,-1 0 0,1 0 0,0 0 0,0 0 1,0 0-1,0 0 0,0 0 0,0 0 1,0 0-1,0 0 0,0 0 0,0 0 1,0 0-1,0 0 0,0 0 0,-1 0 1,1 0-1,0 0 0,0 0 0,0 0 1,0 0-1,0 0 0,0 0 0,0 0 1,0 0-1,0 0 0,0 0 0,0 0 1,-1 0-1,1 0 0,0 0 0,0 0 1,0 0-1,0 0 0,0 0 0,0 0 0,0 0 1,0 0-1,0 0 0,-2-9-2534,0 7 1526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9.5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 4673,'59'-6'2288,"-59"50"-599,2 12-1073,2-8-256,21 7-160,-33-21-96,16-11-72,-4-13-24,-1-16-8,20 12 0,-21-27-712,12-4-960,-5-29 1087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49.8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73 17 3657,'-21'-17'2232,"11"17"-287,-7 25-785,-2-10-800,13 3-216,8 14-120,4-7-24,9 0-16,2 5-16,12-16-1128,7-14 864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0.1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 4721,'-2'4'325,"0"0"0,0 1 1,1 0-1,-1-1 0,1 1 0,0-1 1,0 1-1,1 0 0,-1 0 0,1 0 1,0-1-1,1 9 0,2 7 269,9 33 0,-12-53-586,73 269 1792,-2-32-501,-58-196-1303,10 27 50,-10-33-24,-1-1 0,-2 1 0,9 62 0,-7-47-2091,-14-47-18,-2-2 799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0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 65 3233,'1'-9'740,"1"1"1,0 0 0,0 0-1,4-9 1,-6 16-691,0 0 0,1 1-1,-1-1 1,1 0 0,-1 0 0,1 0-1,-1 1 1,1-1 0,-1 0 0,1 1 0,0-1-1,-1 0 1,1 1 0,0-1 0,0 1-1,-1-1 1,1 1 0,0-1 0,0 1-1,0 0 1,0-1 0,-1 1 0,1 0-1,1 0 1,0 0-22,0 0 0,-1 0 0,1 0 0,-1 1-1,1-1 1,-1 0 0,1 1 0,-1 0 0,1-1 0,-1 1-1,1 0 1,-1 0 0,2 1 0,1 1-6,-1 0-1,1 0 1,0 1-1,-1 0 1,0 0 0,0 0-1,0 0 1,4 8 0,-3-4 15,-1 0 1,0 0-1,-1 0 1,1 0 0,-2 1-1,1-1 1,-1 1 0,0 13-1,-13 33 125,-2 65 116,12-113-262,1 3 7,-1 0 0,0-1-1,-1 1 1,0-1 0,0 0-1,-1 0 1,0 0 0,-6 9-1,5-13 2,0 0 0,-1 0 0,1 0-1,-1-1 1,-7 5 0,-9 5 100,20-12-93,0 0-8,-1-1-1,1 1 0,-1 0 1,1-1-1,-1 0 0,-3 2 1,5-3-13,1 0 0,-1 0 1,1 0-1,-1 1 1,0-1-1,1 0 1,-1-1-1,1 1 1,-1 0-1,1 0 1,-1 0-1,0 0 0,1 0 1,-1 0-1,1-1 1,-1 1-1,1 0 1,-1-1-1,1 1 1,-1 0-1,1-1 1,0 1-1,-1 0 0,1-1 1,-1 1-1,1-1 1,0 1-1,-1-1 1,1 1-1,0-1 1,-1 1-1,1-1 0,0 1 1,0-1-1,0 1 1,0-1-1,-1 1 1,1-1-1,0-1 1,-2-7 108,0-1 0,0 1 0,1-1 0,0 0 0,1 1 0,0-1 0,0 0 0,3-11 0,-2 16-79,0 0-1,0 1 0,1-1 0,-1 1 1,1 0-1,0-1 0,1 1 0,-1 0 0,1 0 1,-1 0-1,1 1 0,0-1 0,1 1 1,-1-1-1,1 1 0,-1 0 0,1 0 1,0 1-1,8-5 0,-7 5-15,-1-1-1,1 1 1,0 1 0,-1-1-1,1 1 1,0 0 0,0 0-1,0 0 1,0 0 0,0 1-1,1 0 1,-1 0 0,0 1-1,0-1 1,0 1 0,0 0-1,0 0 1,0 1 0,-1 0-1,1 0 1,0 0 0,-1 0-1,6 4 1,0 0-10,-1 1 0,0 0 0,0 1-1,-1 0 1,0 0 0,-1 1 0,11 15 0,-14-18-9,6 8 1,-1-1 0,-1 2 0,8 15 0,25 46-505,-34-62 123,-4-7-188,0-1-1,0 0 1,0 0 0,8 9-1,3 2-696</inkml:trace>
  <inkml:trace contextRef="#ctx0" brushRef="#br0" timeOffset="1">788 300 4225,'-6'-48'2205,"0"-6"-380,5 49-1708,0 1 1,0 0-1,-1-1 1,1 1-1,-1 0 1,0 0 0,0 0-1,-5-7 1,5 9-85,1 1 1,0-1 0,-1 1-1,1 0 1,-1-1 0,1 1 0,-1 0-1,0 0 1,1 0 0,-1 0-1,0 0 1,0 1 0,0-1-1,0 1 1,0-1 0,0 1-1,-3-1 1,1 1 24,1 0-1,-1 1 0,0-1 1,1 1-1,-1 0 1,0 0-1,1 0 0,-7 3 1,-1 2 133,0 0 1,1 1-1,0 0 1,-14 12-1,20-15-142,1 0 1,-1 0-1,0 0 0,1 0 0,0 0 1,0 1-1,0-1 0,1 1 0,-1 0 1,1 0-1,0 0 0,1 0 0,-1 0 1,1 0-1,0 1 0,-1 9 0,2-8-35,1-1 0,-1 0 0,1 1 0,0-1-1,1 1 1,0-1 0,0 0 0,0 0 0,0 0 0,1 0-1,0 0 1,0 0 0,8 9 0,0-2-7,-1 0-1,2-1 1,0-1-1,0 0 1,1 0-1,0-2 1,1 1-1,15 7 1,-18-11-41,1 0 0,0 0 0,0-1 1,0 0-1,1-1 0,0-1 0,-1 0 0,24 2 1,24 4-95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1.2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256 95 3305,'-16'-21'1323,"8"10"-334,0 1 0,-12-12 1,17 19-808,-1 0 0,1 0 1,-1 1-1,1-1 0,-1 1 1,0 0-1,0 0 0,0 1 0,0-1 1,0 1-1,-5-2 0,8 3-171,-2-1 51,0 0 1,-1 1 0,1-1 0,0 1 0,-1 0 0,1 0 0,-1 0 0,1 0 0,0 0 0,-1 1 0,1 0 0,0 0 0,0-1 0,-1 2 0,1-1 0,-6 3 0,-8 6 151,13-9-192,0 1 0,0 0-1,1 0 1,-1 0 0,0 1 0,1-1-1,0 1 1,-1 0 0,1 0-1,0 0 1,1 1 0,-1-1-1,1 0 1,-5 8 0,3-1-16,1 0 0,-1 0 0,2 0 0,-1 0 0,2 1 0,-1-1 0,1 1 0,1-1 0,0 1 0,0-1 0,1 1 0,1-1 0,-1 1 0,6 13 0,4 12 24,3 0 1,30 57-1,-14-31 19,26 52 63,74 116-1,-107-189-187,-2 2 0,-1 0 0,-3 1 0,18 68 0,-27-89-79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1.5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35 4105,'12'-8'2032,"5"5"-359,13-9-721,7 3-112,7 9-192,-4-2-304,-8 7-216,-7 5-40,-10 3-48,1 1-16,-5-5-384,10-7-1248,-9-19 1112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1.9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1 620 3145,'126'21'1736,"-105"54"-344,-15-7-239,-6 7-217,0-4-248,-6-8-208,-5-2-56,9-13-136,11-6-64,-13-25-136,8-6-48,-8-22-448,-18-16-552,20-28 616</inkml:trace>
  <inkml:trace contextRef="#ctx0" brushRef="#br0" timeOffset="1">66 28 3513,'-6'-27'2192,"0"27"-47,6 23-809,4 17-824,-4 10-56,0 9-112,-2-9-64,-3-5-64,22 13-40,-11-3-88,11-3-32,-4-1-40,-15-14-16,8-12-64,-2-4-656,2-8 528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2.3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2433,'9'15'747,"0"0"1,-1 1 0,-1 0-1,10 33 1,-5-14-12,38 114 1611,-41-119-2047,-2 1 0,4 38 1,-7-44-143,-4-25-139,4 18 81,0-10 149,-4-8-231,1 0-1,-1 0 1,0 0 0,0 1 0,0-1 0,0 0 0,0 0-1,1 0 1,-1 0 0,0 0 0,0 0 0,0 0-1,0 0 1,1 0 0,-1 0 0,0 0 0,0 0 0,0 0-1,0 0 1,1 0 0,-1 0 0,0 0 0,0 0-1,0 0 1,0 0 0,1 0 0,-1 0 0,0 0 0,0 0-1,0-1 1,0 1 0,0 0 0,1 0 0,-1 0-1,0 0 1,0 0 0,0 0 0,0-1 0,-4-9 858,-2-19-658,-3-50 0,6 50-177,0 4-26,2-1-1,1 1 1,5-41-1,-3 49-21,2-1-1,0 1 1,2 0 0,0 0-1,9-20 1,-14 35 1,0 0 0,0 0 0,0 0 1,1 0-1,-1 0 0,0 0 0,1 0 1,-1 0-1,1 0 0,0 0 0,-1 1 1,1-1-1,0 1 0,0 0 0,0-1 0,0 1 1,0 0-1,0 0 0,1 0 0,-1 0 1,0 1-1,1-1 0,-1 1 0,0-1 1,1 1-1,-1 0 0,0 0 0,1 0 0,-1 0 1,1 0-1,-1 0 0,0 1 0,1-1 1,-1 1-1,0 0 0,0-1 0,1 1 1,-1 0-1,3 3 0,7 2-1,-1 1 0,-1 0 0,1 1 1,-1 0-1,0 0 0,-1 1 0,0 1 0,-1-1 0,8 12 0,5 12 22,29 59 0,-46-83-15,-2-4-3,0-1 1,0 1-1,-1 0 0,0 0 0,0 0 0,0 0 0,-1 0 0,1 0 0,-2 10 0,1 7-430,1-21 251,-1 1 0,1-1 1,-1 1-1,1-1 1,0 0-1,-1 1 0,1-1 1,0 0-1,0 1 1,0-1-1,0 0 1,0 0-1,0 0 0,0 0 1,0 0-1,1 0 1,-1 0-1,3 1 0,7 1-1184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2.8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130 42 6097,'-4'-6'726,"2"2"-307,0 0 0,-1 0-1,1 0 1,-1 1 0,0-1-1,-6-5 1,8 9-389,1-1 1,-1 1-1,0 0 1,1-1-1,-1 1 1,1 0-1,-1 0 1,0-1 0,1 1-1,-1 0 1,0 0-1,1 0 1,-1 0-1,1 0 1,-1 0-1,0 0 1,1 0-1,-1 0 1,0 0-1,1 0 1,-1 0-1,-1 1 1,1 0-36,0 0 0,-1 0 1,1 0-1,0 0 0,0 0 0,0 0 0,0 0 1,0 1-1,0-1 0,0 1 0,0-1 0,0 0 1,0 3-1,-12 29-11,2 0 0,-13 61 1,19-67 10,-3 8-11,-2 39 0,10-69 12,0 1 0,0-1 0,1 1 0,0 0 0,0-1 1,0 1-1,1-1 0,-1 0 0,1 1 0,0-1 0,6 9 0,-8-13 2,1 1 0,0-1 0,0 1 0,0-1 0,0 0 0,0 0 0,0 0 0,0 1 0,0-1 0,0 0 0,0 0 0,1 0 0,-1-1 0,0 1 0,1 0 0,-1 0 0,3 0 0,-3-1 2,1 0-1,-1 0 0,0 0 1,0 0-1,1 0 0,-1 0 1,0 0-1,0 0 0,1-1 1,-1 1-1,0-1 0,0 1 1,0-1-1,0 1 0,1-1 1,1-1-1,1-2 2,1 0 0,-1-1 1,0 1-1,0-1 0,0 0 0,5-10 1,12-23 19,-3-2 0,22-64 1,-36 91-18,2-4-5,1 1 1,11-18-1,-18 33-1,1-1 0,-1 1 0,1 0 0,0 0-1,0 0 1,-1-1 0,1 1 0,0 0 0,0 0 0,0 0 0,0 1-1,1-1 1,-1 0 0,0 0 0,0 0 0,0 1 0,1-1 0,-1 1-1,0-1 1,1 1 0,-1-1 0,0 1 0,1 0 0,1 0-1,0 0 0,-1 0 0,0 1 0,0 0 0,0 0-1,0-1 1,0 1 0,0 0 0,0 1 0,0-1-1,0 0 1,-1 0 0,1 1 0,0-1 0,1 3-1,5 5-3,-1 0 0,0 1-1,0 0 1,8 17 0,62 149 7,-67-146 16,-1 1 0,-2-1 0,0 1 0,1 37 0,-4 60 576,-4-110-255,-2-1 1,0 1-1,0-1 0,-2 0 1,-8 23-1,11-37-265,0 0 0,0 0-1,0 0 1,0 0 0,-1 0-1,0-1 1,1 1 0,-1-1 0,0 1-1,0-1 1,0 1 0,-1-1-1,1 0 1,-1 0 0,1 0 0,-1-1-1,0 1 1,1 0 0,-1-1-1,0 0 1,0 0 0,0 0 0,0 0-1,0 0 1,0 0 0,0-1 0,-1 1-1,1-1 1,0 0 0,0 0-1,0 0 1,0-1 0,0 1 0,-1-1-1,-3-1 1,5 1-65,0 1-1,0-1 1,0 0-1,0 0 1,0 0 0,0 0-1,0 0 1,0 0-1,0-1 1,0 1-1,1-1 1,-1 1 0,1-1-1,-1 0 1,1 1-1,0-1 1,-1 0 0,1 0-1,0 0 1,0 0-1,0 0 1,1 0 0,-2-3-1,-3-7-1,-6-16-225,0 0 0,2-1 1,1-1-1,2 1 1,-5-46-1,8 46-406,2-1 0,1 0 1,7-49-1,7-1-100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3.1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95 283 1896,'5'-20'663,"0"-1"-1,-2 0 1,0 0-1,-1 0 1,-2 0-1,0 0 1,-5-36-1,5 35-59,0 16-371,0 1-1,0-1 1,-1 1-1,-1-11 0,1 15-172,1 0-1,0 0 0,-1 0 1,1 0-1,-1 0 0,1 0 0,-1 0 1,0 0-1,1 0 0,-1 0 1,0 0-1,1 1 0,-1-1 0,0 0 1,0 1-1,0-1 0,0 0 1,0 1-1,0-1 0,0 1 0,0-1 1,0 1-1,0 0 0,0-1 1,0 1-1,0 0 0,0 0 0,0 0 1,-1 0-1,-1-1-28,1 1-1,0 0 1,0 0 0,0 0 0,0 1-1,0-1 1,0 1 0,0-1 0,0 1-1,0-1 1,0 1 0,0 0 0,0 0-1,1 0 1,-1 0 0,0 0 0,1 1-1,-1-1 1,0 0 0,1 1 0,0-1-1,-1 1 1,1-1 0,0 1 0,0 0-1,0 0 1,0-1 0,0 1 0,0 0-1,0 0 1,1 0 0,-1 0 0,1 0-1,-1 0 1,1 3 0,-9 37 148,1 1-1,-2 64 1,11-95-157,1 0-1,0-1 0,0 1 1,1-1-1,1 1 0,8 18 1,-7-17-18,0 1-6,-2-7-6,-1-1 0,0 1 0,1-1-1,1 0 1,-1 0 0,7 8 0,-10-14 6,0 0 0,0 1 1,0-1-1,1 0 0,-1 1 0,0-1 0,0 0 1,1 1-1,-1-1 0,0 0 0,1 0 0,-1 0 1,0 1-1,1-1 0,-1 0 0,0 0 0,1 0 1,-1 0-1,0 0 0,1 1 0,-1-1 0,1 0 1,-1 0-1,0 0 0,1 0 0,-1 0 0,0 0 1,1 0-1,-1-1 0,1 1 0,5-9-204,-2 2 25,1-1 8,3-6-623,1-1 1,8-24 0,2-17-159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3.8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1 298 1976,'1'5'421,"0"-1"0,1 1 0,-1-1-1,1 0 1,1 0 0,-1 0 0,0 0-1,1 0 1,5 6 0,-6-7-180,6 6 194,-1 1-1,0 1 0,-1-1 0,0 1 1,0 0-1,-1 0 0,6 21 0,-9-23-141,2 0 0,7 16 0,-8-19-177,0 0-1,0 1 0,-1-1 0,0 1 0,0-1 0,0 1 1,0 8-1,-1-10-65,0 0 1,0 0-1,1 0 1,-1 0-1,1 0 1,1 0-1,-1-1 1,0 1-1,1-1 1,0 0-1,0 1 1,0-1-1,1-1 1,0 1-1,7 6 1,-10-9-15,0 0-1,0 0 1,0 0 0,0 0-1,-1 0 1,1 0 0,0 0 0,-1 1-1,1-1 1,-1 0 0,1 0-1,0 2 1,-5-18 3035,0-6-2920,0-5-62,0 0 1,2 0-1,1-29 1,2 40-86,-1 1 0,2-1 0,0 1 0,1 0 1,0 0-1,10-26 0,-9 31-18,0 0-1,1 0 1,0 1 0,0 0-1,1 0 1,0 0 0,0 0-1,1 1 1,0 0 0,0 1-1,11-8 1,-14 11-3,-1 0-17,1 0-1,0 1 1,0-1-1,0 1 1,0 0 0,1 0-1,-1 1 1,9-3-1,-3 2-158,-1 0 1,1 0-1,-1-1 0,0-1 1,1 0-1,-2 0 1,1 0-1,0-1 0,10-8 1,-3 1-586,-1-1 0,0-1 1,21-23-1,-26 24 287,0 1-167,0 0 1,0 0-1,1 1 0,0 1 0,1 0 0,1 0 1,14-8-1,-26 17 661,-1 1 0,0 0 0,0 0 0,1 0 0,-1-1 0,0 1 0,1 0 0,-1 0 0,1 0 0,-1 0 0,0 0 0,1 0 0,-1 0-1,0 0 1,1-1 0,-1 1 0,1 1 0,-1-1 0,0 0 0,1 0 0,-1 0 0,0 0 0,1 0 0,-1 0 0,0 0 0,1 0 0,-1 1 0,0-1 0,1 0 0,-1 0 0,2 12 641,-9 16 798,6-27-1398,-5 16 661,1 0 1,0 1 0,-2 20 0,-11 63 2293,17-92-2595,1 1 1,0-1-1,0 1 0,3 10 1,-3-15-303,2-2 0,-1 1 0,0 0 0,1 0 0,0 0 0,0-1 0,0 1 0,0-1 0,1 1 0,-1-1 0,6 6 0,24 19 265,-25-24-328,-1 1 0,0 1 1,0-1-1,0 1 0,-1 0 0,1 0 0,-2 1 0,1 0 0,-1 0 1,4 8-1,3 10-4,-9-22-33,0 1 1,0-1-1,0 1 0,-1 0 1,0 0-1,0-1 0,0 1 1,0 0-1,-1 0 1,1 0-1,-1 0 0,0 0 1,0 0-1,-2 8 0,1-7-2,-1 1-1,0-1 1,0 1-1,-1-1 1,1 0-1,-1 0 1,0 0-1,-5 5 1,1 1-4,-2 1-67,-1 0 0,0-1 1,0 0-1,-1-1 0,-1 0 0,1-1 0,-2 0 0,-19 11 0,-11 2-1028,-60 22-1,75-32 470,-77 29-2097,-10-1 1145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28:54.2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27 405 3441,'-6'1'2342,"-9"1"1600,15-3-3836,-1 1 0,1 0 1,0 0-1,-1 0 0,1 0 0,0-1 1,-1 1-1,1 0 0,0 0 0,0-1 1,-1 1-1,1 0 0,0-1 0,0 1 1,-1 0-1,1-1 0,0 1 1,0 0-1,0-1 0,0 1 0,0 0 1,-1-1-1,1 1 0,0 0 0,0-1 1,0 1-1,0-1 0,0 1 0,0 0 1,0-1-1,0 1 0,0 0 1,1-1-1,-1 1 0,0-1 0,0 1 1,0 0-1,0-1 0,0 1 0,1-1 1,0-1-28,0-1 1,1 0-1,-1 1 1,1-1-1,-1 1 1,1-1 0,0 1-1,0 0 1,0 0-1,1 0 1,-1 0-1,0 0 1,1 0-1,-1 1 1,6-3 0,19-15 224,31-27 74,-8 5-3,85-53 1,-74 61-413,102-40 0,-65 33-1865,-62 29 1221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3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1090 68 1912,'52'46'1155,"-51"-45"-1063,0-1-1,-1 1 1,1 0-1,0-1 1,-1 1-1,1 0 1,-1 0-1,1 0 1,-1 0-1,1-1 1,-1 1-1,0 0 0,1 1 1,-1-1-48,0-1 0,0 0 1,0 1-1,0-1 0,0 0 0,0 1 1,0-1-1,-1 0 0,1 1 1,0-1-1,0 0 0,0 1 0,0-1 1,0 0-1,-1 0 0,1 1 0,0-1 1,0 0-1,-1 0 0,1 1 0,0-1 1,0 0-1,-1 0 0,1 0 0,0 1 1,-3 0 197,0 0 0,1-1 0,-1 1 1,0 0-1,1-1 0,-5 1 0,-1 0 198,7 0-365,-1 0 0,1 0 0,-1 0 0,1 0 0,-1 0 0,1 0 0,0 1 0,0-1 0,0 1 0,0-1 0,0 1 0,0-1 0,0 1 0,0-1 0,0 1 0,1 0 0,-1 0 0,0 1 0,-6 39 396,3-15-278,2-13-147,0 0-1,2 0 1,-1 1-1,2-1 0,2 21 1,0-6-19,-3 55 29,0-53-38,3 41 1,3 0-1,20 87 1,-20-129-18,9 76 7,3 120 0,-9-105 11,-4-59 24,-3 116 1,-4-156-29,-7 85 141,-24 116 1,28-188-123,1-1 0,1 69-1,3-53-16,-6-3-1,1-12-8,-6 47 32,-24 90 0,27-131-10,-3 71 0,2-10 24,-21 94 94,-10 78-2,32-225-123,-16 50 1,11-52 0,-9 68 0,8 52 41,12-148-49,0-1-1,-2 1 0,-7 22 1,-2 11 22,9-28-9,1-1-1,1 30 0,-3 22 43,4-55-48,0-11-13,1-1-1,-1 1 1,-1-1 0,1 1 0,-1-1 0,-1 0 0,-4 11 0,-19 15 23,21-25-26,2 0 0,-1 0-1,1 0 1,-2 13 0,-3 7 7,6-21-10,1 1-1,-1 0 0,1-1 1,1 1-1,0 0 1,1 11-1,0-11 1,0-1-1,-1 1 1,-1-1 0,1 1-1,-1-1 1,-5 17 0,4-17-2,-1 0 1,0-1 0,-1 1 0,1-1 0,-2 0-1,1 0 1,-1 0 0,-10 11 0,6-9 0,6-7-2,0 1 1,0 0-1,0 0 0,0 1 1,0-1-1,0 1 0,1-1 1,0 1-1,0 0 0,0 0 0,0 0 1,1 0-1,-1 0 0,1 0 1,-1 6-1,-2 21 8,-9 42 10,12-66-17,-1-1 0,0-1 0,0 1 0,-1 0 0,1 0 0,-1-1 0,0 0 0,-1 1 0,-4 5 0,-16 13 11,16-18-8,1 1 0,1 0 0,0 1 0,0 0 0,0 0 0,-5 11 0,2-2 6,2 1 0,0 0 1,-6 34-1,-5 12 15,-107 282 92,5-44 68,95-232-141,15-41-19,-18 41-1,10-38-8,6-10-5,-10 25 0,20-40-9,0 0 1,0 0-1,1 0 0,-1 14 1,-1 6 2,-15 35 16,0-1-4,14-42-8,-2-1 0,-9 25 0,11-30-6,1-1-1,0 1 0,1 0 1,1 0-1,0 0 0,0 0 1,2 0-1,0 0 0,3 19 1,-3-26-4,-1 0 0,0 0 0,0 0 0,0 0 0,-1 0 0,1 0 0,-1 0 0,-1 0 0,1-1 0,-1 1 0,-4 9 0,-13 13-2,17-21 0,-1 0-1,1 1 1,1-1-1,0 1 1,0-1-1,0 1 1,1-1-1,0 1 1,1 10-1,1-10-3,0 4-8,-12-2-3,11-7 15,1 0 0,-1 0-1,0 0 1,1 0 0,0-1 0,0 1 0,0 0 0,0-1 0,0 1 0,3 2 0,27 23 2,-32-27 1,0-1 1,1 0-1,-1 0 0,1 1 1,-1-1-1,0 0 0,1 1 1,-1-1-1,1 0 0,-1 0 1,1 0-1,-1 0 1,0 0-1,1 1 0,-1-1 1,1 0-1,-1 0 0,1 0 1,-1 0-1,1 0 0,-1 0 1,1-1-1,-1 1 0,1 0 1,-1 0-1,1 0 0,-1 0 1,1 0-1,-1-1 0,1 1 1,-1-1 1,1 1-1,-1 0 1,0 0 0,1 0 0,-1-1-1,0 1 1,1 0 0,-1 0 0,0 0-1,1 0 1,-1 0 0,1 0 0,-1 0-1,0 0 1,1 0 0,-1 0 0,0 0-1,1 0 1,-1 0 0,1 0 0,-1 0-1,0 0 1,1 0 0,0 1 0,122 40 29,-122-41-32,-1 0 0,1 1 1,0-1-1,-1 0 0,1 0 1,-1 0-1,1 1 0,-1-1 0,1 0 1,0 0-1,-1 0 0,1 0 1,0 0-1,-1 0 0,1 0 1,-1 0-1,1 0 0,0 0 1,-1-1-1,1 1 0,-1 0 0,1 0 1,-1 0-1,1-1 0,0 1 1,6-6 2,-5 5-2,-1-1 0,1 1 0,-1 0-1,1-1 1,0 1 0,-1 0 0,1 0 0,0 0-1,0 0 1,0 1 0,0-1 0,0 0 0,0 1-1,0-1 1,0 1 0,0 0 0,0 0-1,0-1 1,0 1 0,0 1 0,0-1 0,0 0-1,0 0 1,0 1 0,3 0 0,2 5 2,-6-6-2,0 1 0,0 0 0,0 0 0,0-1 0,0 1 0,0 0 0,0-1 0,0 1 0,0-1 0,0 1 0,0-1 0,0 0 0,1 1 0,-1-1 0,0 0 0,0 0 0,0 0 0,1 0 0,-1 0 0,2 0 0,7-1 7,-7 1-3,1-1 0,0 1 0,-1-1 0,1 1 0,6-3 0,-4-5 9,-5 7-12,-1 0-1,1 0 1,0 0 0,-1 1-1,1-1 1,0 0 0,-1 0-1,1 1 1,0-1 0,0 0-1,0 1 1,0-1-1,-1 1 1,1-1 0,1 0-1,1 0 4,0 0-1,-1-1 0,1 1 0,-1-1 0,1 0 1,-1 0-1,0 0 0,1 0 0,-1 0 0,2-3 1,-2 3-1,0-1 1,0 1 0,0 0 0,0 0 0,1 0-1,-1 0 1,1 0 0,5-2 0,-1 1 4,-3 2-3,-1-1-1,1 1 0,0-1 1,-1 0-1,0 0 0,1 0 1,-1 0-1,0 0 0,0-1 1,-1 1-1,1-1 0,2-3 0,24-23 34,-8 8-22,-1-4-4,-15 18-7,1-1 0,0 1-1,0 0 1,14-10 0,-12 10-2,12-7 19,28-28-1,-42 36-16,0 0 0,-1 0 0,0-1 0,0 0 0,-1 0 0,0 0 0,0-1 0,5-13-1,-5 8 4,0-1-1,1 2 1,1-1-1,0 1 1,16-23-1,1 5 11,-5 7 1,0-1 0,24-45 0,-34 53-12,70-125 49,-50 104-33,-20 28-17,-1 0 1,0-1 0,0 0 0,6-15 0,11-33 24,39-53 40,-17 25 0,6-14 33,9-24 47,10-23 23,-15 5-34,-40 101-88,2 0 0,1 1-1,48-71 1,-56 92-31,-1-1-1,-1 0 1,0 0-1,-2 0 1,0-1-1,6-38 1,-6 33 7,0 1-1,1-1 1,1 1 0,2 1 0,0 0-1,21-31 1,29-69 115,-48 95-113,12-43 31,-20 55-45,1 1-1,0-1 1,12-22-1,21-17 29,-30 43-34,0 1 1,0-1 0,-1-1-1,-1 1 1,0-1-1,-1 0 1,8-26-1,-9 12 6,0 7 4,0-1 1,12-31 0,46-96 103,-54 120-102,-1 1 0,8-47-1,-11 43 1,2 2 0,13-38 0,-10 42-6,27-65 56,-20 52-29,-2-1 0,-1 0 0,7-45-1,-8 34 12,27-71 0,56-78 33,-76 163-71,-2 0 0,-1-2 0,13-47 0,22-122 50,-38 147-50,11-59 23,12-45 19,13-44 10,-24 82-29,-8 51-17,-10 36-14,2 1-1,2 0 1,20-45 0,52-119 13,-73 178-21,15-27 0,3-7-3,2-4-1,62-93 0,-62 107 3,-24 37 0,1 0 0,0 0 0,0 1 0,1 0 0,1 1 0,0 0 0,14-10 0,-14 13 0,-6 5 0,1-1 1,-1 0 0,-1 0-1,1 0 1,0-1-1,-1 1 1,1-1-1,-1 0 1,0 0 0,3-6-1,9-15 2,33-48-3,-41 64 2,0 0 0,1 0 1,0 1-1,1 0 0,15-11 0,188-103 17,-158 94-18,-23 11-4,49-37 1,-65 43 6,0 0 1,20-9-1,-27 16 0,0 0 0,0 1-1,0 0 1,0 1 0,0 0-1,18-3 1,-7 4 0,63-4 0,-72 5-6,-1 1 1,1 0-1,-1 0 0,1 0 0,-1 1 1,12 5-1,-4 1 3,-1 1 0,0 1 0,0 1 0,14 13 0,0-1 7,-27-20-4,17 12 5,-19-14-7,-1-1 0,0 0-1,1 1 1,-1-1 0,0 0-1,1 1 1,-1-1 0,0 1 0,1-1-1,-1 1 1,0-1 0,0 1-1,0-1 1,1 1 0,-1-1-1,0 1 1,0-1 0,0 1 0,0-1-1,0 1 1,0-1 0,0 1-1,0-1 1,0 1 0,0-1-1,0 1 1,0-1 0,-1 1 0,1-1-1,0 1 0,0-1 1,0 0-1,0 0 1,0 0-1,0 0 0,0 1 1,0-1-1,0 0 1,0 0-1,0 0 0,0 1 1,0-1-1,0 0 1,0 0-1,0 0 0,0 1 1,0-1-1,0 0 1,0 0-1,0 0 0,0 1 1,0-1-1,0 0 1,0 0-1,0 0 0,1 0 1,-1 1-1,0-1 1,0 0-1,0 0 0,0 0 1,0 0-1,1 0 1,-1 0-1,0 1 0,0-1 1,0 0-1,1 0 1,4 4 3,1-1 1,-1 1 0,1-1 0,10 4 0,-4-2-49,-16-5-645,-21-8-1654,10-1 1282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4.0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110 153 2024,'-1'0'234,"-1"-1"0,1 1-1,0-1 1,0 1 0,-1 0-1,1-1 1,0 1 0,-1 0-1,1 0 1,0 0 0,-3 1-1,-13-2 828,-1 1-459,15 0-475,0 0 0,0 1 0,0-1 0,0-1 0,0 1 0,0 0 0,0-1 0,0 1 0,0-1 0,0 0 0,0 0 0,1 0-1,-6-3 1,5 2 16,2 2-119,1 0 0,0 0 0,-1-1 0,1 1 0,0 0-1,-1 0 1,1 0 0,0 0 0,-1 0 0,1-1 0,0 1 0,0 0 0,-1 0 0,1-1 0,0 1 0,0 0 0,-1 0-1,1-1 1,0 1 0,0 0 0,0 0 0,-1-1 0,1 1 0,0 0 0,0-1 0,0 1 0,0 0 0,0-1-1,0 1 1,0 0 0,0-1 0,0 1 0,0-1 0,0 1 0,0 0 0,0-1 0,0 1 0,0 0 0,0-1-1,0 1 1,1-1-11,0 0-1,0 0 0,0 1 0,-1-1 0,1 0 0,0 1 1,0-1-1,0 1 0,0-1 0,0 1 0,0 0 0,0-1 1,0 1-1,1 0 0,-1 0 0,0 0 0,0-1 0,0 1 1,0 0-1,0 1 0,2-1 0,13-2 2,-4 0-2,1-1 1,-1 0 0,0-1 0,0 0 0,0-1-1,15-9 1,12-9 43,-20 11-24,0 1 1,35-14-1,-47 23-26,1-1-1,-1 1 1,1 1 0,0-1 0,0 1-1,0 1 1,-1 0 0,1 0-1,0 0 1,0 1 0,12 2-1,-10 0 0,-1-1-1,1 1 0,12 6 0,-19-7-3,0-1 1,0 1 0,0 0 0,0 0-1,-1 0 1,1 0 0,0 1 0,-1-1 0,0 1-1,0 0 1,0-1 0,0 1 0,0 0-1,2 3 1,-1 7-63,1 0 0,-2 0 1,1-1-1,-2 1 0,0 1 0,0-1 0,-2 14 0,1-11-261,0 21-5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5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 62 4361,'-12'-12'549,"5"5"299,0 0 0,-1 1 0,1-1-1,-1 1 1,-1 1 0,-11-7 0,37 53 1003,-2-14-1635,1-6-155,-5-5-22,0 0 0,-1 1-1,12 24 1,-9-15-6,22 34-1,12 21 0,-40-64-27,-1 0-1,0 0 1,-1 1-1,-1 0 1,-1 0-1,0 0 1,-2 0-1,1 20 1,-2-34-5,0 0 0,0 0 0,1 0 1,0 0-1,-1 0 0,2 0 1,-1 0-1,0 0 0,1-1 0,2 6 1,-2-7-4,-1 1 1,0 0-1,1-1 1,-1 1 0,-1-1-1,1 1 1,0 0-1,0 0 1,-1 0-1,0-1 1,0 1-1,0 0 1,0 0 0,0 3-1,2 8-1589,-4-31 1074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5.4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19 452 4577,'-1'0'69,"-12"-7"2398,12 7-2387,1 0-1,0 0 1,-1-1-1,1 1 1,0 0-1,0-1 1,-1 1 0,1 0-1,0-1 1,0 1-1,0 0 1,-1-1-1,1 1 1,0 0 0,0-1-1,0 1 1,0 0-1,0-1 1,0 1 0,0-1-1,0 1 1,0 0-1,0-1 1,0 1-1,0 0 1,0-1 0,0 1-1,0-1 1,0 1-1,0 0 1,1-1-1,-1 0 41,0 1-1,0-1 0,0 1 1,0-1-1,1 1 0,-1-1 1,0 1-1,1-1 0,-1 1 1,0 0-1,1-1 0,-1 1 1,0-1-1,1 1 0,-1 0 1,1-1-1,-1 1 0,1 0 1,-1 0-1,1-1 0,-1 1 1,1 0-1,0-1 0,10-5 63,19-31 234,74-74-9,-35 48-262,25-26-116,-77 72-105,1 0 0,1 1 0,0 1 1,30-18-1,-44 30-128,0 1 0,0-1-1,0 1 1,1 0 0,-1 0 0,1 1 0,-1-1 0,1 1-1,-1 0 1,1 1 0,10 0 0,-15 0 17,1 0-1,0 0 1,-1 0-1,1 0 1,-1 1-1,1-1 1,-1 1-1,1-1 1,-1 1-1,1 0 1,-1-1-1,0 1 1,2 1-1,19 20-1355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5.8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0 266 5889,'4'-9'2425,"10"-5"-1321,16-5-192,4 4-24,-3-18-127,-8 1-321,8 1-104,3-1-216,-2 22-88,-1-14-64,0 8-56,-8 3-856,1-1-809,9 11 1089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6.1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1 208 4729,'14'-8'543,"0"2"0,21-7-1,-34 13-515,-1 0 0,1-1 0,0 1-1,-1 0 1,1 0 0,0 0-1,-1 1 1,1-1 0,0 0 0,-1 0-1,1 0 1,0 0 0,-1 1-1,1-1 1,-1 0 0,1 0 0,0 1-1,-1-1 1,1 1 0,-1-1 0,1 0-1,-1 1 1,1-1 0,-1 1-1,1-1 1,-1 1 0,0 0 0,1 0-1,6 20 372,-5-14-264,73 213 1333,-75-219-1439,0 0 0,0 0 0,1-1 0,-1 1 0,0 0 0,1-1 0,-1 1 0,0 0 0,1-1 0,-1 1 0,1 0 0,-1-1 0,1 1 0,-1-1 0,1 1-1,-1-1 1,1 1 0,0-1 0,0 1 0,0-1 38,-1-1-1,0 1 1,0-1 0,1 1-1,-1-1 1,0 1 0,0-1-1,0 1 1,0 0-1,1-1 1,-1 1 0,0-1-1,0 1 1,0-1-1,0 0 1,0 1 0,0-1-1,0 1 1,-1 0-1,1-1 1,0 1 0,0-1-1,0 1 1,0-1-1,-1 1 1,1-1 0,0 1-1,0-1 1,-1 1-1,-15-51 270,-12-71 0,25 109-277,0 0 0,2-1 0,0 1 0,1-27 0,1 31-31,1 0 0,0 1 0,0-1 0,0 0 0,1 1 0,1 0 0,-1 0 0,7-11 0,-2 7 52,-1 1 0,13-15-1,-17 22-65,0 1 0,0 0 0,0 0 0,0 0 0,1 1 0,0-1 0,-1 1 0,1 0 0,0 0 0,0 0 0,8-2 0,-10 3-15,0 1-1,0 0 0,0 0 0,0 0 0,1 1 0,-1-1 0,0 1 0,0-1 0,0 1 0,0-1 0,0 1 0,0 0 0,0 0 0,-1 0 0,1 0 0,0 0 0,0 1 0,-1-1 0,1 0 0,-1 1 0,1 0 0,-1-1 0,0 1 0,2 2 0,1 2-15,0-1 1,-1 1 0,0-1-1,0 1 1,0 0 0,3 12-1,-2 18-546,0 0-3723,-1-30 3034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6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94 5441,'114'-41'2586,"-113"40"-2484,0 1 1,1-1-1,-1 0 1,0 1-1,0-1 0,0 0 1,0 0-1,0 1 0,0-1 1,0 0-1,1-1 1,-2 1-77,0 1 1,0 0 0,1 0 0,-1 0 0,0 0 0,0-1 0,0 1 0,0 0 0,0 0 0,0 0 0,0-1 0,0 1 0,0 0 0,0 0-1,0 0 1,0 0 0,-1-1 0,1 1 0,0 0 0,0 0 0,0 0 0,0 0 0,0 0 0,0-1 0,0 1 0,0 0 0,0 0-1,-1 0 1,1 0 0,0 0 0,0-1 0,0 1 0,0 0 0,0 0 0,-1 0 0,1 0 0,0 0 0,0 0 0,0 0 0,-1 0 0,1-1 42,-1 1 1,0 0-1,0 0 1,0-1-1,1 1 1,-1 0 0,0 0-1,0 0 1,0 0-1,1 0 1,-1 0 0,0 0-1,0 0 1,0 1-1,0-1 1,1 0 0,-1 0-1,0 1 1,0-1-1,1 0 1,-2 1 0,1 1-18,0 0 0,0 0 1,0 0-1,0 0 0,0 1 1,1-1-1,-1 0 1,1 0-1,-1 0 0,1 0 1,0 1-1,0-1 1,0 0-1,0 0 0,0 1 1,2 3-1,0 2 17,0 0 0,1 0 0,5 8 0,-1 0 81,22 68 297,-26-72-414,0 0-1,-1 1 1,0-1 0,0 25 0,-2-30-28,0 0-1,1-1 1,0 1 0,0 0 0,0 0 0,1-1 0,0 1 0,3 6 0,-2-7 4,-1 1 0,1-1 0,-2 1 0,1-1 0,-1 1-1,1 12 1,-2-19-7,0 0 0,0 0-1,0 0 1,0 0 0,0 1-1,0-1 1,0 0-1,0 0 1,0 0 0,0 0-1,0 0 1,0 0 0,0 0-1,0 1 1,0-1 0,0 0-1,0 0 1,0 0 0,0 0-1,0 0 1,0 0 0,0 0-1,0 1 1,0-1-1,0 0 1,-1 0 0,1 0-1,0 0 1,0 0 0,0 0-1,0 0 1,0 0 0,0 0-1,0 0 1,0 0 0,0 1-1,-1-1 1,1 0 0,0 0-1,0 0 1,0 0-1,0 0 1,0 0 0,0 0-1,-1 0 1,-4-5 99,4 4-87,0 0 0,0 0 1,0 0-1,1 0 0,-1 0 0,0 0 0,1-1 0,-1 1 0,1 0 0,0 0 0,-1-1 0,1-1 0,2-30 153,3-30-83,2-46-33,1 62-43,-8 20-7,-1 17-1,1 0 0,1 0 0,2-13 0,-1 2-2,-2 17-5,0 0 0,1 0 1,-1 0-1,1 0 0,2-5 0,7-6-57,-10 14 45,1 0 0,-1 0 0,1 0 0,0 0 0,0 0 0,-1 0 0,1 0 0,0 1 0,0-1 0,0 0 0,0 1 0,0-1 0,0 0 0,0 1 0,0-1 0,0 1 0,0-1 0,0 1 0,0 0 0,0 0 0,0-1 0,1 1 0,-1 0 0,0 0 0,0 0 0,0 0 0,0 0 0,0 0 0,1 0 0,-1 1 0,0-1 0,0 0 0,1 1 0,1 0-290,-1 0 0,0 1-1,0-1 1,1 1 0,-1-1 0,0 1-1,0 0 1,0-1 0,0 1 0,-1 0-1,1 0 1,0 0 0,-1 1 0,2 2-1,9 14-1235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7.0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0 177 4641,'82'37'2080,"-81"-36"-2022,0-1 0,-1 0 0,1 0-1,0 1 1,-1-1 0,1 0 0,0 0-1,0 0 1,-1 0 0,1 0 0,0 0-1,0 0 1,-1 0 0,1 0 0,0 0-1,0-1 1,-1 1 0,1 0-1,0 0 1,-1-1 0,1 1 0,0 0-1,-1-1 1,1 1 0,0-1 0,-1 1-1,1-1 1,-1 1 0,1-1 0,-1 1-1,1-1 1,-1 1 0,0-1 0,1 0-1,-1 1 1,0-1 0,1-1-1,0-1 181,0 0 0,0 0 0,-1-1 0,1 1 0,-1-7 0,0 8-85,3-32 1099,-2 19-557,0 0-1,-2-23 0,1 33-566,-1 0 0,0 0 0,0 0-1,0 0 1,-1 0 0,0 1 0,0-1 0,0 1-1,0-1 1,-1 1 0,-5-7 0,7 10-115,1 0 1,-1 1 0,0-1-1,1 0 1,-1 0 0,0 1-1,0-1 1,0 1 0,1-1 0,-1 1-1,0-1 1,0 1 0,0-1-1,0 1 1,0 0 0,0-1-1,0 1 1,0 0 0,0 0 0,0 0-1,0 0 1,0 0 0,0 0-1,0 0 1,0 0 0,0 0-1,0 1 1,0-1 0,0 0 0,0 0-1,0 1 1,0-1 0,0 1-1,0-1 1,1 1 0,-1-1-1,0 1 1,0 0 0,0-1-1,1 1 1,-1 0 0,0 0 0,1 0-1,-2 1 1,-2 4-27,-1-1 0,1 2 0,1-1 1,-6 11-1,7-12 6,-1 0 1,1 0 0,0 1-1,0-1 1,0 1 0,1-1 0,0 1-1,0 0 1,0 0 0,1-1-1,0 1 1,0 0 0,0 0-1,1 0 1,0-1 0,0 1-1,0 0 1,4 9 0,1-1-1,1 0 0,0-1 0,1 0 1,0 0-1,15 17 0,-18-24-41,1 0 0,0 0 0,1-1-1,-1 0 1,1 0 0,0 0 0,0-1 0,1 0-1,-1-1 1,1 1 0,11 2 0,-9-3-228,-3-1-474,0 0 0,0 0 0,15 1 1,-2-7-496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7.7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373 35 3945,'0'-1'175,"0"0"0,0-1 0,0 1 0,0 0 0,0-1 1,-1 1-1,1 0 0,0-1 0,-1 1 0,1 0 0,-1 0 0,1 0 0,-1-1 0,1 1 1,-1 0-1,0 0 0,0 0 0,0 0 0,0 0 0,1 0 0,-1 0 0,0 0 1,-1 1-1,1-1 0,0 0 0,0 0 0,0 1 0,0-1 0,-1 1 0,1-1 0,0 1 1,0 0-1,-1-1 0,1 1 0,0 0 0,-2 0 0,-5-1 186,1 0 0,-1 1 0,1 0 1,-1 1-1,-11 1 0,9 1-219,-1 0 1,1 0 0,1 1-1,-1 0 1,0 1 0,1 0 0,0 0-1,0 1 1,1 0 0,-1 1-1,1 0 1,1 0 0,-1 1-1,-7 11 1,-83 123-47,92-131-96,0 1 0,1 0 0,0 0 0,-3 14 0,3-11-1,3-9 0,0 0 0,0 1 1,0-1-1,1 0 0,0 1 1,1-1-1,-1 1 0,1 0 1,1-1-1,-1 1 1,3 8-1,0 0-1,7 22-6,-9-35 8,0 1-1,0-1 1,1 0-1,-1 0 1,1 1 0,-1-1-1,1 0 1,0 0-1,0-1 1,0 1 0,2 1-1,-4-2 2,1 0 1,0-1-1,-1 1 0,1-1 0,0 1 0,-1-1 1,1 1-1,0-1 0,0 1 0,-1-1 1,1 1-1,0-1 0,0 0 0,0 0 0,-1 0 1,1 1-1,0-1 0,0 0 0,0 0 0,0 0 1,0 0-1,0 0 0,-1 0 0,1 0 1,0-1-1,0 1 0,0 0 0,0 0 0,-1-1 1,2 0-1,0-1 6,-1 1 1,1-1-1,-1 0 0,0 0 1,0 0-1,0 0 0,0-1 1,-1 1-1,2-3 0,5-14 34,25-34 66,-18 33-82,-2-1 0,0-1 1,-2 1-1,0-2 1,7-25-1,-11 37-47,0 12-36,9 18-65,-8-10 110,15 28-7,0 1 0,-3 1 0,19 52 0,-13-31 11,11 28 33,38 151 0,-72-215-14,-5-16 176,2-8-154,1 0 0,-1 0 0,1 0 0,-1-1 0,1 1 0,0 0 0,-1 0 0,1-1 0,-1 1 0,1 0 0,-1-1 1,1 1-1,0-1 0,-1 1 0,1 0 0,0-1 0,-1 1 0,1-1 0,0 1 0,0-1 0,-1 0 0,-114-176 388,71 110-342,-29-48-65,64 99-43,1-1-1,0-1 0,1 1 0,-8-36 0,0-29-446,14 80 408,1 1 1,0-1-1,0 0 0,0 0 1,0 0-1,0 0 0,0 1 1,1-1-1,-1 0 0,1 0 1,-1 1-1,1-1 0,-1 0 1,1 1-1,0-1 0,0 0 1,0 1-1,0-1 0,0 1 1,0-1-1,1 1 0,1-2 1,2-1-344,0 1 1,1-1 0,-1 1 0,1 0 0,7-3 0,29-9-815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8.1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0 306 5425,'67'-110'2167,"-56"88"-1040,-13 27-261,9 16-389,14 34 1,-8-23-258,-9-21-164,1-1 1,0 0 0,1 0 0,0-1 0,1 1 0,0-1 0,11 11-1,-15-18-26,-1-1 0,1 0 0,-1 1 0,1-1-1,-1 0 1,1 0 0,0 0 0,-1-1-1,1 1 1,0-1 0,3 1 0,5 1 171,-10-2-158,1 0-1,-1 0 1,1 0 0,0 0-1,-1 0 1,1 0-1,-1 0 1,1-1 0,-1 1-1,1-1 1,-1 1 0,1-1-1,-1 1 1,1-1-1,-1 0 1,0 0 0,1 0-1,-1 1 1,0-1-1,0-1 1,0 1 0,1 0-1,-1 0 1,0 0 0,1-3-1,4-5 272,-1 0-1,0 0 1,5-11 0,-2 1 149,-2 8-223,-2 0 0,1 0 0,-2 0 0,4-15 0,-6 20-162,0 0 1,0 0-1,-1-1 1,0 1-1,0 0 1,0 0-1,-1 0 1,0-1-1,-4-11 1,1 5 22,-2 0 1,1 0 0,-2 0 0,-10-16 0,13 23-81,-1 0-1,1 0 1,-1 1-1,0 0 1,-1 0-1,0 0 1,1 0-1,-1 1 0,-1 0 1,-9-4-1,10 4-76,-1 1-1,0 0 0,0 1 1,0-1-1,0 1 1,0 1-1,0 0 0,0 0 1,-1 0-1,1 1 0,0 0 1,-8 0-1,14 0 1,1 0 0,-1 0-1,1 1 1,-1-1-1,1 0 1,-1 0 0,1 0-1,-1 0 1,1 0 0,-1 0-1,1 1 1,-1-1 0,1 0-1,-1 1 1,1-1 0,-1 0-1,1 1 1,-1-1 0,1 0-1,0 1 1,-1-1 0,1 1-1,0-1 1,-1 0 0,1 1-1,0-1 1,-1 1 0,1-1-1,0 1 1,0 0 0,0-1-1,0 1 1,-1-1-1,1 1 1,0-1 0,0 1-1,0 0 1,1 0-236,-1 0 1,0-1-1,0 1 0,1 0 0,-1 0 1,1-1-1,-1 1 0,1 0 0,-1-1 1,1 1-1,-1 0 0,1-1 0,-1 1 1,2 0-1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8.6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3721,'0'2'1948,"24"83"1684,-23-83-3576,-1-1 0,1 1 0,0-1 1,-1 1-1,1-1 0,0 0 0,0 1 1,0-1-1,2 3 0,-3-4-45,38 41 759,57 64 840,-83-89-1428,0 0 0,-1 1 0,-1 0 0,15 37 0,-19-36-94,-2 0 0,0 1-1,-1-1 1,-1 1 0,-1 0 0,-1 0 0,-2 19-1,1-9-28,2-1-1,3 32 1,-2-54-53,-1 0 0,1-1 1,0 1-1,0-1 0,4 6 1,3 9 12,-8-17-17,7 23 36,-7-25-38,-1 0 0,0 0 0,0-1 0,0 1 0,0 0 1,0 0-1,0 0 0,0 0 0,0 0 0,0 0 0,0 0 0,-1 0 0,1 0 0,0 0 0,-1-1 0,1 1 0,0 0 0,-1 0 0,1 0 0,-2 1 0,27-38-1249,-23 31 781,-1 0 0,1 0 0,-1-1 1,1-6-1,1-3-677,3-10 28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9.0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 59 3449,'-7'-13'1262,"5"11"-1021,1-1 0,-1 1 1,1 0-1,0-1 1,0 1-1,0-1 1,0 0-1,0 1 1,0-1-1,1 0 1,-1 1-1,1-1 1,0-3-1,0 6-189,0-1 0,-1 1 0,1 0 0,0-1 0,0 1-1,0 0 1,-1-1 0,1 1 0,0 0 0,-1-1 0,1 1 0,0 0 0,-1-1 0,1 1 0,0 0-1,-1 0 1,1 0 0,0-1 0,-1 1 0,1 0 0,-1 0 0,1 0 0,-1 0 0,1 0 0,0 0-1,-1 0 1,0 0 0,0-1 142,-4 1 244,-7 0 583,12 0-1003,0 0-1,0 0 0,0 0 1,-1 0-1,1 0 0,0 0 1,0 0-1,0 0 0,0 1 1,-1-1-1,1 0 0,0 0 1,0 0-1,0 0 0,0 0 1,-1 0-1,1 0 0,0 0 1,0 1-1,0-1 0,0 0 1,0 0-1,0 0 0,0 0 1,-1 0-1,1 1 0,0-1 1,0 0-1,0 0 0,0 0 1,0 0-1,0 1 0,0-1 1,0 0-1,0 0 0,0 0 1,0 0-1,0 1 0,0-1 1,0 0-1,0 0 0,0 1 1,1 6 13,0 0 1,-1 0 0,0 0 0,0 0-1,0 0 1,-1 0 0,-2 8-1,0 9-8,1-4 25,0 0 1,2 0-1,2 26 1,-1-39-21,0 1 1,1-1 0,-1 1 0,2-1-1,-1 0 1,1 0 0,0 0-1,0 0 1,1-1 0,0 1 0,9 10-1,-11-15-8,-1-1-1,0 1 1,1-1-1,0 1 1,-1-1-1,1 0 1,0 0 0,-1 0-1,1 0 1,0 0-1,0 0 1,0-1-1,0 1 1,0-1-1,0 1 1,0-1-1,0 0 1,0 1-1,3-1 1,-3-1 12,-1 1 0,1 0-1,-1-1 1,1 1 0,-1-1 0,1 1 0,-1-1 0,0 1 0,1-1 0,-1 0 0,0 0 0,0 0 0,1 0 0,-1 0 0,0 0-1,0 0 1,0 0 0,0 0 0,0-1 0,0 1 0,-1 0 0,1-1 0,0 1 0,0 0 0,0-3 0,6-25 650,5-30 0,-10 52-623,-1-1 1,0 1-1,0-1 1,-1 1 0,1-1-1,-2 0 1,1 1-1,-1-1 1,0 1-1,-1 0 1,1-1-1,-1 1 1,-1 0-1,0 0 1,-3-7-1,-1 1 3,-11-18 58,11 23-59,7 8-60,0 0 0,0 0 0,0 0 0,0 0 1,0-1-1,0 1 0,0 0 0,0 0 0,0 0 0,0 0 0,0 0 0,0 0 0,-1 0 1,1 0-1,0 0 0,0 0 0,0 0 0,0 0 0,0 0 0,0 0 0,0 0 1,0 0-1,0 0 0,0 0 0,0 0 0,-1 0 0,1 0 0,0 0 0,0 0 0,0 0 1,0 0-1,0 0 0,0 0 0,0 0 0,0 0 0,0 0 0,0 1 0,0-1 1,0 0-1,-1 0 0,1 0 0,0 0 0,0 0 0,0 0 0,0 0 0,0 0 0,0 0 1,0 0-1,0 0 0,0 0 0,0 0 0,0 1 0,0-1 0,0 0 0,0 0 1,0 0-1,0 0 0,0 0 0,0 0 0,0 0 0,0 0 0,-6 1-510,10 14 435,-2-10 47,-1-1-1,1 1 0,-1 0 1,1-1-1,1 1 0,-1-1 1,5 7-1,7 6-284,24 21 0,-28-28 34,-7-8-38,-1 1 1,1 0-1,0-1 0,-1 1 1,1-1-1,0 0 0,0 0 1,1 0-1,-1-1 0,0 1 0,6 1 1,13-1-1155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29.5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46 3241,'4'13'674,"-1"-1"1,-1 1-1,1 18 1,-1-15-360,0-1 1,4 16-1,20 51 1134,8 30 1138,-33-106-2574,1 2 846,0-12 537,7-17-267,-7 13-970,1-1 0,-1 1 0,0-1 0,-1 0 0,0 0 0,0 0 0,-1 0 0,-1-14 0,0 1-7,2 9-121,0-1 0,0 1 1,2 0-1,-1 0 0,2 0 1,0 0-1,0 1 0,1-1 0,1 1 1,0 1-1,0-1 0,1 1 1,1 0-1,14-16 0,-17 21-30,-3 4-2,0 1 1,-1-1-1,1 0 1,0 0-1,-1 0 1,1 0-1,-1 0 1,0-1-1,0 1 0,0 0 1,0-1-1,0 1 1,0 0-1,-1-1 1,1-3-1,25 15-63,-20-7 65,1 1 0,-1 0 0,0 1-1,7 3 1,-9-4-54,0 0 0,1-1 0,0 1 0,-1-1 0,9 2-1,-7-3-2562,-6-3 1668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0.4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276 134 3153,'-1'-7'321,"-3"-9"1076,0 1 1,-8-22-1,10 33-1157,0 0 0,1 0 0,-1 1-1,0-1 1,-1 1 0,1 0 0,-1-1-1,0 1 1,1 0 0,-1 0 0,0 1-1,-1-1 1,1 1 0,0-1 0,-5-1-1,4 3-117,0-1 0,0 1 0,0 1 0,0-1 0,-1 0-1,1 1 1,0 0 0,0 0 0,0 0 0,0 1 0,0-1-1,-1 1 1,1 0 0,0 0 0,0 0 0,1 1 0,-1-1-1,0 1 1,0 0 0,1 0 0,-1 0 0,1 1 0,-6 5-1,-1 0-129,1 1-1,0 0 0,1 1 0,0 0 0,1 0 0,-11 20 0,11-19 20,2 1-1,0-1 1,0 1-1,1 0 1,0 0-1,1 0 1,1 0-1,0 0 1,0 1-1,1 0 1,1-1-1,0 1 1,1-1-1,4 24 1,0-16 0,1 0 0,1-1 0,0 0 0,2 0 0,0 0 0,1-1 0,15 21 0,3 2 9,21 28 16,-5-13 20,60 104 0,-95-146-45,0-1 1,1 0-1,19 20 1,-12-15-1,42 47-36,-49-56-421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0.7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25 266 4665,'-11'-8'2449,"5"5"-841,-1-3-392,12 6-680,-5-2-152,0 0 0,0 0 8,2 0-47,21-15-121,50-48-184,-54 50-40,2-10-8,-12 4-320,-1-8-1081,5-3-871,-13-4 1280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1.0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56 3169,'-2'-3'178,"0"-1"162,0 0 0,0 0 0,1 0 0,-1 0 0,1 0 0,-1 0 0,2 0 0,-1 0 0,0-6 0,1 9-300,0 1 0,0 0 0,0 0 1,0-1-1,0 1 0,0 0 0,0-1 0,0 1 0,0 0 1,1 0-1,-1-1 0,0 1 0,0 0 0,0 0 1,1 0-1,-1-1 0,0 1 0,0 0 0,0 0 1,1 0-1,-1 0 0,0-1 0,0 1 0,1 0 0,-1 0 1,0 0-1,1 0 0,-1 0 0,0 0 0,0 0 1,1 0-1,-1 0 0,0 0 0,1 0 0,-1 0 1,0 0-1,1 0 0,-1 0 0,0 0 0,0 0 0,1 0 1,-1 0-1,0 0 0,0 0 0,1 1 0,-1-1 1,0 0-1,0 0 0,1 0 0,-1 0 0,0 1 1,0-1-1,0 0 0,1 1 0,15 11 397,-9-6-402,-1 1-1,1 1 1,-1-1 0,-1 1-1,0 0 1,8 16 0,20 57 116,-3-6 27,-2-18-32,89 197 420,-10 68-208,-105-315-343,1 1 1,-1-1-1,2 1 1,-1-1-1,6 9 1,-8-16-18,-1 1-1,0-1 1,0 0 0,0 1-1,0-1 1,1 0 0,-1 1-1,0-1 1,0 0 0,1 1-1,-1-1 1,0 0 0,0 0-1,1 1 1,-1-1 0,0 0-1,1 0 1,-1 1 0,0-1-1,1 0 1,-1 0 0,0 0-1,1 0 1,-1 0 0,1 1-1,-1-1 1,0 0 0,1 0-1,-1 0 1,1 0 0,-1 0-1,0 0 1,1 0 0,-1 0-1,1-1 1,-1 1 0,0 0-1,1 0 1,-1 0 0,0 0-1,1 0 1,-1-1 0,0 1-1,1 0 1,-1 0 0,0-1-1,1 1 1,-1 0 0,0 0-1,1-1 1,8-18-373,-8 18 314,9-30-620,3-15 294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1.4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180 138 2913,'0'23'1052,"0"0"1,1 0 0,2-1 0,9 44-1,-6-48-654,-5-14-275,0-1-1,0 1 1,0 0-1,1-1 1,0 1-1,-1-1 1,1 1-1,0-1 1,5 5-1,-6-7-21,0 0-1,1-1 1,-1 1-1,1 0 1,0-1-1,-1 0 1,1 1-1,-1-1 1,1 0-1,0 0 1,-1 0-1,1 0 1,0 0-1,-1 0 1,1 0-1,-1 0 1,1-1-1,0 1 1,-1-1-1,1 1 1,-1-1-1,1 0 1,-1 1-1,1-1 1,-1 0-1,0 0 1,1 0-1,-1 0 1,0 0-1,0 0 1,0-1-1,0 1 1,0 0-1,0-1 1,0 1-1,0 0 1,0-1-1,0-2 1,0-9 325,1-14 249,0 11-210,3-7 161,-5 21-579,1 1-16,0 0-1,0 0 0,-1 0 1,1 0-1,-1-1 0,1 1 1,-1 0-1,1 0 0,-1-1 1,0 1-1,0 0 0,0 0 1,1-1-1,-1 1 1,0 0-1,-1-1 0,1 1 1,0 0-1,0 0 0,0-1 1,-1 1-1,1 0 0,-1 0 1,1-1-1,-1 1 1,1 0-1,-1 0 0,0 0 1,-1-2-1,-4-6 36,-1-1 1,0 1-1,0 1 1,-1-1-1,0 1 1,-15-11-1,-59-36-49,72 48-7,-12-5-247,-1 1 0,0 0 0,-35-9 0,64 20-569,1 0 1,0 0-1,0 0 1,0-1-1,0 0 1,0-1-1,0 1 1,9-4-1,20-10-315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1.7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0 322 3865,'118'-119'1636,"-116"117"-1555,1 0 0,-1 0 1,1 0-1,-1 1 0,1-1 0,0 0 0,-1 1 0,1 0 1,0 0-1,4-2 0,-7 3-58,1 0 0,0 0 0,0 0 0,-1 0 0,1 0 0,0 0 0,-1 0 0,1 0 0,0 1 0,-1-1 0,1 0 0,0 0 0,-1 0 0,1 1 0,0-1 0,-1 0 0,1 1 0,-1-1-1,1 1 1,-1-1 0,1 0 0,-1 1 0,1-1 0,-1 1 0,1 0 0,0 0 0,0 2 24,0 0 0,0 0 0,0 0 0,0 0 0,0 1 0,-1-1 0,0 0-1,1 1 1,-2 5 0,1-6-63,1 5 53,1 1-1,-1-1 1,1 0 0,1 1-1,-1-1 1,2 0 0,5 12-1,8 19 122,-13-27-91,1 0 0,0-1 0,0 1 0,1-1 0,9 12 0,1 0 92,-11-15-42,1 0-1,0 0 0,0 0 0,1-1 0,11 11 1,-12-14-64,-3-2 57,-1 1-1,1-1 0,0-1 0,-1 1 1,1 0-1,0-1 0,5 3 0,-7-4-37,0 0 0,0 0-1,0 0 1,0 0-1,0 0 1,0 0 0,0-1-1,0 1 1,0 0 0,0 0-1,0-1 1,0 1-1,0-1 1,0 1 0,0-1-1,0 1 1,0-1-1,0 1 1,-1-1 0,1 0-1,0 0 1,0 1 0,-1-1-1,1 0 1,-1 0-1,1 0 1,0 0 0,0-1-1,0 0 88,0-1-1,0 0 1,0 1 0,0-1-1,0 1 1,-1-1-1,1-5 1,2-7 291,1 0-248,-1 0 1,0 0-1,-1 0 0,-1 0 0,0-29 0,-1 35-169,-1 2-58,0 0 0,0 0-1,-1 0 1,0 0 0,-3-7 0,3 4-333,14 26 116,-8-10 199,2 3 3,0-1-1,0 0 1,9 8-1,-12-13 43,1 0-1,0 0 1,-1-1-1,1 0 1,0 0-1,0 0 1,0 0 0,0 0-1,9 1 1,-10-2 16,1 0 0,0-1 1,0 1-1,0-1 0,0 0 1,0 0-1,0 0 0,-1-1 1,1 1-1,0-1 0,0 0 1,4-2-1,-6 2 20,0 0 0,1 0 0,-1 0 0,0 0 0,0-1 0,0 1 0,-1-1 0,1 1 0,0-1 0,-1 0 0,1 0 0,-1 0 0,1 0 0,-1 0 0,0 0 0,0 0 0,0 0 0,0 0 1,0 0-1,0-1 0,0-3 0,0-4 77,0 1 0,0-1 0,-1 0 1,-1 1-1,0-1 0,0 1 1,-1-1-1,0 1 0,-6-17 1,3 13-134,0 0 0,-1 1 0,-1-1 0,0 1 0,-1 0-1,-11-13 1,-73-70-3385,65 72 2446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2.1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0 308 2969,'123'39'1677,"-119"-38"-1457,-1 1-1,1-2 1,0 1-1,-1 0 1,1-1-1,0 1 1,-1-1-1,8-1 1,-11 1-130,1 0 0,0 0 1,0-1-1,0 1 1,-1 0-1,1-1 1,0 1-1,-1-1 0,1 1 1,0-1-1,-1 1 1,1-1-1,-1 0 1,1 1-1,-1-1 1,1 0-1,-1 1 0,1-3 1,5-4 428,-2 1-224,0 1 0,0-1 0,0 0-1,-1 0 1,1-1 0,3-10 0,3-8 311,-3 11-472,-2 0 0,0 0 0,-1 0 0,0 0-1,-1-1 1,0 0 0,-2 1 0,1-1 0,-2 0 0,-2-28-1,1 38-127,0 1-1,-1 0 0,1 0 0,-1 0 0,0 0 0,0 0 0,0 0 1,-1 1-1,1-1 0,-1 1 0,0-1 0,0 1 0,0 0 1,-6-5-1,8 8-15,0-1 1,0 0 0,-1 0 0,1 0-1,0 1 1,-1-1 0,1 0-1,-1 1 1,1 0 0,-1-1 0,1 1-1,-1 0 1,1-1 0,-1 1 0,1 0-1,-1 0 1,1 0 0,-1 1 0,1-1-1,-1 0 1,1 1 0,-1-1-1,1 0 1,-1 1 0,1 0 0,0-1-1,-1 1 1,1 0 0,0 0 0,0 0-1,-1 0 1,1 0 0,0 0-1,0 0 1,0 0 0,0 0 0,0 0-1,0 1 1,1-1 0,-1 0 0,0 1-1,1-1 1,-2 2 0,-1 5-13,0 0 1,0 0 0,1 0-1,0 0 1,0 0-1,1 1 1,0-1 0,1 0-1,0 1 1,0-1-1,0 1 1,3 12 0,1-5 12,-1 0 0,2-1 0,0 0 0,1 0 0,12 24 0,-5-17-9,26 36 1,-38-56-19,1 0 1,-1-1 0,1 0-1,-1 1 1,1-1-1,0 0 1,0 0-1,0 0 1,0 0-1,0 0 1,0 0-1,0 0 1,0-1-1,0 1 1,0-1-1,0 1 1,3-1-1,1 0-423,0 0 0,0 0 0,0-1 0,9-2 0,9-2-477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2.5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0 312,'-1'1'18,"1"1"0,0-1 1,0 0-1,0 1 0,1-1 0,-1 0 0,0 0 1,0 1-1,1-1 0,-1 0 0,1 0 0,-1 0 1,1 1-1,-1-1 0,1 0 0,0 0 0,0 0 0,1 1 1,8 17 163,-7-9-21,1 0 1,8 14-1,-9-18-32,0 1 0,0-1-1,0 1 1,-1-1 0,0 1 0,2 14 0,8 81 2402,-11-98-2279,0 0 0,0 0 0,1 0 0,-1 0 0,1-1 0,0 1 0,0-1 0,0 1 0,0-1 0,1 0 0,-1 0 0,1 0 0,0 0 0,0 0 0,0-1 0,7 5 0,-10-7-166,1 0 1,-1-1-1,0 1 1,1 0 0,-1 0-1,1-1 1,-1 1-1,1 0 1,-1 0 0,0-1-1,1 1 1,-1 0-1,0-1 1,1 1 0,-1-1-1,0 1 1,0 0-1,1-1 1,-1 1 0,0-1-1,0 1 1,0-1-1,0 1 1,1-1 0,-1 1-1,0-1 1,0 0-1,1-2 425,27-75 2524,-19 54-2756,8-18 38,-12 34-325,-1-1-1,0 0 0,-1 0 1,0 0-1,0 0 0,0 0 1,1-19-1,0-1-383,2 6 177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3.3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9 209 7794,'-1'22'3905,"-3"19"-3208,1 0-930,3-38 234,0 1-1,0 0 1,0-1 0,1 1 0,0 0 0,-1-1 0,3 6 0,-3-9-1,0 1 0,1 0 0,-1-1 0,0 1 0,1 0 0,-1-1 0,1 1 1,-1 0-1,0-1 0,1 1 0,-1-1 0,1 1 0,0-1 0,-1 1 0,1-1 0,-1 1 0,1-1 0,0 0 0,-1 1 0,1-1 0,0 0 0,-1 1 1,1-1-1,0 0 0,0 0 0,-1 0 0,1 0 0,1 1 0,14-1 14,-15 0-10,1 0 0,0 0 1,-1 0-1,1 0 0,-1 0 0,1 0 0,-1 0 1,1 0-1,0-1 0,-1 1 0,1-1 1,-1 1-1,0-1 0,1 0 0,-1 1 0,1-1 1,-1 0-1,0 0 0,1 0 0,1-2 1,0 0 2,-1 0 1,1 0 0,-1 0-1,0 0 1,1-1 0,-1 1-1,-1-1 1,1 1 0,1-5 0,10-38 15,-7 25-81,15 39-346,-10-7 380,1 0-1,1-2 0,0 1 1,0-2-1,1 0 1,20 10-1,-25-15 37,0 1 0,0-1 0,0 0 0,0-1 1,0 0-1,1 0 0,-1-1 0,1-1 0,-1 1 0,1-1 0,-1-1 0,12-2 1,-17 2 20,0-1 0,0 1 0,0-1 1,0 0-1,-1 0 0,1-1 1,-1 1-1,1-1 0,-1 0 1,0 0-1,0 0 0,0 0 1,-1 0-1,5-7 0,1-3 332,-1 0 0,11-26 1,-17 36-290,0 0 0,0 0 0,0 0 0,0 0 0,0 0 0,-1 0 0,0-1 0,1 1 0,-1 0 1,0 0-1,-1 0 0,1-1 0,0 1 0,-2-3 0,1 2 19,-1 0 1,0 0-1,0 0 0,-1 0 1,1 1-1,-1-1 0,1 1 0,-1-1 1,0 1-1,-7-5 0,-5-3-62,-1 0-1,0 2 1,-1-1-1,0 2 0,0 0 1,-32-9-1,-31-14-1460,79 31 1303,1 0-1,-1 0 1,1 0 0,-1-1 0,0 1-1,1 0 1,-1-1 0,1 1 0,-1 0-1,1-1 1,-1 1 0,1-1 0,-1 1-1,1-1 1,-1 1 0,1-1 0,0 1-1,-1-1 1,1 1 0,0-1 0,-1 0-1,1 1 1,0-1 0,0 0 0,0 1-1,-1-1 1,1 1 0,0-1 0,0 0-1,0 1 1,0-1 0,0 0 0,0 1-1,1-1 1,-1 0 0,0 1 0,0-1-1,0 0 1,0 1 0,1-1 0,-1 1-1,0-1 1,1 0 0,-1 1 0,0-1-1,1 1 1,0-1 0,12-20-1360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3.7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3 2569,'-3'-1'411,"1"1"-162,1-1 0,-1 1 0,0 0 0,0 0 0,1 0 1,-1 0-1,0 0 0,0 0 0,-3 1 0,1 5 394,8 9-462,27 48 802,-17-36-246,21 57 1,-14-8-134,-4 1 1,-2 0 0,-4 1-1,1 102 1,7 147 1103,-17-311-1220,-2-15-846,0-5-1856,0 0 1392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4.3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243 59 5601,'-80'-45'2457,"56"32"-48,24 13-2377,0 0-1,-1 0 0,1 0 0,0 0 0,0 0 0,0 0 1,-1 0-1,1 0 0,0 0 0,0 0 0,0 0 1,-1 0-1,1 0 0,0 0 0,0 0 0,-1 0 0,1 0 1,0 0-1,0 0 0,0 1 0,-1-1 0,1 0 0,0 0 1,0 0-1,0 0 0,0 0 0,-1 0 0,1 1 0,0-1 1,0 0-1,0 0 0,0 0 0,0 0 0,-1 1 0,-6 5 1652,-15 10-1269,12-7-367,1-2-35,-1 1 1,2 0-1,-1 1 1,1 0-1,1 1 1,-1-1-1,-9 20 1,14-24-11,1-1 0,0 1 0,0 0 1,0 0-1,1 0 0,-1 0 0,1 0 1,1 0-1,-1 0 0,1 0 1,0 0-1,0 0 0,0 0 0,0 1 1,3 6-1,0 1 3,2-1 0,-1 1 0,2-1 0,6 13 0,-8-19-1,-1 0 0,0 1 0,1-1 0,0 1 0,1-1 0,0 0 0,0-1 0,0 1 0,0-1 0,1 0 0,0 0 0,0-1 0,0 1 0,0-1 0,1-1 0,10 5 0,5 0 7,-15-6-8,-1 1 0,0-1 0,0 1 0,0 0 0,0 0 1,0 1-1,-1-1 0,6 6 0,-2-1 7,-1 0 0,0 1 0,12 18 0,-17-24 4,-1 0 0,0 0 0,-1 1-1,1-1 1,0 1 0,-1 0 0,0-1 0,0 1 0,0 0 0,-1 0 0,1 0 0,-1 0 0,0-1 0,0 1 0,0 0 0,-1 6 0,-4 17 104,3-16-55,0 0 0,-1 0-1,-7 19 1,9-27-52,0 0 0,-1-1 0,1 1 0,-1 0 0,0 0 0,0-1 0,0 1 0,0-1 0,-1 0 0,1 0 0,-1 1 0,1-2 0,-1 1 0,0 0 0,0 0 0,1-1 0,-1 0 0,-4 2 0,2-1-1,0 0 1,0 0 0,1 0 0,-1 1 0,0 0-1,-6 5 1,11-8-10,-2 1-30,0 0 1,0 0 0,0-1-1,0 1 1,0-1 0,-1 1-1,1-1 1,0 0 0,0 0 0,0 0-1,0 0 1,0 0 0,0-1-1,0 1 1,0 0 0,0-1-1,0 0 1,0 1 0,0-1 0,0 0-1,0 0 1,-3-2 0,3 2-168,2 1 126,-1 0 1,1 0-1,0 0 0,-1-1 1,1 1-1,-1 0 1,1 0-1,-1 0 0,1-1 1,0 1-1,-1 0 1,1 0-1,-1-1 0,1 1 1,0 0-1,-1-1 1,1 1-1,0 0 1,0-1-1,-1 1 0,1 0 1,0-1-1,0 1 1,-1-1-1,1 1 0,0-1 1,0 1-1,0-1 1,0 1-1,0 0 0,0-1 1,0 1-1,0-1 1,0 1-1,0-1 1,0 1-1,0-1 0,0 0 1,11-7-1037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4.8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265 1047 2072,'-2'20'1274,"1"-11"0,-1 0 0,1 0 1,-5 12-1,6-21-1207,0 0-1,0 1 0,0-1 1,-1 0-1,1 1 1,0-1-1,0 0 1,0 1-1,0-1 0,-1 0 1,1 1-1,0-1 1,0 0-1,-1 0 1,1 1-1,0-1 0,-1 0 1,1 0-1,0 1 1,-1-1-1,1 0 1,0 0-1,-1 0 1,1 0-1,0 0 0,-1 1 1,1-1-1,0 0 1,-1 0-1,1 0 1,0 0-1,-1 0 0,1 0 1,-1 0-1,1 0 1,0 0-1,-1-1 1,1 1-1,0 0 0,-1 0 1,1 0-1,0 0 1,-1 0-1,1-1 1,0 1-1,-1 0 0,1 0 1,-1-1-1,-17-18 1340,8 6-1195,1-1-1,1-1 1,0 1-1,-10-28 1,-18-70 55,16 38-196,-17-146 1,33 176-72,3 0 1,1 0 0,2 0-1,13-78 1,-6 88-22,2 1 0,1 1 0,1-1 0,36-58 0,-45 83-11,0 0 0,-1-1 0,4-11 0,0 1-43,-7 18 70,0 1-1,1-1 0,-1 1 0,0-1 1,0 0-1,1 1 0,-1-1 1,0 1-1,1-1 0,-1 1 0,1 0 1,-1-1-1,0 1 0,1-1 1,-1 1-1,1 0 0,-1-1 0,1 1 1,0 0-1,-1-1 0,1 1 1,-1 0-1,1 0 0,-1 0 0,1 0 1,0-1-1,-1 1 0,1 0 0,-1 0 1,1 0-1,0 0 0,-1 0 1,1 1-1,0-1 0,-1 0 0,1 0 1,0 1-1,1-1-2,-1 1 0,1 0 0,-1 0 0,0 0 0,0 0 0,0 1 0,0-1 0,1 0 0,-1 0 0,-1 1 0,1-1 0,1 2 0,4 14-6,0 1-1,-1-1 0,-1 1 0,2 25 1,-5-37 28,-1 1 0,0-1 0,-1 1 1,1-1-1,-1 1 0,0-1 0,-1 0 1,0 1-1,0-1 0,0 0 0,-4 7 1,-3 4 102,-2 0 0,-15 19 1,5-6 67,10-14-39,-1 0 0,0-1 0,-25 23 0,33-34-138,-1 0 0,1 0 0,-1 0 0,0-1 0,0 0 0,0 0 0,-1 0 0,1-1 0,-1 0 0,1 0 0,-1 0 0,0-1 0,0 0 0,0 0 0,0 0 0,-7-1 0,12 0-49,1 1-1,-1-1 1,1-1 0,-1 1 0,1 0 0,-1 0 0,1 0 0,-1 0 0,1 0 0,-1 0 0,1-1 0,-1 1 0,1 0 0,-1 0 0,1-1 0,-1 1 0,1 0 0,0-1-1,-1 1 1,1 0 0,0-1 0,-1 1 0,1 0 0,0-1 0,-1 1 0,1-1 0,0 1 0,0-1 0,-1 1 0,1-1 0,0 1 0,0-1 0,0 1 0,0-1-1,0 1 1,0-1 0,0 1 0,0-1 0,0 1 0,0-1 0,0 1 0,0-1 0,0 1 0,0-1 0,0 1 0,1-1 0,-1 0 0,0 1 35,2-17-813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5.2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13 142 2857,'0'0'46,"0"0"0,0 1 1,0-1-1,0 0 0,0 0 1,0 1-1,0-1 1,0 0-1,0 0 0,0 1 1,0-1-1,-1 0 0,1 0 1,0 1-1,0-1 1,0 0-1,0 0 0,0 1 1,-1-1-1,1 0 1,0 0-1,0 0 0,0 0 1,-1 1-1,1-1 0,0 0 1,0 0-1,0 0 1,-1 0-1,1 0 0,0 0 1,0 1-1,-1-1 0,1 0 1,0 0-1,-1 0 1,1 0-1,0 0 0,0 0 1,-1 0-1,1 0-21,0 0 1,-1 0-1,1 0 0,0 0 1,0 0-1,0 0 0,-1 0 1,1 0-1,0 0 0,0 0 1,0 0-1,0 0 1,-1 0-1,1 0 0,0 0 1,0 0-1,0 0 0,0 0 1,0 0-1,-1 1 0,1-1 1,0 0-1,0 0 0,0 0 1,0 0-1,0 0 0,0 0 1,-1 1-1,1-1 0,0 0 1,0 0-1,0 0 0,0 0 1,0 1-1,0-1 0,0 0 1,0 0-1,0 0 1,0 1-1,0-1 0,0 0 1,0 0-1,0 0 0,0 0 1,0 1-1,0-1 0,0 0 1,0 1 43,0 1 12,0-1 0,-1 1 0,1-1 0,0 1 0,0-1 0,0 1 0,1-1 0,-1 1 0,0-1 0,1 1 1,-1-1-1,1 1 0,-1-1 0,1 0 0,-1 1 0,1-1 0,2 2 0,-1 2 52,-1-1 0,1 0 0,-1 0 0,1 1 0,0 5 0,5 18 383,3-5-164,-5-14-174,-2-1 0,1 1 0,2 12 0,-4-15-106,0 0 0,0 0 1,1-1-1,-1 1 0,1-1 1,6 9-1,-5-8-19,-1-3-10,0 1 0,0-1 0,0 0 0,1 0 0,-1 0 0,1 0 0,0 0 0,0-1 0,0 0 1,0 1-1,0-2 0,0 1 0,9 2 0,-5-2 145,0 0-1,1 0 1,-1-1 0,1 0 0,15-1-1,-23 0-124,1 0-1,-1-1 0,1 1 1,-1 0-1,1 0 0,-1-1 1,1 1-1,-1-1 0,1 1 1,-1-1-1,0 0 0,0 0 1,1 1-1,-1-1 0,0 0 1,0 0-1,0 0 1,0 0-1,0-1 0,0 1 1,0 0-1,0 0 0,0 0 1,1-3-1,-1-1 102,1 0 0,-1-1 1,0 1-1,0 0 0,0-9 0,-1 8 17,1 0 0,0 0 0,3-11 0,-1 7-24,1 0 2,0 1 0,-1-2 0,2-12-1,-4 19-133,-1 0-1,0 0 0,0 0 0,0 0 0,-1 0 0,1 0 1,-1 1-1,0-1 0,0 0 0,0 0 0,-1 0 0,-2-5 1,-4-5 23,-1-1 0,-1 1 0,0 0 0,-14-13 0,-51-45-953,57 59-220,16 13 856,1-1 0,-1-1 0,0 1 1,1 0-1,-1 0 0,0-1 0,1 1 1,0-1-1,-1 1 0,1-1 0,0 1 0,-2-4 1,-2-5-982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5.6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0 144 1904,'30'-16'503,"54"-21"-1,-83 36-476,0 1 0,0-1 0,0 1 0,0 0 0,0 0 0,0 0 0,0-1 0,0 1 0,1 0-1,-1 0 1,0 0 0,0 1 0,0-1 0,0 0 0,0 0 0,0 1 0,0-1 0,0 0 0,0 1 0,0-1 0,0 1 0,0-1 0,0 1 0,0 0 0,0-1 0,-1 1 0,1 0 0,0 0 0,1 1 0,-1 1 66,1 0-1,-1 0 1,0 1-1,0-1 1,0 0-1,0 0 1,0 5-1,1 4 237,7 16 476,1-2 0,18 34 0,-16-37 37,-2 0 0,0 0 0,9 35 0,-15-50 815,2-18 1317,26-91-2018,-28 87-866,13-71 442,-14 62-356,2 1 0,9-30 0,-11 45-180,0 0-1,0 1 1,0-1 0,1 1-1,0 0 1,0 0 0,1 0-1,0 0 1,0 1 0,0-1-1,7-4 1,-11 9-13,0 1-1,0-1 1,1 1-1,-1-1 1,0 1-1,1-1 1,-1 1-1,0 0 1,1-1-1,-1 1 1,0 0-1,1 0 1,-1 0-1,1 0 1,-1 0-1,0 1 1,1-1-1,-1 0 1,3 1 0,27 13-235,-18-7 172,13 6-287,-17-9-291,-7-6-420,-7-5-1360,2 4 1220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38.4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3671 418 6257,'-4'-9'363,"-40"-70"2410,37 68-2568,-1 1 1,-1-1-1,1 1 0,-21-17 1,-2 4-156,-1 1 1,-1 2-1,0 1 1,-2 1-1,0 2 1,-48-15-1,-5 5-66,-132-22 0,109 31 63,-1 5 0,-191 3-1,206 14-20,0 4 0,0 4-1,-132 37 1,-117 67-38,11 32-15,254-110 14,1 4 0,-109 78 0,117-66-3,2 3 0,-77 82 0,73-58-11,3 4-1,5 3 0,-61 105 1,39-28-15,-6 103-18,77-211 48,0-3-2,2 1 0,2 0 0,-5 69 0,14-60-8,2 0 1,4 0-1,2 0 0,3-1 0,18 77 1,-8-76-39,38 99 1,-39-126 1,3 0 1,0-1 0,45 62-1,-21-46-88,2-2 0,3-3 0,1-1-1,3-2 1,86 57 0,-81-66 76,2-3 0,2-2 0,0-3 0,80 25 1,101 22 3,-9-33 32,-214-39 32,120 18-14,213 5-1,127-54 30,-349 10 203,241-65-1,-128 5 369,-160 39-131,0-3-1,-3-4 0,91-68 1,-98 60 8,-2-3 1,-2-3-1,60-70 1,-79 73-195,-3-2 0,-2-2 0,-3-2 0,34-70-1,-39 58-93,-3-2 0,-4-2 0,36-143-1,-54 155-93,5-104 0,-13 102-64,-8-105 0,-5 108-113,-26-106 0,-35-58-286,32 119-16,-4 1 0,-6 3 0,-76-129 0,102 201 356,-2 2-1,-1 0 1,-1 2 0,-2 1-1,-1 1 1,-2 1 0,0 2-1,-2 1 1,-36-21 0,45 31 63,-2 2 0,0 1 1,-1 0-1,0 2 0,0 2 0,-1 0 1,0 1-1,0 2 0,-1 1 0,0 2 1,1 0-1,-1 2 0,-47 6 1,60-4-134,1 1 1,-1 1 0,1 1 0,0 0 0,0 0 0,1 2 0,-1 0 0,-24 17 0,26-14-9,0 2 0,-15 17 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1.8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135 606 1688,'7'19'1871,"-5"-11"-1802,1 0-1,0 0 1,0 0-1,1 0 1,0 0-1,0-1 0,1 0 1,0 0-1,0 0 1,8 7-1,6 9 97,9 18 168,-20-29-145,0 0 0,20 20-1,-1-6 102,1-2-1,60 41 1,50 29-96,-133-91-187,-1 1-1,1 0 1,-1 0-1,0 0 0,0 1 1,-1-1-1,1 1 1,2 6-1,-5-10 4,0 0-1,0 1 0,-1-1 0,1 0 0,-1 0 1,1 1-1,-1-1 0,1 0 0,-1 1 0,0-1 1,0 0-1,1 1 0,-1-1 0,0 1 0,0-1 1,0 0-1,-1 1 0,1-1 0,0 1 0,-1-1 1,1 0-1,0 1 0,-1-1 0,0 0 0,1 0 1,-1 1-1,0-1 0,1 0 0,-1 0 0,0 0 1,0 0-1,0 0 0,-2 2 0,2-3 49,0 1-1,0-1 1,0 1-1,0-1 1,0 0-1,0 0 1,0 1-1,-1-1 1,1 0-1,0 0 1,0 0-1,0 0 1,0 0-1,0 0 1,0 0-1,0-1 1,0 1-1,-2-1 1,-20-9 513,16 7-357,-20-11 466,1-1 0,-31-22 0,21 12-328,1 1-146,1-1 0,1-2 0,2-2 0,-30-33 1,39 36-196,2 0 0,1-2 0,1 0 0,2-1 0,1 0 0,1-2 0,1 0 0,2 0 0,1-1 0,1 0 0,2-1 0,2 0 0,0 0 0,3 0 0,0 0 0,2-1 0,7-45 0,-5 62-20,2-1 1,0 0 0,1 1-1,1 0 1,12-26 0,-13 34 2,-1 1 0,1 0 1,1 0-1,-1 0 0,1 0 1,1 1-1,-1 0 0,1 1 1,0-1-1,1 1 0,13-8 1,-9 8-2,-1 1 0,1 0 0,0 1 0,0 0 0,1 1 1,-1 0-1,1 1 0,-1 0 0,1 1 0,0 1 1,-1 0-1,1 1 0,16 2 0,-18-1 11,-1 1 1,0 0-1,0 0 0,0 1 1,-1 0-1,1 0 0,-1 1 1,0 0-1,0 1 0,-1 0 0,0 1 1,0 0-1,0 0 0,-1 0 1,0 1-1,8 11 0,-12-14 6,0 0 0,0 1 0,-1-1 0,1 0 0,-1 1 0,0 0-1,-1 0 1,1-1 0,-1 1 0,0 0 0,-1 0 0,0 0 0,0 0 0,0 0 0,0 0 0,-1 0-1,0 0 1,-2 7 0,-4 7 45,0 0 0,-1-1 1,-20 34-1,15-28-8,-15 21 94,-2-2 0,-1 0 0,-58 60 0,58-73-46,-1-1 0,-1-2 1,-56 37-1,81-60-86,-1 1 0,1-1 0,-1 0 0,0-1 0,-1 0 0,-9 3 0,6-5-106,13-2 89,-1 0 1,1 0 0,0 0-1,0 0 1,0 0 0,0 0 0,-1 0-1,1 0 1,0 0 0,0 0-1,0 0 1,0 0 0,-1 0-1,1 0 1,0-1 0,0 1 0,0 0-1,0 0 1,0 0 0,-1 0-1,1 0 1,0 0 0,0 0 0,0-1-1,0 1 1,0 0 0,0 0-1,0 0 1,0 0 0,-1 0 0,1-1-1,0 1 1,0 0 0,0 0-1,1-3-93,-1 1-1,1 0 0,0 0 0,0 0 0,0 0 0,0 1 0,0-1 0,1 0 0,-1 0 0,2-1 0,24-29-1608,14-8 659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2.2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58 2785,'70'-20'1576,"-70"20"-1556,0 0 0,0 0-1,0 0 1,1 0 0,-1 0 0,0 0 0,0 0 0,0-1-1,0 1 1,1 0 0,-1 0 0,0 0 0,0 0-1,0 0 1,1 0 0,-1 0 0,0 0 0,0 0 0,0 0-1,1 0 1,-1 0 0,0 0 0,0 0 0,0 0 0,1 1-1,-1-1 1,0 0 0,0 0 0,0 0 0,0 0-1,1 0 1,-1 0 0,0 0 0,0 1 0,0-1 0,0 0-1,0 0 1,0 0 0,1 0 0,-1 0 0,0 1 0,0-1-1,0 0 1,0 0 0,0 0 0,0 1 0,0-1-1,0 0 1,0 0 0,0 0 0,0 1 0,0-1 0,0 0-1,0 0 1,0 0 0,0 1 0,-7 12 892,0-3-350,2 8-108,-1 0-1,2 0 0,1 1 1,0 0-1,0 36 0,1-28-228,0-3-92,1 0 0,0 0-1,7 45 1,-6-68-127,1 1 1,-1 0-1,1 0 1,-1-1-1,1 1 1,0 0-1,-1-1 1,1 1-1,0-1 1,1 2-1,-1-2-2,-1-1 0,1 1 0,-1-1 0,1 0-1,-1 1 1,1-1 0,-1 0 0,1 1 0,-1-1 0,1 0 0,-1 1-1,1-1 1,0 0 0,-1 0 0,1 0 0,-1 0 0,1 0-1,0 0 1,0 0 0,1 0 5,-1-1 0,1 1 0,-1-1 0,1 1 0,-1-1 0,1 0-1,-1 1 1,1-1 0,-1 0 0,0 0 0,0 0 0,1 0 0,-1-1 0,0 1 0,1-1 0,2-4 13,-1 1 1,0-1 0,0 0-1,0 0 1,-1 0 0,1 0-1,-1-1 1,-1 1 0,1 0-1,-1-1 1,-1 1 0,1-13-1,1-4 17,28-172 81,-29 190-119,7-36 6,-7 38-11,0 0 1,0 1 0,0-1 0,0 0 0,1 1-1,-1-1 1,1 1 0,-1-1 0,1 1 0,0 0 0,2-3-1,-3 5 3,-1-1 0,1 1-1,-1 0 1,1 0 0,-1 0-1,1 0 1,-1 0 0,1-1-1,-1 1 1,1 0 0,-1 0-1,1 1 1,-1-1-1,1 0 1,-1 0 0,1 0-1,-1 0 1,1 0 0,-1 0-1,1 1 1,-1-1 0,1 0-1,-1 0 1,1 1 0,-1-1-1,0 0 1,1 1 0,10 9-14,-10-9 14,8 9 3,-1 0 0,-1 1 0,1 0 0,-2 0-1,8 16 1,19 60 23,-24-61-29,1-8-78,-10-18 51,0 1 0,0-1 0,0 0 1,0 0-1,1 1 0,-1-1 0,0 0 0,0 0 1,0 1-1,1-1 0,-1 0 0,0 0 1,1 0-1,-1 1 0,0-1 0,0 0 1,1 0-1,-1 0 0,0 0 0,1 0 0,-1 0 1,0 0-1,1 0 0,-1 1 0,0-1 1,1 0-1,-1-1 0,0 1 0,1 0 0,-1 0 1,0 0-1,0 0 0,1 0 0,-1 0 1,0 0-1,1 0 0,-1 0 0,0-1 1,1 1-1,-1 0 0,0 0 0,0 0 0,1-1 1,-1 1-1,0 0 0,0 0 0,0-1 1,1 1-1,-1 0 0,0 0 0,0-1 0,0 1 1,0 0-1,0-1 0,1 1 0,-1-1 1,9-22-657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2.5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 44 3209,'-8'-8'688,"3"3"25,0-1-1,0 1 1,-1 1 0,1-1 0,-11-6 0,17 12-648,0 0 0,1 0 0,-1 0 0,0 0 0,0 0 0,0 0 0,0 0 0,0 0-1,0 0 1,0 1 0,-1-1 0,1 0 0,0 1 0,-1-1 0,1 2 0,6 10 137,5 7 16,0 1 0,12 35 0,-4-9 59,1 0 0,54 84 1,-28-62-128,58 66 0,2-29-4,-78-80-100,-1 1 1,32 42-1,-58-66-60,1 1 0,-1 0 0,0 0 0,0 0 0,-1 0-1,2 6 1,1 1-332,2-3-646,3-4 433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3.1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1 459 2280,'102'-30'1517,"-86"29"-861,-12 6-11,-4-2-461,3 3 182,0 0-1,0-1 1,1 1-1,6 8 1,4 5 151,25 48 463,44 105-1,-74-153-902,2 0 1,19 28-1,-33-71 486,-17-46-84,-15-27-262,22 65-180,1 0 0,2-1-1,-9-46 1,20 40-21,0 17-8,-5-27-1,3 32-10,-1-35 0,4 25-6,-2 17-10,1-1 1,3-17 0,-4 27 15,0 0 0,0 0 0,1 0 1,-1 0-1,0 0 0,1 1 0,-1-1 0,1 0 0,-1 0 0,1 0 1,0 0-1,-1 1 0,1-1 0,0 0 0,-1 0 0,1 1 0,0-1 0,0 1 1,0-1-1,0 1 0,0-1 0,-1 1 0,1-1 0,0 1 0,0 0 1,0 0-1,0-1 0,0 1 0,0 0 0,0 0 0,0 0 0,0 0 0,0 0 1,0 0-1,0 0 0,0 0 0,0 1 0,0-1 0,0 0 0,0 1 1,0-1-1,0 0 0,2 2 0,3 1-9,1 1 0,0 0 0,-1 0-1,9 7 1,31 25 27,-3 2 1,67 75-1,-77-61 79,-33-52-87,0 0-1,0 0 0,0 0 0,0 0 1,1 0-1,-1 0 0,0 0 1,0 0-1,0 1 0,0-1 0,0 0 1,0 0-1,0 0 0,1 0 1,-1 0-1,0 0 0,0 0 0,0 0 1,0 0-1,0 0 0,0 0 0,1 0 1,-1 0-1,0 0 0,0 0 1,0 0-1,0 0 0,0 0 0,0 0 1,1 0-1,-1 0 0,0 0 1,0 0-1,0 0 0,0 0 0,0-1 1,0 1-1,0 0 0,1 0 1,-1 0-1,0 0 0,0 0 0,0 0 1,0 0-1,0 0 0,0 0 0,0-1 1,0 1-1,0 0 0,0 0 1,0 0-1,0 0 0,0 0 0,0 0 1,0-1-1,1 1 0,-1 0 1,0 0-1,0 0 0,-1 0 0,4-9 174,-2-8 66,0 1-1,-1 0 0,-4-27 1,-11-52 44,0 28-240,-8-52-37,22 113-22,1 1 1,0-1-1,0 1 0,0-1 0,2-5 1,-2 10 6,0 0 0,0 0 0,0 0 1,0 1-1,1-1 0,-1 0 0,0 0 0,0 0 1,1 0-1,-1 1 0,0-1 0,1 0 1,-1 0-1,1 1 0,-1-1 0,1 0 0,0 1 1,-1-1-1,1 0 0,-1 1 0,1-1 1,0 1-1,0-1 0,-1 1 0,1 0 0,0-1 1,0 1-1,0 0 0,-1-1 0,1 1 1,0 0-1,0 0 0,0 0 0,0 0 0,-1 0 1,1 0-1,1 0 0,4 2-1,-1 1-1,1 1 0,-1-1 1,0 1-1,0 0 1,0 0-1,0 0 0,6 8 1,1 1 6,17 14 14,0-1 0,41 27-1,-16-12 15,-35-26-223,0-1 0,30 17 0,-31-26-970,1-1 502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3.9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343 0 3553,'-68'76'1809,"65"-73"-1652,-1 0 0,1-1 0,-1 1-1,0-1 1,0 0 0,0 0 0,0 0-1,0-1 1,0 1 0,0-1 0,0 0-1,-1-1 1,1 1 0,0 0 0,-1-1-1,1 0 1,-5-1 0,-19 3 486,18-1-483,0 1 1,-1 1-1,1 0 0,0 0 0,1 1 1,-1 0-1,-11 7 0,16-8-128,0 0 1,1 1-1,-1 0 0,1 0 1,0 0-1,0 0 0,0 1 1,1-1-1,0 1 1,-1 0-1,2 0 0,-1 0 1,0 1-1,-2 8 0,0 5-26,0 1-1,1 0 1,1 0-1,1 0 1,1 23 0,1-35-9,1-1 1,0 1-1,1-1 1,-1 0 0,1 0-1,1 0 1,-1 0-1,1 0 1,7 11-1,-8-14 4,1 0 0,-1 0-1,1 0 1,0 0 0,0-1-1,1 1 1,-1-1 0,1 0-1,-1 0 1,1 0-1,0-1 1,0 1 0,0-1-1,1 0 1,-1 0 0,7 2-1,-10-4 3,0 0 0,1 1 0,-1-1-1,0 0 1,0 0 0,0 0 0,0-1 0,0 1-1,1 0 1,-1 0 0,0-1 0,0 1 0,0 0-1,0-1 1,0 1 0,0-1 0,0 1-1,0-1 1,0 0 0,0 1 0,0-1 0,0 0-1,-1 0 1,1 0 0,0 0 0,0-1 0,3-3 18,-1-1 0,0 1 1,-1-1-1,3-6 1,6-14 73,-5 17-65,-1 1 1,0-1-1,0 0 1,-1-1-1,0 1 1,4-16-1,-5 12-6,2 0-3,-1-1 1,-1-1-1,0 1 0,-1 0 1,-1-1-1,0 1 0,-1-17 1,-9-21 75,6 47-77,6 17-24,37 102-61,-5-15 71,-32-93-1,0 0-1,0 1 0,0-1 0,1-1 1,7 9-1,-11-14-3,0 1 0,0-1 0,1 1 0,-1-1 1,0 1-1,0-1 0,1 1 0,-1-1 0,1 0 0,-1 1 0,0-1 1,1 0-1,-1 1 0,1-1 0,-1 0 0,1 0 0,-1 1 0,1-1 1,-1 0-1,1 0 0,-1 0 0,1 0 0,-1 1 0,1-1 1,0 0-1,-1 0 0,1 0 0,-1 0 0,1 0 0,-1-1 0,1 1 1,-1 0-1,1 0 0,-1 0 0,1 0 0,-1 0 0,1-1 0,-1 1 1,1 0-1,-1-1 0,1 1 0,0-1 0,0-1 1,1 0 0,-1 0-1,0 0 1,0 0 0,0 0-1,0-1 1,1-1 0,-1 1-5,7-22-437,-1 1 1,-2-1 0,0 0-1,2-42 1,-5 49 226,8-73-599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4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8386,'2'3'33,"0"-1"1,-1 1-1,0 0 0,1 0 1,-1 0-1,0 0 0,0 4 1,15 35 151,-2-12-38,23 45 294,-3-25-150,18 31 70,-7 1-170,2 3-8,102 144 1,-113-183-135,59 72 174,-91-113-499,1 0 1,-1 0-1,1-1 0,0 0 1,1 0-1,-1 0 1,7 3-1,5 0-593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4.6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74 184 4825,'-52'-18'2136,"56"18"-1071,-29-7-561,36 13-328,14-3-72,-15-8 56,30 12 56,-2-20 40,16-6-24,-5 0-72,9-2-32,-13-6-56,-1 4 32,-3 2-1528,-9-6 1080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5.0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1594 1576,'3'0'164,"-1"0"-1,1 0 0,-1-1 0,0 1 0,1-1 0,-1 1 1,0-1-1,0 0 0,1 0 0,2-2 0,-4 2 4,1-1-1,-1 1 0,0-1 0,0 1 0,-1-1 0,1 0 0,0 1 0,0-1 0,-1 0 1,1 1-1,-1-1 0,0 0 0,1 0 0,-1 1 0,0-1 0,0 0 0,0-2 0,-1-31 1095,1 21-775,0 0 1,3-27 0,-2 40-473,1-11 209,0 0 0,0 0-1,-1-1 1,-1-18 0,0 27-183,-1 0 0,0 0 1,0 0-1,0 0 0,0 0 0,-1 0 1,0 0-1,0 0 0,0 1 0,0-1 1,0 1-1,-1-1 0,1 1 0,-1 0 1,0 0-1,0 0 0,-6-4 0,6 5-28,0 0-1,0 0 1,0 0-1,0 1 1,-1-1-1,1 1 0,-1 0 1,1 0-1,-1 0 1,1 0-1,-1 1 1,1-1-1,-1 1 1,0 0-1,-5 1 0,7-1-13,-1 0-1,0 1 1,1 0-1,-1 0 1,1 0-1,-1 0 1,1 0-1,0 0 1,0 0-1,-1 1 1,1-1-1,0 1 1,0 0-1,0-1 1,0 1-1,1 0 1,-1 0-1,0 0 1,1 1-1,-1-1 1,1 0-1,0 0 1,-2 5-1,1-1-7,1 1 1,-1 0-1,1 0 0,0 0 0,1 0 1,0 0-1,0 0 0,1 8 1,12 63-61,-8-55 55,0 5 7,2 0 0,1-1 1,1 0-1,20 40 0,-21-53 16,-1 0 1,2-1-1,0 0 0,0 0 0,1-1 1,1 0-1,0-1 0,1 0 1,20 14-1,-29-23-57,0 0 1,1 0-1,0-1 0,-1 1 1,1-1-1,0 0 1,-1 0-1,1 0 0,0-1 1,0 1-1,0-1 0,0 0 1,0 0-1,0 0 1,0-1-1,-1 1 0,1-1 1,0 0-1,0 0 0,-1 0 1,1-1-1,0 1 0,-1-1 1,1 0-1,-1 0 1,0 0-1,0-1 0,0 1 1,4-4-1,-1 0-61,-1-1-1,1 0 1,-1 0 0,6-12 0,-10 19 105</inkml:trace>
  <inkml:trace contextRef="#ctx0" brushRef="#br0" timeOffset="1">9 0 3913,'-1'1'91,"0"0"-1,1 0 1,-1 0 0,0-1-1,1 1 1,-1 0 0,1 0 0,-1 0-1,1 0 1,-1 0 0,1 0-1,-1 0 1,1 0 0,0 1 0,-1 1-1,6 21 282,15 33 212,2-2 1,43 75-1,-38-76-178,25 42 328,3-2 0,121 155 0,-128-191-614,-3 2-1,-2 3 1,34 68 0,-38-60-175,-34-62-351,1 0 0,0-1 0,0 0-1,1 0 1,11 10 0,-1-9-500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5.5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0 184 1352,'2'0'57,"0"-1"0,0 1 0,0 0 0,0 0 0,-1 0 0,1 1 0,0-1 0,0 0 0,0 1 0,0-1 0,-1 1 0,1 0-1,0-1 1,0 1 0,-1 0 0,1 0 0,-1 0 0,1 0 0,-1 0 0,2 2 0,1 1 40,-1 0 0,0 1 0,0-1 0,-1 1 0,4 7 0,3 6 206,11 15 338,1 0 1,1-2-1,34 36 1,-51-61-502,1-1 1,0 1 0,1-1 0,-1 0-1,1-1 1,0 1 0,0-1 0,15 6-1,-20-9-107,1-1 0,-1 1 0,1 0 0,-1-1 0,1 1 0,-1-1 0,1 0 0,-1 0 0,1 0 0,0 0 0,-1 0 0,1-1 0,-1 1 0,1-1 0,-1 1 0,1-1-1,-1 0 1,0 0 0,1 0 0,-1 0 0,0-1 0,0 1 0,0-1 0,0 1 0,0-1 0,0 0 0,0 0 0,0 0 0,-1 0 0,1 0 0,-1 0 0,2-2-1,3-8 47,-1 0 0,0 0 0,-1 0 0,0 0 0,0-1 0,-2 0 0,2-18 0,6-21-2,-7 39-65,-1 3-3,1-1 0,-1 0 0,-1 1 0,0-1 0,-1-18 0,-2 9-5,-1 0 0,-1 0-1,-1 0 1,-8-22 0,12 40-5,0-1 0,1 1-1,-1-1 1,1 1 0,-1-1 0,1 1 0,0-1 0,0 0 0,0 1-1,0-6 1,1 7-1,-1 0 0,0 0 0,1 1 0,-1-1 0,1 0 0,-1 0 0,0 0-1,1 1 1,0-1 0,-1 0 0,1 1 0,-1-1 0,1 0 0,0 1 0,0-1 0,-1 1 0,1-1-1,0 1 1,0-1 0,0 1 0,-1 0 0,1-1 0,0 1 0,0 0 0,0 0 0,0 0 0,0 0 0,0-1-1,-1 1 1,1 0 0,0 0 0,0 1 0,2-1 0,42 8-123,-44-8 123,0 1 1,1-1 0,-1 1-1,0-1 1,1 1 0,-1-1-1,0 1 1,0 0 0,0-1-1,1 1 1,-1 0 0,0 0-1,0 0 1,0 0 0,-1 0-1,1 0 1,0 0 0,0 1 0,0 0-1,9 28 64,-2-7-12,-3-15-41,1-1 0,-1 0 1,1 0-1,0 0 0,1-1 0,0 0 1,0 0-1,12 7 0,23 20-1,-16-5-8,-1 1 0,-1 0 1,35 61-1,-33-50 0,10 17 174,-3 2 0,-2 1 0,-3 1 0,-3 2 0,22 82 0,-46-139 63,1 0-1,-1 0 1,0 0-1,0 1 1,-1-1-1,0 0 1,0 1-1,-1 7 1,0-13-162,1 0 0,-1 0 0,0 0 0,1 0 0,-1-1 0,0 1 0,0 0 0,0 0 0,1 0 0,-1-1 0,0 1 0,0 0 0,0-1 0,0 1 0,0-1 0,0 1 0,0-1 0,0 0 1,-1 1-1,1-1 0,0 0 0,0 0 0,0 0 0,0 0 0,0 0 0,0 0 0,-1 0 0,1 0 0,0 0 0,0-1 0,0 1 0,-1-1 0,-1 0 5,0 0 0,0 0 0,0 0 0,0 0 0,0-1 0,1 1 0,-1-1 0,1 0 0,-1 0 0,1 0 0,-3-3 0,-23-31 316,17 19-338,1-1-1,1 0 0,0-1 0,-8-26 1,-17-81 22,33 122-77,-9-44 5,3-2-1,2 1 1,1-84 0,4 126-15,0-15-5,4-24 0,-3 40-6,0-1 0,0 1 0,1 0 0,0 1 0,0-1 0,0 0-1,1 0 1,5-8 0,-7 13-4,0 0 0,1-1 0,-1 1 0,0 0 0,0 0-1,1 0 1,-1 0 0,0 0 0,1 1 0,-1-1 0,1 0 0,1 0 0,-2 1-61,0-1 1,0 1 0,-1 0-1,1 0 1,0 0 0,-1 0-1,1 0 1,0 0 0,0 0 0,-1 0-1,1 0 1,0 0 0,0 0-1,-1 0 1,1 1 0,0-1-1,-1 0 1,1 0 0,0 1 0,-1-1-1,1 1 1,-1-1 0,1 0-1,0 1 1,-1-1 0,1 1-1,-1-1 1,1 1 0,0 0 0,3 8-717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7.5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591 671 3153,'-144'-105'1639,"117"84"-304,26 21-1281,1 0 1,-1 0 0,0 0 0,1 0-1,-1 0 1,1 0 0,-1 1 0,1-1-1,-1 0 1,0 0 0,1 1 0,-1-1-1,1 0 1,-1 1 0,1-1 0,-1 0-1,1 1 1,0-1 0,-1 1 0,1-1-1,-1 1 1,1-1 0,0 1 0,0-1-1,-1 1 1,1-1 0,0 1 0,-1 1-1,-9 13 562,0-7-435,8-6-166,-1 1-1,0-1 1,1 0-1,-1 1 0,1-1 1,-1 1-1,1 0 0,0 0 1,0 0-1,1 0 1,-1 0-1,1 0 0,-1 0 1,1 0-1,0 1 0,0-1 1,0 1-1,0 5 1,1-3-20,1 0 1,-1 0 0,1-1 0,0 1 0,1 0 0,-1 0 0,1-1 0,0 1-1,1-1 1,-1 0 0,6 8 0,-3-4-1,-1 0-1,0 0 1,4 13 0,28 97-54,-34-115 54,0 0-1,0 1 1,0-1-1,0-1 1,0 1 0,1 0-1,0 0 1,0-1-1,4 5 1,3 3-18,0 6-19,-9-15 36,0-1 1,0 1 0,0 0 0,0-1 0,0 1 0,0-1 0,0 0 0,0 1-1,0-1 1,1 0 0,-1 0 0,0 1 0,1-1 0,-1 0 0,1 0 0,0-1 0,-1 1-1,1 0 1,0-1 0,-1 1 0,1 0 0,2-1 0,6 2-22,-1-1 1,1 0-1,-1-1 0,11-1 1,-16 1 17,1-1 0,-1 1 1,0-1-1,1 0 0,-1 0 1,0 0-1,0-1 1,0 0-1,0 1 0,6-5 1,-9 5 8,0 0-1,-1-1 1,1 1 0,-1 0 0,1 0 0,-1 0-1,1 0 1,-1-1 0,0 1 0,0 0 0,0 0-1,0-1 1,0 1 0,0 0 0,0 0 0,0-1-1,0 1 1,0 0 0,-1 0 0,1-1 0,0 1 0,-1 0-1,1 0 1,-2-1 0,0-4 3,-1-5 7,0 0-1,-2 1 0,1 0 0,-11-17 0,-5-11 15,-231-424 256,228 424-204,-1 1 1,-2 1-1,-61-64 0,-57-32 134,143 132-222,-1-1 1,1 0 0,0 0 0,0 0-1,0 0 1,0 0 0,0 0 0,0 0-1,0 0 1,0-1 0,1 1 0,-1 0-1,-1-2 1,2 1-97,0 2 16,5 3 86,-1-1 1,0 1-1,-1-1 0,1 1 0,0 0 0,4 5 0,8 8 3,7 4 3,89 86 18,-70-56 54,-1 2 1,53 89-1,-48-69 12,-18-28 3,-3 1 1,34 80 0,-53-112-80,0-1 1,2 0 0,-1 0-1,1 0 1,11 10 0,-4-4-56,-15-17 17,1-1-1,-1 1 1,0-1 0,0 0-1,0 1 1,1-1-1,-1 1 1,0-1 0,0 0-1,1 1 1,-1-1 0,0 0-1,1 1 1,-1-1 0,0 0-1,1 0 1,-1 1-1,1-1 1,-1 0 0,0 0-1,1 0 1,-1 1 0,1-1-1,-1 0 1,1 0 0,-1 0-1,1 0 1,-1 0 0,0 0-1,1 0 1,0 0-1,1 0-128,6-3-290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7.8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 2481,'0'-2'3096,"12"19"-1960,22 17-167,42 37-353,-51-46-192,-4 7-184,-3-16-80,-1 1-80,4 2-16,-17-19-40,5 8-16,-3-3-1184,-6-3 880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8.3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10 2256,'-17'-9'6130,"19"10"-6040,1 0 0,-1 0 0,0 0 0,1 1 0,-1-1-1,0 1 1,0 0 0,2 2 0,4 4-66,-1-1-1,0 1 0,-1 1 1,10 15-1,-10-15-9,-5-7-10,0 0 0,1 0 0,0 0-1,-1 0 1,1-1 0,0 1 0,0 0 0,0-1 0,0 1 0,0-1-1,0 0 1,1 1 0,-1-1 0,0 0 0,1 0 0,-1-1 0,0 1 0,6 0-1,9 4 7,-12-2-14,1-2 1,0 1 0,11 1-1,-12-2-2,0 0 0,0 0 0,0 0 0,-1 1 0,1 0 0,7 3 0,2 2-13,1 0 1,0-1 0,1-1-1,23 5 1,-19-5 12,0 1-1,26 11 1,-3 5 7,-2 3-1,49 37 1,11 7 21,-84-60-9,-2 2 0,1-1 0,-2 2 0,1 0-1,19 22 1,-29-28 30,-4-5 1,0 1 0,0-1 0,1 1 0,-1-1 1,0 1-1,1-1 0,-1 0 0,1 0 0,0 0 0,-1 0 0,5-2 4227,-9-12-3914,-4-11-265,-1 1 0,-2 0 0,-17-33 0,-46-64-18,46 78-96,-13-27-520,13 19-2805,16 33 2175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8.6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2168,'13'19'1513,"0"10"143,12-8-288,-25-13-439,4 11-233,-2-10-336,0-7-128,-10 10-144,24-5-24,-11-1-40,-1 2-104,0-16-896,-25-15 712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9.0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4 1616,'-11'-3'769,"20"6"-201,6 7-328,12 3-160,10 8 8,3-1-64,4-3-16,5-13-8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9.3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255 857 5249,'5'3'249,"-1"0"1,1 0-1,-1 1 0,0 0 0,7 7 0,-10-9-207,1 0 1,-1 1-1,0-1 0,1 1 0,-1-1 0,0 1 1,-1-1-1,1 1 0,0 0 0,-1 0 0,1-1 1,-1 1-1,0 5 0,-10 80 407,6-61-197,-1 49 0,5-67-219,1 0 0,0 0 0,0 0 0,1 0 0,0 0 0,0 0 0,1-1 0,0 1 0,6 10 0,-1-6-33,15 22 0,-21-32-1,0-1-1,0 1 1,0-1 0,0 1-1,0-1 1,1 0-1,-1 0 1,1 0-1,0 0 1,-1-1-1,1 1 1,0-1 0,0 0-1,0 0 1,4 1-1,-6-1 4,0-1-1,1-1 0,-1 1 1,0 0-1,1 0 1,-1 0-1,0-1 1,1 1-1,-1-1 0,0 1 1,0-1-1,1 1 1,-1-1-1,0 0 1,0 0-1,0 1 0,0-1 1,0 0-1,0 0 1,0 0-1,0 0 1,0 0-1,-1 0 1,1-1-1,0 1 0,-1 0 1,2-2-1,0-3 14,1-1 1,-1 1-1,2-13 0,-4 19-14,7-43 120,-1 0 1,-3 0-1,-3-65 1,-25-121 598,19 190-433,-1 1 0,-3 0 0,-16-45-1,-8 12 309,-2 3 0,-55-77 0,51 85-331,-62-101 140,98 154-377,0-1 1,-1 0-1,1 1 1,-2 0-1,1 0 0,-12-11 1,16 17-28,1 1 0,-1-1 0,1 1 0,0 0 1,-1-1-1,1 1 0,-1 0 0,1-1 0,-1 1 0,1 0 0,-1 0 0,1 0 1,-1-1-1,0 1 0,1 0 0,-1 0 0,1 0 0,-1 0 0,1 0 1,-2 0-1,2 0-2,0 0 1,-1 1 0,1-1 0,0 0-1,0 0 1,-1 1 0,1-1-1,0 0 1,0 0 0,0 1 0,0-1-1,-1 0 1,1 1 0,0-1-1,0 0 1,0 1 0,0-1 0,0 0-1,0 1 1,0-1 0,0 0-1,0 1 1,0 0 0,3 23-101,-3-22 89,3 8-14,-1-1 1,2 1-1,-1-1 0,1 0 0,1 0 0,0 0 0,0 0 1,10 11-1,-4-3 7,187 239-88,-129-171 104,-27-32-31,53 52 0,-80-92-198,0 0 0,0-2 0,26 15 0,-1-5-109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49.6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0 507 3145,'86'-30'1155,"-85"29"-1118,1 1 0,-1-1 1,1 1-1,-1 0 0,1 0 1,0 0-1,-1 0 0,1 0 1,-1 0-1,1 0 1,-1 0-1,4 1 0,4 9 397,-4-2-14,-5-7-361,1-1 0,0 1 0,-1-1 0,1 1 0,0 0 0,-1-1 1,1 1-1,0-1 0,0 1 0,-1-1 0,1 0 0,0 1 0,0-1 1,0 0-1,0 0 0,-1 1 0,1-1 0,0 0 0,0 0 0,0 0 1,0 0-1,0 0 0,0 0 0,0 0 0,-1-1 0,1 1 0,0 0 1,0 0-1,0-1 0,0 1 0,-1 0 0,1-1 0,0 1 0,0-1 1,-1 1-1,1-1 0,0 1 0,-1-1 0,1 0 0,0 1 0,-1-1 1,1 0-1,0-1 0,2-2 167,-1 0 0,0-1 0,1 1 0,-2-1 0,1 0 0,0 0 0,0-8 0,4-47 602,-2 3-364,16-129 287,-19 178-704,-1 0 1,0 0-1,0 1 1,-1-1-1,0 0 1,0 1-1,-5-15 1,5 18-15,-1-1 1,1 1-1,-2 0 1,1 0-1,0 0 1,-1 0-1,1 0 0,-1 0 1,0 0-1,-1 1 1,1 0-1,-1-1 1,1 1-1,-6-3 0,-9 0 61,18 6-92,-1 0 1,1 0-1,-1 0 1,1 0-1,-1 0 1,1 0-1,-1 0 1,0 0-1,1 0 1,-1 1-1,1-1 1,-1 0-1,1 0 1,0 1-1,-1-1 1,1 0-1,-1 1 1,1-1-1,-1 0 1,1 1-1,-2 2-1,0 1 0,1-1-1,0 0 1,-1 1-1,1-1 1,0 1 0,0 6-1,-5 16-43,2-11-3,2 0-1,-2 30 1,1-8-9,1-24 35,0-8 11,1 1 1,0 0-1,1 0 0,-1-1 1,1 1-1,0 0 0,0 0 1,1 0-1,0-1 0,0 1 0,0 0 1,1-1-1,0 1 0,0-1 1,3 6-1,31 53-84,-30-53 61,-1-1 0,1 1 0,0-2 0,1 1 1,0-1-1,12 12 0,-18-20-4,0 0 0,0 1 0,0-1 0,1 0 0,-1 0 0,1 0 0,-1 0 0,0 0 0,1 0 0,0 0 1,-1 0-1,1-1 0,0 1 0,-1-1 0,1 1 0,0-1 0,0 0 0,-1 1 0,1-1 0,0 0 0,0 0 0,-1 0 0,1-1 0,0 1 0,0 0 0,-1-1 0,1 1 0,0-1 0,-1 1 1,1-1-1,3-1 0,8-3-285,-5 1-62,1 0-1,-1 0 1,0-1 0,0 0-1,0-1 1,-1 0 0,10-9-1,-8 7-50,1-1-294,0 0 0,15-19 0,-16 15 301,-1 0 0,8-20 0,-15 32 421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0.0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232 739 2280,'1'-17'754,"-1"10"-130,1-1 0,-2 1 0,1 0 0,-1-1 0,-2-10 0,3 17-522,-1-1 0,1 0 0,-1 1 1,0-1-1,0 0 0,0 1 0,0-1 1,0 1-1,0-1 0,0 1 1,0 0-1,0-1 0,-1 1 0,1 0 1,-1 0-1,1 0 0,-1 0 0,1 0 1,-1 0-1,1 1 0,-1-1 1,0 0-1,1 1 0,-1-1 0,0 1 1,0 0-1,0 0 0,-2-1 0,3 1-79,-1 0 1,1 0-1,-1 0 0,0 0 0,1 0 0,-1 0 0,0 0 0,1 1 0,-1-1 0,0 0 0,1 1 0,-1-1 0,1 1 1,-1 0-1,1 0 0,-1-1 0,1 1 0,0 0 0,-1 0 0,1 0 0,-2 2 0,2-1-15,0 1 0,0-1 0,0 1 0,0-1-1,0 1 1,0 0 0,0-1 0,1 1 0,-1 0 0,1-1 0,0 1-1,0 0 1,0 0 0,1 3 0,16 93-7,-13-64-7,-2-12-8,0 0 0,12 41-1,-13-58 11,1-1 0,0 0 0,0 1 1,1-1-1,0 0 0,-1 0 0,2-1 0,-1 1 0,0-1 0,1 1 0,0-1 0,0 0 0,0 0 0,1-1 0,-1 1 0,8 3 0,-10-5 6,1-1 0,-1 0 0,1 0-1,-1 0 1,1 0 0,-1 0 0,1-1 0,-1 1-1,1-1 1,0 1 0,-1-1 0,1 0-1,-1 0 1,1 0 0,0-1 0,3 0 0,-4 0 4,0 1 1,0-1-1,0-1 1,-1 1-1,1 0 1,0 0-1,0-1 1,-1 1-1,1 0 1,-1-1-1,0 0 1,1 1-1,-1-1 1,0 0-1,0 0 1,1-2-1,3-7 32,-2-1 0,1 1 0,-2-1 0,0 0 0,0 0 0,0-13 0,1-26 65,6-64 202,0 63 170,1-64 0,-10 93-296,-1 0 0,-1 0 1,-1 0-1,-1 0 0,-8-28 1,1 20 2,0 1 1,-2 0-1,-1 1 1,-1 1-1,-2 0 1,-28-35-1,24 36-8,-2 2-1,-1 0 0,-1 2 0,-39-28 0,62 49-162,1 1 1,-1 0-1,0 0 0,0 0 1,0 0-1,0 0 0,1 0 1,-1 0-1,0 1 0,-1-1 1,1 1-1,0-1 0,0 1 0,0 0 1,0 0-1,0 0 0,0 0 1,-4 1-1,5-1-9,-1 1 0,1 0 0,0-1 0,0 1 0,-1 0 0,1 0 0,0 0 0,0 0 0,0 1 0,0-1 0,0 0 0,0 0 0,0 0 0,1 1-1,-1-1 1,0 0 0,1 1 0,-1-1 0,0 3 0,-1 6-15,1-1-1,0 1 1,0 0-1,1 0 1,0-1-1,2 17 1,8 35-49,2-1 1,21 62-1,52 110-78,-36-127-255,-44-97 210,0 1 0,1-1-1,0 0 1,0-1-1,1 1 1,0-1-1,0-1 1,11 9-1,-14-13 71,-1 0-1,1 0 0,-1 0 0,1 0 0,7 1 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2.5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307 335 2985,'-127'119'1381,"98"-88"-550,28-30-807,1-1 0,-1 1 1,1-1-1,0 1 0,0-1 0,-1 1 0,1 0 0,0-1 0,0 1 1,0-1-1,-1 1 0,1-1 0,0 1 0,0 0 0,0-1 1,0 1-1,0-1 0,0 1 0,1 1 0,-1 4 51,0-1-22,1-1 1,0 1 0,0 0-1,0 0 1,0-1 0,1 1 0,-1-1-1,4 5 1,21 37 376,-18-33-317,-2-4-42,1 1-1,0-1 0,0 0 0,1 0 0,0-1 1,1 0-1,0 0 0,0-1 0,0-1 0,12 7 1,7 3 36,-1 1 1,-1 1 0,25 23-1,24 21 12,-46-39-59,0 0-1,44 48 1,-67-62-37,0-1 1,-1 1 0,0 0-1,5 12 1,-8-17-3,0-1 0,-1 1 0,0 0 0,0 0 0,0 0 0,0 0 0,0 0 1,-1 0-1,0 0 0,0 0 0,0 0 0,-1 6 0,1-9-7,0-1-1,0 1 1,-1 0 0,1 0-1,0-1 1,-1 1 0,1 0-1,-1-1 1,1 1 0,-1 0-1,1-1 1,-1 1 0,1-1 0,-1 1-1,0-1 1,1 1 0,-1-1-1,0 1 1,1-1 0,-1 0-1,0 1 1,0-1 0,1 0-1,-1 1 1,0-1 0,0 0 0,0 0-1,1 0 1,-1 0 0,0 0-1,-1 0 1,-3-1 21,0 0-1,0 0 1,0-1-1,-7-2 1,-1-1 86,-7-2-6,-6-2 106,-32-15 0,34 12-98,0-1 0,0-1 0,2-1-1,0-1 1,-23-21 0,12 2-57,2 0 0,1-3 0,2 0 1,-33-61-1,31 41 66,3 0 0,-33-107-1,46 114-11,3-1-1,-6-83 0,16 118-114,0 0-1,3-21 1,0 10-15,-2 25 4,0-1 1,0 0-1,1 1 1,-1-1-1,1 0 0,0 1 1,0-1-1,0 1 1,1-1-1,-1 1 1,4-6-1,-3 6-3,0 1 0,1 0 0,-1 0-1,1 0 1,-1 0 0,1 1 0,0-1 0,-1 1 0,1-1 0,0 1-1,0 0 1,0 0 0,0 0 0,5 0 0,-1-1-8,0 1-1,0 0 1,0 0 0,0 1-1,0 0 1,0 0 0,0 1 0,0-1-1,-1 2 1,1-1 0,0 1 0,0 0-1,-1 0 1,1 1 0,-1 0-1,1 0 1,-1 0 0,0 1 0,10 8-1,-2 2 23,1 1-1,-2 1 0,0 0 1,18 31-1,-26-39 8,-1 0 1,0 1-1,-1-1 1,0 1-1,0 0 1,-1 0-1,0 0 1,-1 0-1,0 0 1,0 1-1,-1-1 1,0 0-1,-1 10 0,-1-7 21,0-1 0,-1 0 0,-4 11-1,6-17-9,-1-1 0,0 0 0,0 0 0,-1 0 0,1 0 0,-1 0 0,0 0 0,0-1 0,0 1 0,-5 2 1,7-4-10,-1-1 1,0 0 0,0 0 0,0 0 0,0 0 0,0-1 0,0 1 0,0 0 0,0-1 0,0 1 0,0-1 0,0 0 0,-1 0 0,1 0 0,0 0 0,0 0 0,0 0 0,0-1 0,0 1 0,0-1 0,0 1 0,0-1 0,0 0-1,0 0 1,0 0 0,0 0 0,-2-2 0,4 3-21,0 0 0,0 0 0,0 0 0,1 0-1,-1 0 1,0 0 0,0 0 0,0 0 0,0 0-1,0 0 1,1 0 0,-1 0 0,0 0 0,0 0 0,0 0-1,0-1 1,0 1 0,1 0 0,-1 0 0,0 0-1,0 0 1,0 0 0,0 0 0,0-1 0,0 1 0,0 0-1,0 0 1,0 0 0,0 0 0,1 0 0,-1-1-1,0 1 1,0 0 0,0 0 0,0 0 0,0 0-1,0-1 1,0 1 0,0 0 0,0 0 0,0 0 0,0 0-1,-1-1 1,1 1 0,0 0 0,0 0 0,0 0-1,0 0 1,0-1 0,0 1 0,0 0 0,0 0 0,0 0-1,-1 0 1,1 0 0,0 0 0,0-1 0,0 1-1,0 0 1,0 0 0,0 0 0,-1 0 0,1 0 0,0 0-1,0 0 1,14 1-23,1 1 0,-1 0 0,0 1 0,24 9-1,-23-8 16,8 5-4,0 0 0,26 15 0,-16-7 9,41 19 17,-3 3 0,102 74-1,-126-78 16,59 48 73,-98-76-58,0-1 1,14 9-1,-19-13-128,0 0 1,1 0-1,-1-1 0,1 1 1,-1-1-1,1 0 0,-1 0 1,1-1-1,7 2 0,0 1-1825,-1 2 842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2.9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105 4 4657,'-3'-1'189,"0"1"1,0-1-1,0 0 1,0 1-1,0 0 0,0 0 1,0 0-1,0 0 1,0 0-1,0 1 1,0-1-1,0 1 0,0 0 1,0 0-1,1 0 1,-1 0-1,0 0 0,0 0 1,-3 3-1,3-1-117,0 0-1,0 1 0,0-1 1,0 0-1,1 1 1,-1 0-1,1-1 0,0 1 1,0 0-1,1 0 1,-1 0-1,-1 5 1,0 7-87,0 0 1,1 0 0,0 0 0,2 1-1,0-1 1,2 19 0,-1-24 21,0 0 1,1 0-1,0 0 1,1-1-1,1 1 1,-1 0-1,10 17 1,-13-27-2,1-1 0,-1 1 0,0 0 1,1-1-1,-1 1 0,0-1 0,1 1 0,-1 0 0,1-1 0,-1 1 0,1-1 1,-1 1-1,1-1 0,-1 0 0,1 1 0,0-1 0,-1 1 0,1-1 0,0 0 1,-1 0-1,1 1 0,0-1 0,-1 0 0,1 0 0,0 0 0,0 0 0,-1 0 1,1 0-1,0 0 0,-1 0 0,1 0 0,0 0 0,0 0 0,-1 0 0,1 0 1,0-1-1,-1 1 0,1 0 0,0 0 0,-1-1 0,1 1 0,-1-1 0,1 1 1,0 0-1,-1-1 0,1 1 0,-1-1 0,1 0 0,-1 1 0,0-1 0,1 1 1,0-2-1,1-1 28,1-1 1,-1 1-1,0-1 1,-1 0-1,1 0 1,0 1-1,-1-1 1,0 0-1,1-5 0,0-26 94,-1 0 1,-5-38-1,-2 51-109,5 14-54,10 19-108,-2-2 113,6 10 20,1 0 0,1-1 0,1 0-1,0-2 1,1 0 0,33 23-1,-36-29 81,30 15-434,-11-13 197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3.4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1 5441,'-6'5'270,"-1"1"0,1 0 0,1 0 0,-1 0 0,1 0 0,0 1 0,1 0 0,-1 0 0,1 1 0,-4 12 0,1-5-205,2 1 0,0 0 0,1 0 0,-2 20 1,-5 123 1128,11-156-1169,0-1 0,0 1 0,0 0 0,1 0 0,-1 0-1,1 0 1,-1 0 0,1 0 0,0 0 0,0-1 0,1 1 0,-1 0-1,0-1 1,1 1 0,3 3 0,-5-5-16,1-1 0,-1 1 0,1-1 1,0 1-1,-1-1 0,1 1 0,0-1 0,0 1 1,-1-1-1,1 0 0,0 0 0,0 1 0,-1-1 0,1 0 1,0 0-1,0 0 0,0 0 0,-1 0 0,1 0 1,0 0-1,0 0 0,0 0 0,-1 0 0,1 0 1,0-1-1,0 1 0,-1 0 0,1-1 0,0 1 0,0 0 1,-1-1-1,1 1 0,0-1 0,-1 1 0,2-2 1,-1 0 7,0 0 0,0-1-1,0 1 1,-1-1 0,1 1 0,-1-1 0,1 0 0,-1 1 0,0-1 0,0 1 0,0-6 0,1-19 80,6-6-64,1 1 1,1 0-1,2 1 1,25-52 0,-35 81-42,0 1 0,0-1 0,0 1 0,0 0 1,0-1-1,0 1 0,1 0 0,-1-1 0,0 1 0,1 0 0,-1 0 1,0 0-1,1 0 0,0 0 0,-1 1 0,1-1 0,-1 0 1,4 0-1,-2 1-5,0-1 1,0 1 0,0 0-1,-1 0 1,1 1 0,0-1-1,0 1 1,0-1 0,-1 1-1,5 1 1,5 3-11,-2 1-1,1 0 0,-1 0 1,12 10-1,-21-15 25,22 17-11,0 2 0,-1 0-1,-2 2 1,0 0-1,-1 2 1,25 40 0,-11-7 9,47 114 0,-58-114 35,26 108 0,-46-158-10,-1 0 1,0 0-1,0 0 0,-1 0 1,1 1-1,-2 8 1,1-14 23,-1 0-1,1 0 1,0 0 0,-1-1 0,1 1 0,-1 0-1,0 0 1,0-1 0,1 1 0,-1 0 0,0-1-1,0 1 1,0-1 0,-1 0 0,1 1 0,0-1 0,-1 0-1,1 1 1,0-1 0,-1 0 0,0 0 0,1 0-1,-1-1 1,1 1 0,-1 0 0,0 0 0,0-1-1,-2 1 1,-1-1 109,1 0 0,-1 0-1,1 0 1,-1-1-1,1 1 1,-1-1 0,1-1-1,-6-1 1,-5-1 226,7 1-309,0 0 0,0 0 0,1-1 0,-1 0 0,1 0 0,0 0 1,0-1-1,0 0 0,1-1 0,0 0 0,-10-11 0,2 0-115,1 0 0,1-1-1,-15-29 1,6 4-466,2-1 0,1-1 0,3-1 0,-11-48 0,22 70-384,-3-38 0,6-18-176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3.9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 1 6001,'-1'0'140,"-1"0"0,1 0 1,-1 0-1,1 1 0,-1-1 0,1 1 0,-1-1 0,1 1 0,0 0 0,-1-1 0,1 1 0,0 0 0,0 0 0,0 0 1,-1 0-1,1 0 0,0 0 0,0 0 0,0 0 0,1 0 0,-1 1 0,0-1 0,-1 2 0,-1 4-153,0 1-1,0-1 0,-2 11 0,1-4 181,-3 9-113,1 0 0,1 0 0,1 1 1,0 24-1,-1 6 129,-1-3 230,2 1 0,6 72 0,-3-118-342,2 1 1,-1 0-1,1-1 1,0 1-1,0 0 1,1-1-1,-1 0 1,2 1-1,-1-1 1,5 9 0,-6-14-52,0 0 0,0 0 0,0 0 1,0 0-1,0 0 0,0 0 1,0 0-1,0 0 0,1-1 0,-1 1 1,0 0-1,0-1 0,1 1 1,-1-1-1,0 0 0,1 1 0,-1-1 1,1 0-1,-1 0 0,0 0 0,1 0 1,-1 0-1,0 0 0,1 0 1,-1 0-1,1 0 0,-1-1 0,0 1 1,3-2-1,0 1 17,0-2 0,0 1 0,0 0 0,0-1 1,0 0-1,6-5 0,-1 0-15,-1-1-1,-1 1 1,1-1 0,-1-1 0,-1 1-1,0-1 1,0 0 0,-1-1 0,0 1 0,-1-1-1,4-15 1,6-24-5,-8 28-20,0 1 0,1 0 0,1 0 0,13-23-1,-19 41-3,0-1-1,0 1 0,0 0 0,1 0 0,-1 0 1,1 1-1,-1-1 0,1 1 0,0-1 0,0 1 0,1 0 1,-1 0-1,0 0 0,1 0 0,-1 1 0,1-1 1,4 0-1,-3 1-8,0 1 0,0-1 0,0 1 1,0 0-1,1 0 0,-1 1 1,0 0-1,0 0 0,0 0 0,0 0 1,0 1-1,5 2 0,1 2 0,1 0 0,-1 1 0,-1 0 0,0 1 0,0 0 0,0 0 0,-1 1 0,0 0 0,-1 1 0,11 17 0,7 12-5,28 60 1,-47-85 13,64 141-29,-62-131 46,-2 1 0,0 1 0,-1-1 0,2 38 1,-7-53 87,-1 1-1,0 0 1,-1-1 0,-1 1 0,0 0 0,-3 12 0,3-18 82,1-1 0,-1 1 0,1-1 0,-1 0 0,-1 1 0,1-1 0,0 0 0,-1 0 0,0-1 0,0 1 0,0-1 0,0 1 1,-1-1-1,1 0 0,-1 0 0,-5 3 0,8-6-128,0 0 0,1 1 1,-1-1-1,0 0 0,0 0 0,0 0 0,0 0 1,0 0-1,0 0 0,0 0 0,0 0 1,0 0-1,0 0 0,0 0 0,1 0 1,-1-1-1,-2 1 0,-3-3 78,-1 0 0,1 1 0,0-2-1,0 1 1,0-1 0,-9-8 0,-34-35 70,28 26-162,-3-2-166,1-2 0,1 0 0,2-2 0,0 0 0,2-2 1,-15-32-1,25 46-88,2-1 1,0 0-1,1 0 1,0 0 0,1-1-1,1 0 1,1 0 0,0 0-1,1 0 1,1 0-1,1 0 1,0 0 0,1 0-1,5-17 1,-2 14-855,17-38 1,14-8-180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4.3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161 345 3217,'2'-2'252,"-1"0"1,0-1 0,0 1 0,0 0 0,0-1-1,0 1 1,0-1 0,-1 1 0,1-1 0,-1 1-1,0-1 1,0 1 0,0-1 0,0-3 0,1-9 420,0-9-32,-1 1 1,-1 0 0,-8-45-1,4 36-91,4 23-325,-1 1-1,0-1 0,0 1 1,-1 0-1,0-1 0,-6-10 1,6 15-96,1-1 0,-1 1 0,0 1 0,0-1 0,0 0 0,0 1 0,-1-1 0,1 1 0,-1 0 0,0 0 0,0 1 0,0-1 0,-4-1 0,-5 5 0,8 0-136,0 1 1,0-1-1,0 1 0,1 0 0,-1 0 0,-8 6 0,11-7-3,-1 1 0,1 0 0,0 0 0,0 0 0,0 0 0,0 0 0,0 0 0,1 1 0,-1-1 0,1 1 0,-1-1 0,1 1 0,0-1 0,0 1 0,0 0 0,-1 4 0,2-2 3,-1-1 0,1 1 0,1-1 0,-1 1 0,0-1 0,1 1 0,0-1 0,0 0 0,4 9 0,19 36-28,-21-42 30,-2-6 5,22 41-19,45 63 1,-65-101 20,-1-1 1,1 0-1,0 0 1,0 0-1,0 0 0,1 0 1,-1-1-1,1 1 1,-1-1-1,1 0 1,0 0-1,0 0 0,4 1 1,-5-3-40,1 1 0,0 0-1,-1-1 1,1 0 0,0 0 0,0 0 0,-1-1 0,1 1 0,0-1 0,-1 1-1,1-1 1,-1-1 0,1 1 0,-1 0 0,4-3 0,0 0-170,0 0 0,0 0 0,7-7 0,25-25-277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4.6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287 530 4729,'-6'13'422,"0"0"1,1 1-1,0-1 1,1 1-1,1 0 0,0 0 1,-1 26-1,3-14-248,0 0 0,3 0 0,5 35 1,-3-34 21,2 0 1,16 43-1,-17-57-152,0-1 0,1 1 0,1-1 0,0-1-1,1 1 1,0-1 0,11 12 0,-15-20-23,-1 0 0,0 0 0,1 0 0,-1 0 0,1-1 0,0 0 1,0 0-1,0 0 0,0 0 0,8 2 0,-10-3-11,-1-1 1,1 0-1,-1 0 0,0 0 0,1 0 1,-1 0-1,0 0 0,1 0 1,-1-1-1,1 1 0,-1 0 0,0-1 1,1 1-1,-1-1 0,0 1 1,0-1-1,0 0 0,1 1 1,-1-1-1,0 0 0,0 0 0,0 0 1,0 0-1,0 0 0,0 0 1,-1 0-1,1 0 0,0-1 0,0 1 1,-1 0-1,1 0 0,-1-1 1,1 1-1,-1 0 0,1-1 0,-1 1 1,0 0-1,0-3 0,4-12 71,0 0-8,0 0 0,-2 0 0,2-21-1,-15-91 140,7 98-176,-2-5 6,-2-1 0,-1 2 0,-16-39 0,23 65-34,-12-29 99,-1 0 0,-1 1-1,-2 0 1,-38-54 0,-88-100 392,106 142-401,-42-54 232,79 101-324,1 0 1,0 0-1,-1 1 1,1-1-1,-1 0 1,1 0-1,-1 1 1,0-1-1,1 0 1,-1 1-1,0-1 1,1 1-1,-1-1 1,0 1-1,1-1 1,-1 1-1,-1-1 1,1 2-6,1 1 0,0-1 0,-1 1 0,1-1 0,0 1 0,0-1 0,0 1 0,0-1 0,0 1 0,0-1 0,1 4 0,2 13-29,1 0 0,1 0 0,13 31 0,-1-1-36,-9-23 39,22 62-21,79 141 48,-92-194 3,22 40-190,4-1 0,74 97 0,-64-105-77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6.4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193 341 3505,'-91'-5'1840,"80"4"-1017,0 0-1,1 0 1,-1-1-1,1-1 1,-11-3-1,-4-1 102,25 7-918,0 0 0,-1 0 0,1 0 0,0 0 0,0 0 0,0 1 0,0-1 0,0 0 0,0 0 0,-1 0 0,1 0 0,0 0 0,0 0 0,0 0 0,0 1 0,0-1 0,0 0 0,0 0 0,0 0 0,0 0 0,0 1 0,0-1-1,0 0 1,0 0 0,0 0 0,0 0 0,0 0 0,0 1 0,0-1 0,0 0 0,0 0 0,0 0 0,0 0 0,0 1 0,0-1 0,0 0 0,0 0 0,0 0 0,0 0 0,0 0 0,1 0 0,-1 1 0,0-1 0,0 0 0,0 0 0,0 0 0,0 0 0,0 0 0,0 0 0,1 0 0,-1 0 0,0 1 0,0-1 0,0 0 0,9 9-74,24 13-34,-23-17 86,-1 1 1,0 0-1,10 8 0,-14-10 12,10 10-8,1 1 1,14 19-1,148 187 83,-163-205-37,-15-16-31,0 0 0,0 0 0,0 1-1,0-1 1,0 0 0,0 0 0,1 0-1,-1 0 1,0 1 0,0-1 0,0 0-1,0 0 1,1 0 0,-1 0 0,0 0-1,0 0 1,0 0 0,0 1-1,1-1 1,-1 0 0,0 0 0,0 0-1,1 0 1,-1 0 0,0 0 0,0 0-1,0 0 1,1 0 0,-1 0 0,0 0-1,0 0 1,0 0 0,1 0 0,-1-1-1,0 1 1,0 0 0,0 0 0,1 0-1,-1 0 1,0 0 0,0 0 0,0 0-1,0-1 1,1 1 0,-1 0-1,0 0 1,0 0 0,0 0 0,0-1-1,0 1 1,0 0 0,1 0 0,-1 0-1,0 0 1,0-1 0,0 1 0,0 0-1,0-1 1,0 1 55,0-1 1,0 0-1,0 1 0,0-1 1,0 1-1,0-1 0,0 0 1,0 1-1,0-1 0,0 0 1,0 1-1,-1-1 0,1 0 0,0 1 1,0-1-1,-1 1 0,1-1 1,-1-1-1,-10-13 1190,-4-9-1146,-12-13 7,-11-13-2,2-1 0,-33-63 0,58 89-99,0-2-1,-11-48 0,20 70-13,0 0 0,0 0 1,-1 0-1,1 0 0,-1 0 1,0 1-1,0 0 0,-7-7 0,-2-6-34,12 16 30,0 1 0,-1-1-1,1 0 1,0 0 0,0 1 0,0-1 0,0 0 0,0 0 0,0 0 0,0 1 0,0-1 0,0 0 0,0 0 0,0 0 0,1 1-1,-1-1 1,0 0 0,0 0 0,1 1 0,-1-1 0,1 0 0,-1 1 0,1-1 0,-1 0 0,1 1 0,-1-1 0,1 1 0,-1-1-1,1 1 1,0-1 0,-1 1 0,1-1 0,0 1 0,-1 0 0,1-1 0,0 1 0,0 0 0,-1 0 0,1-1 0,0 1 0,0 0-1,-1 0 1,1 0 0,0 0 0,0 0 0,0 0 0,-1 0 0,1 0 0,0 0 0,0 1 0,1-1 0,62 24-232,-11-3 158,-32-14 87,-1 2-1,1 0 0,-2 1 1,34 22-1,-37-23 128,-16-9-125,0 0 1,0 1 0,0-1-1,1 0 1,-1 0 0,0 0-1,0 0 1,0 0 0,1 0-1,-1 0 1,0-1-1,0 1 1,0 0 0,0 0-1,1 0 1,-1 0 0,0 0-1,0 0 1,0 0 0,0 0-1,1 0 1,-1 0 0,0-1-1,0 1 1,0 0-1,0 0 1,0 0 0,1 0-1,-1 0 1,0-1 0,0 1-1,0 0 1,0 0 0,0 0-1,0 0 1,0-1 0,0 1-1,0 0 1,0 0-1,0 0 1,0 0 0,0-1-1,0-4 52,-1 1 0,1-1 0,-1 0 0,-1 1 0,-1-6 0,2 7-59,-8-29 63,1-1 0,2 0 0,-4-48 0,7 61-41,0-7-57,3 26 26,0 0 0,0 0 0,0 0 0,0 0-1,0 0 1,0-1 0,1 1 0,-1 0 0,0 0 0,0 0-1,1 0 1,-1 0 0,1 0 0,-1 0 0,2-1-1,-1 1-1,1 1 0,-1 0 1,1-1-1,-1 1 0,1 0 0,-1 0 0,0 0 0,1 0 0,-1 0 0,1 1 0,-1-1 0,1 0 0,-1 1 0,0-1 0,1 1 0,-1-1 0,0 1 0,1 0 0,-1 0 0,2 1 0,4 1-27,73 33-16,0 5 0,102 69 0,-163-97 18,-4-1-367,1-2 0,1 0 0,18 8 1,-13-13-253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6.9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 3169,'13'-9'402,"-11"8"-269,0-1 0,0 1 1,0-1-1,0 1 0,0 0 1,0 0-1,0 0 0,0 0 1,5-1-1,-7 2-107,1 0-1,-1 0 1,0 0-1,0 0 1,1 0 0,-1 1-1,0-1 1,0 0-1,1 0 1,-1 0 0,0 0-1,0 1 1,0-1-1,0 0 1,1 0 0,-1 0-1,0 1 1,0-1-1,0 0 1,0 0 0,0 1-1,1-1 1,-1 0-1,0 0 1,0 1 0,0-1-1,0 0 1,0 1-1,0-1 1,0 1 0,-2 19 869,1-5-656,0 1 0,1-1 0,1 0-1,0 1 1,5 19 0,-3-18 6,-1 0 0,0-1-1,-2 1 1,0 18 0,-3-20 89,0 0 0,-5 16 0,4-21-128,2 1 0,-1-1 1,-1 20-1,1-2 70,2-24-240,0 0 1,0 0-1,1 0 1,0 0-1,0 0 0,1 4 1,-1-8-25,0 0 0,0 1 0,0-1 0,0 0 1,1 0-1,-1 1 0,0-1 0,0 0 0,0 0 0,1 1 0,-1-1 1,0 0-1,0 0 0,1 0 0,-1 1 0,0-1 0,1 0 0,-1 0 1,0 0-1,1 0 0,-1 0 0,0 0 0,1 1 0,-1-1 0,0 0 1,1 0-1,-1 0 0,0 0 0,1 0 0,-1 0 0,0-1 0,1 1 1,-1 0-1,0 0 0,0 0 0,1 0 0,-1 0 0,0 0 0,1-1 1,-1 1-1,0 0 0,0 0 0,1 0 0,-1-1 0,0 1 0,0 0 1,1 0-1,-1-1 0,0 1 0,0 0 0,0 0 0,1-1 0,-1 1 1,0 0-1,0-1 0,0 0 0,0-12 57,1 0 0,0-1 0,5-16 1,-4 21-61,-1 0 0,0 0 0,0 0 1,-1 0-1,0 0 0,-2-17 0,1 6 19,1 18-28,0 0 1,0 0 0,0 0 0,0 0-1,0 0 1,-1 0 0,1 1-1,0-1 1,-1 0 0,0 0 0,1 0-1,-1 0 1,0 1 0,0-1 0,0 0-1,0 1 1,0-1 0,0 1-1,0-1 1,-1 1 0,1 0 0,0-1-1,-1 1 1,-1-1 0,31 40-468,7-3 460,32 34 5,-14 4 19,-44-60-5,3 4 8,-9-14-68,18 14 21,-20-16-93,1 0 0,-1 0 0,1 0 0,-1 0 0,1 0 0,-1-1 0,1 1 0,0 0 0,-1-1 0,1 0 0,0 1 0,-1-1 0,1 0 0,2 0 0,10-3-527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7.3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93 4249,'23'24'1548,"-17"-19"-1475,-1 1 0,0 0 1,0-1-1,-1 2 0,8 11 0,-9-12-9,0-1 13,0 0 0,0-1 1,-1 2-1,0-1 1,0 0-1,0 0 0,-1 1 1,1-1-1,-1 1 0,0 6 1,-1-6 17,1 1 0,0-1-1,0 0 1,0 0 0,1 0 0,0 0 0,0 0 0,6 10 0,4 5 99,15 20 0,-18-28-133,-1-1 1,0 1-1,-1 0 0,9 21 0,-5-14 379,-13-28 57,0-1 0,1 1 0,0-1 0,0-14 0,1-1 141,-2 0 0,-8-39 0,1 18-310,-6-86 0,14 120-350,0-1 0,-1 1 0,0 0 0,-1 0 0,-1 0 0,0 0 0,0 1 0,-9-16 0,13 26 14,1 0 0,-1 0-1,0 0 1,0 0 0,0 0-1,1 1 1,-1-1 0,0 0-1,0 0 1,0 0 0,1-1-1,-1 1 1,0 0 0,0 0-1,0 0 1,1 0 0,-1 0-1,0 0 1,0 0 0,0 0-1,0 0 1,1 0 0,-1 0-1,0-1 1,0 1 0,0 0-1,0 0 1,1 0 0,-1 0-1,0 0 1,0-1 0,0 1-1,0 0 1,0 0 0,0 0-1,0-1 1,0 1 0,0 0-1,0 0 1,1 0 0,-1-1-1,0 1 1,0 0 0,0 0-1,0 0 1,0-1 0,0 1-1,0 0 1,-1 0-1,1 0 1,0-1 0,0 1-1,0 0 1,0 0 0,0 0-1,0 0 1,0-1 0,0 1-1,-1 0 1,26 9-653,-17-6 182,17 6-1097,-3-1 686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7.8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0 142 3537,'70'-121'2514,"-69"120"-2409,-1 0 0,1 0-1,0 0 1,-1 1 0,1-1 0,-1 0 0,1 0 0,-1 0 0,1 0 0,-1 0 0,0 0 0,1 0 0,-1-1 0,0 1 0,0 0 0,0 0 0,0 0 0,0-2-1,-10 8 1455,6-2-1077,2-2-412,1 1-1,-1-1 1,0 1 0,0-1 0,1 1-1,-1-1 1,1 1 0,0 0-1,-1 0 1,1 0 0,0 0 0,0 0-1,0 0 1,0 0 0,0 4 0,-10 36-43,8-29-19,2 0 0,0 0 0,0 0 0,1 0 0,1 0 0,0 0 0,1 0 1,0 0-1,1-1 0,0 1 0,1-1 0,1 1 0,10 20 0,-14-32 0,-1 0-1,1 0 1,-1 0 0,1 0-1,0 0 1,-1 0 0,1 0-1,0 0 1,0 0 0,0 0-1,0-1 1,0 1 0,0 0-1,0 0 1,0-1 0,0 1-1,0-1 1,0 1 0,0-1-1,0 1 1,0-1 0,1 0-1,-1 1 1,0-1 0,0 0-1,0 0 1,1 0 0,-1 0-1,0 0 1,0 0 0,1-1-1,-1 1 1,0 0 0,0 0-1,0-1 1,0 1 0,1-1-1,-1 1 1,0-1 0,0 0-1,0 1 1,0-1 0,0 0-1,0 0 1,-1 1 0,1-1-1,0 0 1,0 0 0,0 0-1,0-2 1,3-2 25,0 0 1,0 0-1,-1-1 0,0 0 1,0 1-1,0-1 0,0-1 1,-1 1-1,0 0 0,-1 0 1,1-1-1,-1 1 0,-1-1 1,1 1-1,-1-1 0,0 1 1,0-1-1,-1 1 0,0-1 1,-3-10-1,1 5-17,2 6-12,-1 0 1,1-1 0,0 0 0,0 1-1,1-1 1,0 1 0,1-13-1,0 18-15,-1 0 0,1 0 0,-1 0 0,1 0 0,0 0-1,-1 0 1,1 0 0,0 0 0,0 0 0,0 1 0,0-1-1,0 0 1,0 0 0,0 1 0,0-1 0,0 1 0,0-1-1,0 1 1,0-1 0,0 1 0,0-1 0,1 1 0,-1 0-1,0 0 1,0 0 0,0 0 0,1 0 0,-1 0 0,0 0 0,0 0-1,0 0 1,1 0 0,-1 1 0,0-1 0,0 1 0,0-1-1,2 1 1,9 5-26,0 0-1,0 1 1,-1 0 0,1 1-1,-2 0 1,1 1-1,11 12 1,-6-6 22,0 0 5,0 0 1,-2 1 0,1 1 0,-2 1 0,0 0 0,13 26-1,3 22 16,35 122-1,-58-165 203,-2 0-1,0 1 1,-1-1 0,-2 1-1,0 0 1,-6 44 0,5-65-106,-4 14 804,4-17-864,-1 0 0,1 1 0,-1-1 0,1 1 0,-1-1 0,0 0-1,1 1 1,-1-1 0,1 0 0,-1 0 0,0 0 0,1 1 0,-1-1-1,0 0 1,1 0 0,-1 0 0,0 0 0,1 0 0,-1 0 0,0 0-1,1 0 1,-1 0 0,0-1 0,0 1 0,-3-1 61,0-1 1,1 1-1,-1-1 1,1 0 0,-1 0-1,1 0 1,0 0-1,0-1 1,0 1-1,0-1 1,0 0-1,1 0 1,-4-4-1,-3-3 58,6 7-114,-9-9 53,1 0-1,0 0 0,1-1 1,1-1-1,-10-17 1,-72-177-65,78 172-180,2 1-1,1-1 1,2-1-1,-4-37 1,11 63-176,1 0 0,-1 0 1,2 1-1,0-1 1,0 0-1,1 1 1,0-1-1,0 1 1,2 0-1,4-13 0,4 0-649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8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4913,'4'15'2145,"3"14"-1305,1 5 32,11 8-232,2 15-160,2-3-112,-6 3-40,-9-7-152,2-10-64,5-8-48,-9-7-8,1-13-152,-7-16-312,-2-25-1192,6-15 1056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8.5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83 5281,'-34'-33'2625,"13"12"-953,7-4-424,14 22-632,0 8-319,4 7-289,15-1-65,-2-1 90,50 20 71,-52-37-1065,-5-7 745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8.9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13 276 2873,'0'0'64,"1"0"-1,-1 0 1,0 1 0,0-1 0,0 0 0,0 0 0,0 0 0,0 1 0,0-1 0,0 0 0,0 0 0,0 0 0,1 1-1,-1-1 1,0 0 0,0 0 0,0 0 0,0 0 0,1 0 0,-1 1 0,0-1 0,0 0 0,0 0 0,0 0 0,1 0 0,-1 0-1,0 0 1,0 0 0,0 0 0,1 0 0,-1 0 0,0 0 0,0 0 0,1 0 0,-1 0 0,0 0 0,0 0 0,0 0 0,1 0-1,-1 0 1,0 0 0,0 0 0,0 0 0,1 0 0,-1 0 0,0-1 0,1 0 199,-1-1 0,0 1 1,0-1-1,0 1 0,0 0 0,0-1 1,0 1-1,0-1 0,-1 1 0,0-4 1,-4-16-130,1 3-75,0 0 0,1 0 0,1 0 1,0-1-1,2-24 0,2 20 546,7-44 1,-9 67-597,0-1 0,0 0 1,0 1-1,0-1 0,0 0 0,1 1 0,-1-1 1,0 0-1,1 1 0,-1-1 0,0 1 0,1-1 1,-1 0-1,1 1 0,-1-1 0,1 1 0,-1-1 1,1 1-1,-1 0 0,1-1 0,-1 1 1,1-1-1,0 1 0,-1 0 0,1 0 0,0-1 1,-1 1-1,1 0 0,0 0 0,-1 0 0,1 0 1,0 0-1,-1 0 0,1 0 0,0 0 0,0 0 1,-1 0-1,1 0 0,1 1 0,2 0-13,-1 0 0,1 1 0,0-1 0,-1 1 0,6 3 0,13 11-8,0 0 1,19 20-1,-3-4 32,-18-14-7,-10-8 0,1-1 1,0 0 0,1-1 0,0 0 0,19 9 0,37 14 70,-58-27-176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39:59.4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171 127 2857,'-1'-61'1955,"1"60"-1862,0 0 1,0 0-1,0 0 1,0-1 0,0 1-1,0 0 1,-1 0-1,1 0 1,0-1-1,-1 1 1,1 0-1,-1 0 1,1 0 0,-1 0-1,0 0 1,1 0-1,-1 0 1,0 0-1,0 0 1,1 0 0,-1 0-1,0 0 1,0 1-1,0-1 1,0 0-1,0 1 1,0-1 0,-1 0-1,0 0 1,-3-1 271,-5-4 353,7 3-438,0 1 0,0 0 0,-1 0 0,1 1 0,0-1 0,-1 1 0,1 0 0,-1-1 0,1 2 0,-7-2 1,1-1 726,-13-3-610,21 6-393,-4 0 30,0 0 0,1 0-1,-1 0 1,-7 2 0,11-2-32,0 0-1,0 1 1,0-1 0,0 0-1,0 0 1,0 1 0,0-1-1,0 1 1,0-1 0,0 1-1,1 0 1,-1-1-1,0 1 1,0 0 0,0-1-1,1 1 1,-1 0 0,1 0-1,-1-1 1,0 1 0,1 0-1,-1 0 1,1 0 0,0 0-1,-1 0 1,1 0 0,0 0-1,0 0 1,-1 2 0,2 20-6,-1-18-7,1 0-1,-1 1 1,-1-1 0,1 0-1,-1 0 1,1 0-1,-4 9 1,2-8-4,1-6 12,1 1 0,0 0 1,-1 0-1,1-1 0,0 1 1,0 0-1,0 0 0,-1 0 1,1-1-1,0 1 0,0 0 0,0 0 1,0 0-1,0 0 0,0-1 1,1 1-1,-1 0 0,0 0 1,0 0-1,0-1 0,1 1 0,-1 0 1,1 0-1,-1-1 0,0 1 1,1 0-1,-1 0 0,1-1 1,0 2-1,11 13-29,0-1-1,13 14 1,-19-22 29,1 0 0,-1-1-1,0 0 1,1 0 0,0 0 0,1-1-1,8 4 1,-10-6 17,0-1-1,0 0 1,0-1-1,0 1 1,0-1-1,0 0 1,1-1-1,-1 0 1,8-1-1,9-2 21,-16 3-21,0 0 0,-1-1 0,13-4 0,-4 1-90,-15 5 21,1 0 1,0 0-1,-1-1 0,1 1 0,-1 0 1,1 0-1,-1-1 0,1 1 0,-1-1 1,1 1-1,-1 0 0,1-1 0,-1 1 1,1-1-1,-1 1 0,0-1 0,1 1 1,-1-1-1,0 1 0,1-1 0,-1 1 1,0-1-1,0 0 0,1 1 0,-1-1 0,0 1 1,0-2-1,1-1-167,3-12-415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3.8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49 591 3665,'-2'0'140,"0"0"0,0 0 0,0-1 0,0 1 1,0 0-1,0-1 0,0 1 0,0-1 0,1 1 0,-1-1 0,0 0 1,0 0-1,0 0 0,1 0 0,-1 0 0,1 0 0,-1-1 1,1 1-1,-1-1 0,1 1 0,-1-1 0,1 1 0,0-1 1,0 1-1,0-1 0,0 0 0,0 0 0,1 0 0,-1 0 0,0 1 1,0-4-1,1 4-95,0 0-1,-1 0 1,1 0 0,0-1 0,0 1 0,0 0 0,0 0 0,0 0-1,0 0 1,0-1 0,1 1 0,-1 0 0,0 0 0,1 0 0,-1 0 0,1-1-1,-1 1 1,1 0 0,-1 0 0,1 0 0,0 0 0,-1 0 0,1 1-1,0-1 1,0 0 0,0 0 0,0 0 0,0 1 0,0-1 0,0 0-1,0 1 1,1-1 0,5-3 37,1 1 0,-1 0 0,16-3 0,-12 2-31,122-37 201,-30 8-90,115-21 0,-126 38-135,-1-5 1,114-41 0,-105 17-7,-64 27-5,53-19 0,-19 18 5,93-13-1,61-16 22,-175 34 5,1 2 0,96-9 0,-115 18-9,-10 2 17,-1-1 0,36-8 0,-46 7-24,0 1 0,1 0 0,-1 0-1,0 1 1,13 0 0,-17 2-9,0-1 0,0 1 0,0 0 0,-1 0 0,1 1 0,0 0 0,0 0 0,-1 0 0,10 6 0,-10-6-10,2 2 86,-12-3-291,3 1-345,-3 7 216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4.4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785 73 648,'-27'-27'1084,"24"23"-881,0 1 0,-1-1 0,1 1-1,0 0 1,-1 0 0,0 0 0,0 0 0,0 1 0,0-1-1,0 1 1,0 0 0,0 0 0,-9-2 0,12 4-172,-4-1 162,0 0 0,-1 0 0,1 0 1,-11 1-1,14 0-150,0 1-1,0-1 1,0 1 0,0-1-1,0 1 1,1 0 0,-1 0-1,0 0 1,0 0 0,0 0-1,1 0 1,-1 0 0,1 1 0,-1-1-1,1 1 1,-2 1 0,-5 6 108,1 1 0,1 0 0,0 0 1,0 1-1,-6 16 0,-18 61 697,25-70-730,-28 81 417,-59 123-1,88-212-512,-11 18 83,3 1 0,0 1 0,-10 41 0,4 13 173,12-67-164,0-1 0,0 0 0,-16 25 0,18-34-57,0 0 0,-1-1 0,0 0 0,0 0 0,-1 0 0,1-1 0,-1 0 0,0 0 0,-1 0 0,-7 4 0,-36 15 361,41-19-299,-1 0 0,0-1-1,0 0 1,0 0-1,-1-1 1,1-1 0,-1 0-1,0 0 1,0-1-1,0 0 1,0-1 0,-14-1-1,4-1 202,10-2 195,11 0-272,9-1 135,107-34-374,-92 32 0,0 0 0,1 2 0,-1 0 0,1 2 0,0 1 0,0 1 0,0 1 0,1 1-1,-1 1 1,0 1 0,31 9 0,7 6 1,24 5-2,-65-17-1,29 10 1,-31-10-1,-16-5-1,0 0 0,0 0 0,-1 0 0,1 1-1,-1-1 1,1 1 0,-1 0 0,1 0 0,-1 0 0,0 0 0,0 0 0,0 1 0,0-1 0,0 1 0,-1 0 0,4 4 0,13 18-58,-5-6-656,1 0 0,22 21 1,-12-15-2176,8 10 1171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5.6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66 382 1992,'-5'-11'103,"-21"-48"278,17 42-139,9 17-229,0 0 1,0 0-1,0 0 0,0 0 0,0 0 0,0 0 1,0 0-1,0 0 0,0 0 0,0 0 0,0 0 1,0 0-1,0 0 0,0 0 0,0 0 0,-1 0 1,1 0-1,0 0 0,0 0 0,0 0 0,0 0 1,0 0-1,0 0 0,0 0 0,0 0 0,0 0 1,0 0-1,0 0 0,0 0 0,-1 0 0,19 127 450,-7-39-214,59 359 597,-25-236-451,-41-185 3042,-7-31-1526,-10-24 1324,2 4-3924,11 23 582,-13-28 266,-3-6 94,-11-39 0,4 0-132,3-1 0,-15-116 0,29 117-109,3-1-1,7-87 1,8 54-27,-9 92 7,1 1-1,0-1 0,1 0 1,8-16-1,-4 15-12,0-2-31,1 0 0,13-19 0,-22 37 33,0 0 0,0 0-1,1 0 1,-1 0 0,1 1 0,-1-1-1,1 0 1,0 1 0,0-1 0,-1 1 0,1-1-1,0 1 1,0 0 0,1 0 0,-1 0 0,0 0-1,0 0 1,4 0 0,-4 1-1,1 0-1,-1 1 1,1-1-1,-1 1 1,1-1-1,-1 1 1,1 0 0,-1 0-1,1 0 1,-1 0-1,0 0 1,0 1-1,0-1 1,0 1 0,0-1-1,4 5 1,-4-4 12,1 0 0,-1 1 1,0-1-1,0 1 0,-1-1 0,1 1 0,0 0 1,-1 0-1,1 0 0,-1 0 0,0 0 1,0 0-1,0 0 0,-1 0 0,1 1 1,-1-1-1,0 5 0,0 3 11,-1 1 1,-1 0-1,-4 17 0,3-13 8,-1 5 4,-1 0 1,-1 0-1,-1-1 1,-10 22-1,14-36-4,0-1 0,0 1 1,-1-1-1,1 0 0,-1 0 0,0 0 1,-1 0-1,1-1 0,-1 1 0,0-1 1,0-1-1,-1 1 0,1-1 0,-1 0 1,1 0-1,-1 0 0,0-1 0,-10 3 0,-3 3 60,17-7-45,-1 1-1,1-1 1,-1 0-1,0 0 1,1 0-1,-1-1 1,-3 1-1,-3-5 110,10 2-213,10 4-295,-11-2 370,4 2-8,0-1-1,0 1 1,0 0 0,-1 0 0,1 0-1,-1 0 1,5 4 0,30 26-46,39 44 0,60 70-16,-134-144 72,11 13 0,0 0-1,-1 0 0,-1 2 0,13 21 1,-20-28 1,8 14 6,-1 1-1,16 50 1,-24-63 0,12 52 37,-13-54-24,0 1-1,1-1 0,9 19 1,5 15 36,-17-40-49,0-1 0,0 0 1,-1 0-1,1 1 0,-1-1 1,0 1-1,0-1 0,0 0 0,0 1 1,-2 4-1,2-5 0,-1-1 0,1 0 0,-1 0 1,1 0-1,0 1 0,-1-1 0,1 0 0,1 0 1,-1 1-1,0-1 0,0 0 0,1 0 0,-1 0 1,1 1-1,1 1 0,-1-2-22,0 0 0,0-1 1,0 0-1,1 1 0,-1-1 0,1 0 0,-1 1 1,1-1-1,-1 0 0,1 0 0,0 0 0,-1 0 1,1-1-1,0 1 0,0 0 0,3 0 0,-3 0-134,0-1-1,-1 0 0,1 1 0,0-1 0,-1 0 0,1 0 0,0 0 0,-1 0 1,1 0-1,0 0 0,-1-1 0,1 1 0,-1-1 0,3 0 0,5-10-697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6.3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338 129 2761,'-4'-8'635,"-1"1"1,1 1 0,-1-1 0,0 1 0,0-1 0,-1 1 0,0 1 0,-12-10-1,15 13-527,-1 0 0,1 0 0,-1 0 0,0 0 0,0 1 0,0 0 0,1-1 0,-1 2 0,-1-1 0,1 0 0,0 1 0,0 0 0,0 0 0,0 0 0,0 0-1,0 1 1,0-1 0,0 1 0,-6 2 0,-7 3-27,1 1 0,-20 12 0,-4 1-30,33-17-59,1 0-1,-1 1 1,1 0 0,0 0 0,0 1 0,0 0 0,1 0 0,0 0 0,0 1-1,-6 8 1,8-11 4,2 0 0,-1 0-1,0 0 1,0 0-1,1 1 1,0-1 0,0 1-1,0-1 1,0 1-1,0-1 1,1 1 0,-1-1-1,1 1 1,0 0-1,0-1 1,1 1 0,-1 0-1,1-1 1,0 1 0,-1-1-1,2 1 1,-1-1-1,2 4 1,36 58-45,-36-63 51,0 1-1,0-1 1,0 0 0,0 0 0,0 0 0,0-1 0,0 1 0,1-1 0,5 2 0,14 8 11,-11-1 4,4 2 71,-15-12-83,-1 0-1,1 1 1,0-1 0,-1 0-1,1 0 1,0 0-1,-1 0 1,1 0 0,0 0-1,-1 0 1,1 0-1,0 0 1,-1 0 0,1 0-1,0 0 1,-1-1-1,1 1 1,0 0 0,-1 0-1,1-1 1,-1 1-1,1 0 1,1-2 0,5-1 47,-6 2-45,0 1 0,0 0 0,0-1 0,0 1 0,0-1-1,0 1 1,0-1 0,-1 1 0,1-1 0,0 0 0,0 0 0,-1 1 0,1-1 0,1-2 0,0-2 19,0 0 0,0-1 0,0 0 0,-1 1 0,0-1 0,0 0 0,1-9 0,-4-45 250,-1 27-57,-12-108 805,9 112-934,4 26-81,1-1 0,0 1 0,0-1-1,0 0 1,1 0 0,-1-4 0,1 8-41,1 3-396,6 13 400,0 1 0,2-1 1,-1-1-1,19 25 1,21 35 7,50 90 27,-90-152 9,-1 0-1,2-1 1,0 1-1,0-2 1,15 15-1,-23-26-15,-1 1-1,1-1 0,0 1 1,-1-1-1,1 1 0,0-1 1,0 0-1,0 1 0,-1-1 0,1 0 1,0 0-1,0 0 0,0 1 1,-1-1-1,1 0 0,0 0 1,0 0-1,0 0 0,0 0 1,-1-1-1,1 1 0,0 0 1,0 0-1,0 0 0,-1-1 0,1 1 1,0 0-1,0-1 0,-1 1 1,1-1-1,0 1 0,-1-1 1,1 1-1,0-1 0,-1 1 1,1-1-1,0-1 0,2-2-204,0 0 0,0 0 0,-1-1 0,4-8 0,-4 10-51,12-23-260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6.6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235 12 3433,'-1'-1'172,"0"0"-1,0 1 1,1-1 0,-1 0 0,0 0 0,0 0 0,0 0-1,0 1 1,0-1 0,0 1 0,0-1 0,0 1 0,-1-1-1,1 1 1,0-1 0,0 1 0,0 0 0,0 0 0,-1-1-1,0 1 1,-1 0 55,-1 0 0,1 0 0,0 1 0,0-1 0,-1 1 0,1-1 0,-6 3 0,4-1-144,0 0 1,1 0 0,-1 0 0,0 1 0,1-1 0,-1 1 0,1 0 0,0 1 0,0-1 0,0 1 0,0-1 0,1 1 0,0 0 0,-5 7-1,-9 14 91,1 0 0,1 1 0,1 0 0,-15 40-1,24-51-122,1-1 0,0 1 0,1-1-1,1 1 1,0 0 0,1 0 0,0 0-1,2 0 1,-1 0 0,7 28-1,-5-33-16,0 1-1,2-1 0,-1 0 1,1 0-1,6 11 0,-6-16-6,-1 0 0,1 0 0,0 0 0,0-1 0,0 1 1,1-1-1,-1 0 0,1 0 0,0-1 0,9 5 0,1 1 17,0-1 1,1-1 0,0 0-1,1-1 1,0-1-1,25 4 1,-16-2-2,-2-2 16,-23-5-74,0 0-1,-1 0 1,1 0 0,0 0-1,0 0 1,0 0 0,-1-1-1,1 1 1,0 0 0,0-1-1,-1 1 1,1 0 0,0-1-1,0 1 1,-1-1 0,1 1-1,0-1 1,-1 1 0,1-1-1,-1 0 1,1 1 0,-1-1-1,1 0 1,0 0 0,10-15-1008,6 6 465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7.1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0 381 2993,'161'-57'1453,"-155"55"-1318,0 0-1,0-1 0,-1 0 0,1-1 0,-1 1 1,6-6-1,-9 7-37,-1 0 0,1 0 0,0 0 0,-1 0 0,1 0 0,-1-1 0,0 1 0,1-4 0,4-7 341,3-8 487,-1 0-1,-1 0 1,-1-1-1,4-25 1,-4 21-469,-3 19-309,-2 0 1,1 0-1,-1 0 0,0-1 0,0 1 0,-1 0 0,-1-9 0,1 14-130,-1 0 0,0 0-1,0 0 1,1 0-1,-1 0 1,-1 1 0,1-1-1,0 0 1,0 1-1,-1-1 1,1 1 0,-1 0-1,1-1 1,-1 1-1,0 0 1,1 0 0,-1 0-1,0 0 1,0 0-1,0 0 1,0 1 0,1-1-1,-1 1 1,-4-1-1,0-1-20,0 1 0,0 0 0,0 1 0,0 0-1,1-1 1,-1 2 0,-10 1 0,11-2-6,1 2 0,-1-1 0,1 1 0,0-1 0,-1 1 0,1 0 0,0 1 0,0-1 0,0 1 0,1-1 0,-1 1 0,0 1 0,1-1 0,0 0-1,0 1 1,0-1 0,0 1 0,1 0 0,-1 0 0,1 0 0,0 1 0,0-1 0,0 0 0,1 1 0,0-1 0,0 1 0,0-1 0,0 1 0,1 0 0,-1 8 0,3 5 11,0 0 1,2-1-1,-1 1 0,2-1 1,1 0-1,0 0 0,1 0 1,0-1-1,1 0 0,1-1 1,1 0-1,0 0 0,1-1 1,1 0-1,0-1 0,1 0 1,0-1-1,19 13 0,-24-18 2,-7-6-69,1 0 0,-1 1 0,0-1 0,0 0 0,1 0 0,-1 0 0,0 0-1,1 0 1,-1-1 0,1 1 0,-1 0 0,1-1 0,0 1 0,-1-1 0,1 1 0,-1-1 0,1 0 0,0 1 0,3-1 0,14-23-3674,-18 21 3595,0 0 1,0-1-1,0 1 0,0-1 1,-1 1-1,1 0 0,0-4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7.6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76 1648,'2'1'101,"0"0"-1,0 1 1,0-1-1,0 1 1,0-1 0,-1 1-1,1 0 1,-1 0-1,1 0 1,-1 0-1,0 0 1,1 0-1,-1 0 1,0 0-1,-1 1 1,1-1-1,1 4 1,0 2 16,-1 0 0,0 0 0,0-1 1,-1 1-1,0 9 0,0-3 54,1 0 0,1 0-1,0 0 1,7 25 0,2 7 263,-1-9-33,-7-30-145,-1-1 0,0 1 0,-1 0 0,1 0 0,0 10 0,-3-10 989,0-10 411,-1-3-703,2 5-886,0 1 0,0 0 1,0-1-1,0 1 1,0-1-1,0 1 0,-1-1 1,1 1-1,0-1 0,0 1 1,0-1-1,0 1 1,1-1-1,-1 1 0,0 0 1,0-1-1,0 1 0,0-1 1,1 0-1,0-3 93,40-117 321,-37 111-459,0 1 0,-1 0 0,-1-1-1,0 1 1,0-1 0,-1 1 0,0-1-1,-1-13 1,2 6-6,0 0-1,0 0 0,2 1 1,0-1-1,7-16 0,-10 30-22,0 0 0,0 0 1,0 0-1,1 0 0,0 0 0,-1 0 0,1 0 0,0 1 0,0-1 0,1 0 0,-1 1 0,3-3 1,-4 5-5,1-1 0,-1 0 0,0 0 0,1 1 0,-1-1 0,1 1 0,-1 0 0,1-1 0,-1 1 0,1 0 0,-1 0 0,1-1 0,-1 1 0,1 1 0,-1-1 0,1 0 0,-1 0 0,1 0 0,-1 1 0,1-1 0,-1 1 0,0-1 0,1 1 0,-1 0 0,0-1 0,1 1 0,1 2 0,20 15-59,-1 1 1,-1 2-1,35 43 0,-24-26 90,-30-36-14,-1 0 1,1 0-1,-1-1 1,1 1-1,-1-1 0,1 1 1,0-1-1,0 0 1,0 0-1,0 0 0,0 0 1,0 0-1,0 0 0,0 0 1,0-1-1,2 1 1,-2-1 7,-1 0 1,1 0 0,-1-1 0,1 1-1,-1-1 1,0 1 0,1-1 0,-1 1-1,0-1 1,0 0 0,1 0 0,-1 0-1,0 1 1,0-1 0,0 0 0,0 0-1,0-1 1,0 1 0,0 0 0,-1 0-1,1 0 1,0-1 0,-1 1 0,2-2 0,-1-1 11,1-1 1,-1 1 0,0-1 0,0 0 0,0 1 0,-1-1 0,0-9 0,3-19 29,-3 31-54,0 0 1,1 1-1,-1-1 1,1 0 0,0 1-1,-1-1 1,1 1-1,0-1 1,0 1-1,0 0 1,0-1-1,0 1 1,0 0-1,2-3 1,1 2-23,-1 0 1,0-1-1,0 1 1,1 0-1,-1 1 0,1-1 1,5-1-1,-7 3 7,0-1 0,0 1 0,0 0-1,0 0 1,0 0 0,0 0 0,0 0 0,1 1-1,-1-1 1,0 1 0,0-1 0,0 1-1,0 0 1,0 0 0,3 1 0,54 32 0,62 31 118,-114-62-93,-5-2-6,1 0-1,-1 0 0,0 0 1,1 0-1,-1 0 0,0 1 0,0-1 1,0 1-1,0-1 0,0 1 1,0 0-1,0 0 0,0 0 1,-1 0-1,3 4 0,-4-6-21,0 1-1,0-1 1,0 0 0,0 0-1,0 1 1,0-1 0,0 0-1,0 0 1,0 1 0,1-1-1,-1 0 1,0 0 0,0 1-1,0-1 1,0 0 0,0 0-1,0 0 1,1 1-1,-1-1 1,0 0 0,0 0-1,0 0 1,1 0 0,-1 1-1,0-1 1,0 0 0,0 0-1,1 0 1,-1 0 0,0 0-1,0 0 1,1 0-1,-1 1 1,0-1 0,0 0-1,1 0 1,-1 0 0,0 0-1,0 0 1,1 0 0,-1 0-1,0 0 1,0-1 0,1 1-1,-1 0 1,0 0-1,0 0 1,8-1-756,5-1 215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0:08.0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1 356 2433,'88'-11'1276,"-85"11"-1166,0-1-1,0 1 1,0-1 0,-1 0 0,1 0-1,0 0 1,-1 0 0,1-1 0,0 1-1,-1-1 1,0 0 0,1 0 0,-1 1-1,4-6 1,1 0 188,74-71 1336,-74 71-1509,0 0 1,-1 0-1,0-1 1,0 0-1,-1 0 1,0 0-1,0 0 1,-1-1-1,6-18 1,-6 15 101,-2 0 1,1 0 0,-2-1 0,1 1 0,-2-1 0,-1-24 0,0 34-140,1 1 0,0-1 0,-1 1 1,1-1-1,-1 1 0,0-1 0,-1-2 0,1 4-66,1 1 0,0 0 0,0-1 0,0 1 0,0 0 0,-1 0 0,1-1 0,0 1 0,0 0 0,-1 0 0,1-1 0,0 1 0,0 0 0,-1 0 0,1 0 0,0 0 0,-1-1-1,1 1 1,0 0 0,-1 0 0,1 0 0,0 0 0,-1 0 0,1 0 0,0 0 0,0 0 0,-1 0 0,1 0 0,0 0 0,-1 0 0,1 0 0,0 0 0,-1 0 0,1 0 0,0 1 0,-1-1 0,1 0 0,-12 9 264,9-6-129,-4 3 98,0 1 1,0 0-1,-6 9 0,-5 5 198,14-16-353,0 0 0,1 1 0,0-1 0,0 1 0,0 0 1,0 0-1,1 0 0,0 0 0,0 0 0,-1 12 0,2-8 8,-1 1-1,2-1 0,0 1 0,0-1 0,3 20 0,1-13-44,1 0-1,0 0 1,1 0 0,1-1 0,1 1 0,0-2-1,1 1 1,1-1 0,0-1 0,1 0-1,0 0 1,1-1 0,23 19 0,-29-28-117,-1 0 1,1-1-1,0 0 1,0 0 0,0 0-1,0-1 1,0 0-1,1 0 1,-1 0-1,1-1 1,8 1-1,13 4-246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36.6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7 992,'-5'-7'248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38.2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 3577,'2'-2'984,"3"2"-1216,10 7-440,-10-10-120,5 13 528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38.6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7 3569,'-9'-5'1192,"11"4"-1432,15 6-688,3 3 608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38.9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4449,'2'17'1112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0.3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56 3313,'-36'-17'826,"23"10"128,-1 1 1,0 1 0,-28-16 8199,50 42-9127,2 8 36,10 48-1,-5 11 89,2 13 5,-14-88-135,0 0 1,2 0-1,-1 0 1,2-1-1,9 17 1,-7-19 110,-7-11-452,-4-6-1326,1 5 930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1.1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35 301 1960,'16'-123'1545,"-16"120"-1383,1 1-1,-1-1 1,0 1 0,0-1 0,0 1 0,-1-1 0,1 1-1,-1-1 1,1 1 0,-2-4 0,2 6-55,-1-1 0,1 1 0,0-1 0,-1 1 0,1-1 0,-1 1 0,1 0 0,0-1 0,-1 1 0,1 0 0,-1-1 0,1 1 0,-1 0 0,1-1 0,-1 1 0,0 0 0,1 0 0,-1 0 0,0-1 0,-4-1 610,1-1-80,0 0 0,1-1 0,0 1 0,0-1 0,0 0 0,0 0-1,-2-6 1,4 9-602,1 1 0,-1-2 0,1 1 0,-1 0 0,1 0 0,0 0 0,-1 0 0,1 0 0,0 0 0,0 0 0,0 0 0,0 0 0,0-1 0,0 1-1,0 0 1,0 0 0,0 0 0,1 0 0,-1 0 0,0 0 0,1 0 0,-1 0 0,1 0 0,-1 0 0,1 0 0,-1 0 0,1 0 0,0 0 0,0 0 0,-1 0-1,1 1 1,0-1 0,0 0 0,0 0 0,1 0 0,7-3 92,-8 4-113,0-1 0,0 1 0,0-1 0,0 1 0,1-1 0,-2 1 0,1-1 0,0 0 0,0 1 0,0-1 0,0 0 0,0 0 0,-1 0 0,1 0 0,0 0 0,0 0 0,0-2 0,1 0-9,0 0-1,-1 0 1,2 0 0,-1 0 0,0 0 0,0 1-1,1-1 1,0 1 0,-1-1 0,1 1 0,0 0-1,0 0 1,0 0 0,1 1 0,-1-1 0,0 1-1,0-1 1,1 1 0,3 0 0,-1-1-20,-1 1 0,1 1 1,-1-1-1,1 1 0,0 0 0,-1 0 1,1 1-1,0 0 0,-1 0 0,1 0 1,-1 1-1,0-1 0,1 1 0,9 5 0,-6 1 0,1-1 0,-1 2-1,0-1 1,-1 1 0,0 0-1,0 1 1,-1 0-1,0 0 1,-1 1 0,9 20-1,22 56 1,-36-81 17,0 0-1,0 0 1,0-1-1,-1 1 1,0 0-1,0 0 1,0 0-1,-1 0 1,0-1-1,0 1 1,-4 10-1,2-3 3,-11 39 0,-22 50 1,30-85-5,1-5 3,-1 1-1,0-1 1,-1 0 0,0-1-1,-13 17 1,-48 43 191,55-57-108,12-13-71,-1 1 0,1-1 0,-1 0 0,1 0 0,-1 0-1,1 0 1,-1 0 0,0-1 0,1 1 0,-1 0 0,0-1 0,1 1 0,-1-1 0,0 1-1,0-1 1,0 0 0,1 0 0,-1 0 0,0 0 0,0 0 0,0 0 0,0-1 0,1 1-1,-1 0 1,0-1 0,0 0 0,1 1 0,-1-1 0,0 0 0,1 0 0,-1 0 0,1 0-1,-1 0 1,1 0 0,-1 0 0,-1-3 0,0 2-4,1-1 1,0 1-1,0-1 0,0 1 0,0-1 1,1 0-1,-1 1 0,1-1 1,-1 0-1,1 0 0,0 0 1,0 0-1,0-1 0,1 1 1,-1 0-1,1 0 0,0 0 0,0-1 1,0 1-1,0-5 0,1 5-14,0 0-1,0-1 1,0 1-1,0 0 0,1 0 1,-1 0-1,1 0 0,0 0 1,0 0-1,0 0 1,0 0-1,0 1 0,1-1 1,-1 1-1,1 0 1,0 0-1,-1 0 0,1 0 1,0 0-1,0 0 0,0 1 1,1-1-1,3 0 1,2-2-14,0 1 0,0 1 0,0 0 0,0 0 0,1 0 0,-1 1 1,0 1-1,1 0 0,-1 0 0,11 2 0,-6 0 1,0 1 0,-1 0 0,1 2-1,-1-1 1,0 1 0,14 8 0,105 55-25,-126-64 41,1 0 0,0 0 0,-1 1 0,0 0 0,0 0 0,-1 0 0,1 1 0,-1-1 1,0 1-1,-1 1 0,1-1 0,6 14 0,-10-19-73,-1 0 0,1 1 0,-1-1 0,1 0 1,-1 1-1,1-1 0,-1 1 0,0-1 0,1 0 0,-1 1 0,0-1 0,0 1 1,0-1-1,0 1 0,-1-1 0,1 2 0,-3-4-315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2.1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87 246 3433,'-73'-60'1859,"72"60"-1770,0-1 1,0 0-1,0 0 1,0 1-1,0-1 1,0 0 0,1 0-1,-1 0 1,0 0-1,1 0 1,-1 0-1,0 0 1,1 0-1,-1-1 1,1 1-1,0 0 1,-1 0-1,1 0 1,0 0 0,0-1-1,0 1 1,0 0-1,0 0 1,0-1-1,0 1 1,0 0-1,0 0 1,1-2-1,0-4 583,-1 4-467,0 0-1,0 0 1,1 0-1,-1 0 1,1 0-1,0 0 0,0 0 1,0 0-1,0 0 1,0 0-1,1 1 0,-1-1 1,1 1-1,3-6 1,4-1 231,-1 1 1,15-13-1,10-10 30,-30 28-466,-1 0 1,1 1-1,0 0 1,-1-1-1,1 1 1,0 0-1,1 0 1,-1 0-1,0 1 1,0-1 0,1 1-1,-1 0 1,1 0-1,-1 0 1,1 0-1,-1 1 1,1-1-1,0 1 1,-1 0 0,1 0-1,-1 0 1,1 1-1,0-1 1,-1 1-1,1 0 1,-1 0-1,1 0 1,5 3 0,-3-2-14,-1 1 0,1 0 0,-1 0 0,1 1 0,-1-1 0,5 5 0,-9-6 11,1-1 0,-1 1 0,0-1-1,0 1 1,0 0 0,0-1 0,0 1 0,0 0 0,0 0 0,0 0 0,-1 0 0,1 0 0,-1 0 0,1 0 0,-1 0 0,0 0 0,0 0 0,0 0 0,0 0 0,0 0 0,0 0 0,0 0 0,-1 2 0,0 0 3,-1 6 11,-1 1-1,1-1 0,-2 0 0,1 0 0,-1 0 0,-1-1 0,0 1 0,-9 12 0,-34 29 76,42-32-73,1-17-21,2-1-24,12-1-69,41 0 32,105 3-2,-145-2 62,1 1-1,-1 0 0,1 0 1,-1 1-1,0 1 1,0-1-1,-1 2 1,1-1-1,12 9 0,-19-11 9,1 0 0,-1 1 0,0-1 0,0 1 0,-1 0 0,1 0 0,0-1 0,-1 2 0,0-1 0,1 0 0,-1 0 0,-1 1 0,1-1 0,0 1 0,-1 0 0,0-1 0,0 1 0,0 0 0,0 0 0,-1 0 0,1-1 0,-1 1 0,0 0 0,0 0 0,0 0 0,-1 0 0,1 0-1,-2 4 1,-1 0 9,0-1-1,-1 1 0,0 0 0,0-1 0,-9 11 0,-2 6 14,2-3-2,-2 0 0,0 0 1,-1-1-1,-1-1 0,0-1 0,-2-1 0,0 0 0,-1-1 0,-1-1 0,-35 19 1,48-30-76,1-1 1,-1 0-1,0-1 1,-9 2-1,1 0-295,-1 2-461,-2-10 325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2.8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8 3169,'0'-1'239,"-1"0"1,0 1 0,0-1 0,1 1-1,-1-1 1,0 1 0,0-1-1,0 1 1,0-1 0,1 1-1,-1 0 1,0-1 0,0 1 0,0 0-1,0 0 1,0 0 0,0 0-1,0 0 1,0 0 0,-1 0 0,-5 0 430,3 33-693,5-31 28,-1-1 1,1 0-1,-1 1 0,1-1 1,-1 0-1,1 0 0,0 1 1,0-1-1,-1 0 0,1 0 1,0 0-1,0 0 0,0 0 1,0 0-1,1 0 0,-1 0 1,0 0-1,0-1 0,0 1 1,1 0-1,-1-1 0,0 1 1,1-1-1,-1 1 0,0-1 1,1 0-1,-1 0 0,3 1 1,19 6 74,-3 4-27,-12-6-14,1 0 1,0-1 0,0 0 0,17 5 0,0-3 53,-13-4-74,0 2 1,0-1 0,-1 2-1,1 0 1,14 8-1,-16-6-8,-1 0-1,0 0 0,0 1 1,-1 1-1,0 0 0,0 0 1,12 17-1,-17-20 73,-1 0-549,1-1 0,-1 0 0,1 0 0,1 0 0,-1 0 0,9 7 0,-11-11-536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3.5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70 2377,'3'-52'767,"-2"37"-231,-1 13-43,0 5 223,-2 11-165,-1 0 1,0-1-1,-10 26 0,9-27-367,0 1 0,0 0 0,1 0 0,-2 19 0,6 7 146,-1-30-232,1 1 1,-1-1-1,-1 1 1,0-1 0,0 1-1,-4 10 1,5-18-85,-1-1 0,1 0 0,-1 1 0,1-1 0,0 1 0,0-1 0,-1 0 0,1 1 1,0-1-1,0 1 0,0-1 0,0 1 0,1-1 0,-1 1 0,0-1 0,1 0 0,-1 1 0,1-1 0,-1 1 0,1-1 0,0 0 0,-1 0 0,1 1 1,0-1-1,1 2 0,2 0 12,0-1 1,0 1 0,0-1 0,0 1 0,0-1-1,0-1 1,1 1 0,4 1 0,17 2 57,1 0 0,0-2 1,29 1-1,-55-4-77,0 0 0,0 0 0,0-1-1,0 1 1,0 0 0,0 0 0,0 0 0,0-1-1,0 1 1,0 0 0,0-1 0,0 1 0,0-1 0,0 1-1,0-1 1,0 1 0,-1-1 0,2-1 0,-1 2 3,-1-1 0,1 1 0,0-1 0,-1 0 0,1 1 0,0-1 0,0 1 0,0 0 0,0-1 0,0 1 0,-1 0 0,1-1 0,1 1 0,12-1 61,0 1 1,0 1 0,0 0 0,0 1 0,0 0 0,0 1-1,17 6 1,-29-8-67,-1-1-1,1 1 1,0 0 0,-1 0-1,1-1 1,0 1-1,-1 0 1,1 0-1,-1 0 1,1 1 0,-1-1-1,0 0 1,1 0-1,-1 1 1,0-1-1,0 1 1,0-1 0,0 1-1,1 2 1,-1 1-111,0 0 0,0-1 1,0 1-1,0 0 0,-1 8 1,1 4-840,1-4-662,-4-9 608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3.9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1 1520,'2'28'1241,"4"14"151,-6 10-168,-13-14-104,13 25-199,-3 1-105,3 6-256,-5 2-104,3-11-160,4-2-72,-7-24-96,5 1-16,-2-19 16,-3-2-152,0-13-1656,8-9 1256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4.8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281 12 1664,'-39'-12'8519,"34"14"-4776,-42 16-3338,0-5-377,43-12-26,0 0 0,1 0 0,-1-1 0,0 0 0,0 1 0,-5-2 0,8 1-4,0 0 1,0 0-1,0 0 1,-1 0-1,1 0 1,0 1-1,0-1 1,0 0 0,0 1-1,-1-1 1,1 0-1,-2 2 1,3-2-14,-1 0-1,0 1 1,1-1 0,-1 0 0,0 0 0,0 0 0,1 0 0,-1 0 0,0 0-1,0 0 1,1 0 0,-1 0 0,0 0 0,0 0 0,0 0 0,-6 0-315,2 11 290,4-1 35,0-1 0,0 1 0,0 0 0,2 12 0,0-13 2,-1-1 1,0 1-1,0 0 1,-1-1-1,-1 1 0,-3 13 1,-19 65 18,13-65 8,9-16-34,2 0-276,8-2 185,-6-3 137,40 8-91,-39-8 53,12 3-9,1 0 0,-1-1-1,30 1 1,-38-3 6,0 0 0,0 1 0,-1 0 0,1 0-1,9 4 1,-4-1-4,-7-3 8,-1 0-1,0 1 1,0-1 0,0 1-1,0-1 1,-1 1-1,1 0 1,-1 1-1,0-1 1,0 1 0,0-1-1,0 1 1,0 0-1,-1 0 1,0 0 0,0 0-1,0 0 1,2 8-1,-3-8 8,1 0 0,-1-1 0,-1 1 0,1 0 0,-1 0 0,1 0 0,-1 0-1,0 0 1,-1 0 0,1 0 0,-1 0 0,1 0 0,-1 0 0,0 0 0,-1 0 0,1 0-1,-1-1 1,0 1 0,0-1 0,0 1 0,-4 5 0,-8 4 33,0 0 0,0-1 0,-17 10 0,-28 23-4,51-37-65,-1-2 1,1 1 0,-17 9 0,20-14-85,1 0 0,-1 1 0,0-2-1,0 1 1,0-1 0,0 1 0,0-1 0,0-1 0,0 1-1,-9-1 1,-8-3-1014,11 6 493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6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341 123 5585,'-92'-98'1954,"89"95"-1865,1 1 1,-1-1-1,0 1 1,0-1-1,0 1 0,0 0 1,0 0-1,0 0 1,-4-1-1,6 3-77,0 0 1,1 0-1,-1 0 1,0 0-1,1 0 1,-1 0-1,0 0 0,0 0 1,1 0-1,-1 0 1,0 0-1,1 0 1,-1 1-1,1-1 0,-1 0 1,0 1-1,1-1 1,-1 0-1,1 1 1,-1-1-1,0 1 1,-2 1 51,1 0-23,0-1 0,0 1 0,0 0 0,0 1 0,1-1 0,-1 0 0,0 0 0,-1 4 0,-7 9 150,-4 2-6,2 0 0,0 1 0,-9 19 0,15-27-142,-2 9-10,1 0 0,0 0 0,1 0-1,1 0 1,-4 37 0,6-38-23,-2 17 3,2-11-3,-12 45-1,-5 22-4,14-64-2,5-19-3,-2 1 0,1 1 0,0-1 0,1 1 0,0-1 0,1 1 0,0 0 0,0-1 0,1 1 0,2 9 0,-1-8 0,4 19-39,-6-29 38,1 0 1,-1 0-1,0-1 1,1 1-1,-1 0 0,0-1 1,1 1-1,-1 0 1,1-1-1,-1 1 1,1 0-1,-1-1 0,1 1 1,0-1-1,-1 1 1,1-1-1,0 0 1,-1 1-1,1-1 0,0 0 1,0 1-1,-1-1 1,1 0-1,0 0 1,0 1-1,-1-1 0,1 0 1,0 0-1,0 0 1,0 0-1,1 0 1,2-1 13,1 0 1,0 0 0,0 0 0,-1 0 0,1-1-1,-1 1 1,1-1 0,-1-1 0,1 1 0,-1 0-1,0-1 1,0 0 0,5-5 0,9-8 102,-10 11-47,-1-1 0,-1 0 0,1-1 0,-1 0 1,6-8-1,-7 9-24,0-1 0,-1 0 0,0 0 1,0 0-1,-1-1 0,1 1 0,-2-1 0,1 0 1,-1 0-1,2-14 0,-3 6 64,0-5 165,-2 21-262,1-1 0,0 0-1,-1 0 1,1 0 0,-1 1 0,1-1-1,-1 0 1,1 1 0,-1-1 0,1 0-1,-1 1 1,1-1 0,-1 1 0,0-1-1,1 1 1,-1-1 0,0 1 0,0-1-1,1 1 1,-1 0 0,-1-1 0,-8-3 37,7 2-46,1 1 0,-1 0 0,0 0 0,0 0-1,1 0 1,-1 0 0,-6 0 0,8 1-8,0 1 0,-1-1 1,1 0-1,0 0 0,0 1 0,0-1 1,0 1-1,-1-1 0,1 1 0,0-1 1,0 1-1,0 0 0,0-1 0,0 1 1,0 0-1,1 0 0,-1 0 0,0 0 0,0 0 1,0 0-1,1 0 0,-1 0 0,1 0 1,-2 3-1,-16 27-103,11-19 47,0 0-1,-8 20 1,9-18 15,1 2-1,0-1 1,-4 31 0,9-42-107,-1 0-1,1 1 1,0-1-1,0 0 1,1 0-1,-1 0 1,1 0-1,0 0 1,0 0-1,0 0 1,1 0 0,-1 0-1,1-1 1,0 1-1,0 0 1,0-1-1,0 1 1,1-1-1,0 0 1,-1 0 0,5 4-1,24 13-967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7.3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4185,'59'80'1995,"-48"-61"-226,-11-19-1751,0 1 0,0-1-1,-1 0 1,1 0 0,0 0 0,0 0 0,0 0-1,-1 1 1,1-1 0,0 0 0,0 0 0,-1 0 0,1 0-1,0 0 1,-1 0 0,1 0 0,0 0 0,0 0-1,-1 0 1,1 0 0,0 0 0,0 0 0,-1 0-1,1 0 1,0 0 0,0 0 0,-1 0 0,1 0-1,0-1 1,0 1 0,-1 0 0,1 0 18,-1-1 0,0 1-1,1 0 1,-1 0 0,1-1 0,-1 1 0,1 0 0,-1 0-1,0 0 1,1 0 0,-1 0 0,1 0 0,-1 0 0,1 0-1,-1 0 1,0 0 0,1 0 0,-1 1 0,1-1 0,-1 0-1,1 0 1,-1 0 0,0 1 0,1-1 0,-1 0 0,1 1-1,0-1 1,-1 0 0,1 1 0,-1-1 0,1 1 0,-1-1-1,1 1 1,0-1 0,-1 1 0,1 0 0,14 2 1291,17 1-1197,0-1-1,43-2 1,-71-1-126,1-1-1,0 0 1,0 0-1,-1 0 1,1 0-1,4-3 1,-6 3-4,1 0 0,-1 0 0,0 0 0,0 0 0,1 0 0,-1 1 0,1-1 0,-1 1 0,1-1-1,-1 1 1,1 0 0,-1 0 0,1 0 0,-1 0 0,4 1 0,-2 1-2,0 0 1,1 1-1,-1 0 1,0 0-1,0 0 0,-1 0 1,1 0-1,-1 1 0,1-1 1,-1 1-1,0 0 0,-1 0 1,6 9-1,-1 1 2,-1 0 1,0 0-1,5 19 1,-8-20 13,0 0 0,0 16 0,0-4 6,-1-11-1,-1 0 0,-1 0 0,0 0 0,-1 0 0,0 0 0,-1 0-1,-8 26 1,7-33-3,0 0-1,0 0 1,-1-1-1,-5 9 1,4-9 2,1 1 1,0-1 0,-4 13-1,2-7 22,1 0-1,-12 17 0,12-21-6,0 1 0,0 0 0,0 1-1,1-1 1,-4 15 0,-5 23 98,8-35-99,2 0 1,-1 1-1,2 0 1,-2 14-1,4-24-54,-1 1 27,1 1-1,0 0 1,0-1-1,2 9 1,-2-12-27,0 0 1,0 0-1,1 0 1,-1 0 0,1 0-1,-1 0 1,1 0-1,-1 0 1,1 0-1,-1 0 1,1 0-1,0 0 1,0-1-1,-1 1 1,1 0 0,0 0-1,0-1 1,0 1-1,0-1 1,0 1-1,0-1 1,0 1-1,0-1 1,0 1-1,0-1 1,1 0 0,9 4-686,0 2 305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48.1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47 128 4161,'31'-27'1523,"-25"22"-674,-18 14 236,6-4-825,0 0 1,1 0 0,-1 1 0,1-1 0,0 1-1,1 0 1,-1 1 0,-4 8 0,1-1 347,8-13-557,0-1 0,-1 1-1,1-1 1,0 1 0,0-1 0,-1 0 0,1 1 0,0-1 0,-1 0 0,1 1 0,-1-1 0,1 0 0,0 1 0,-1-1-1,1 0 1,-1 0 0,1 1 0,-1-1 0,1 0 0,-1 0 0,1 0 0,0 0 0,-1 0 0,1 0 0,-1 0-1,1 0 1,-1 0 0,0 0 0,0-1 149,6-1-113,135-20-100,-125 19 15,2 1 0,-1 1 1,0 0-1,0 1 1,0 0-1,0 2 0,29 5 1,-36-4-1,0 0 0,0 0 0,0 1 0,-1 0 0,1 1 0,-1 0 0,0 0 0,0 1 0,-1 0 0,0 0 0,0 0 0,0 1 0,-1 0 1,0 1-1,6 9 0,-8-11 11,0 0 0,-1 0 0,0 1 0,0-1 0,-1 1 0,1 0 0,-2 0 0,1 0 0,-1 0 0,0 0 0,0 0 0,-1 0 0,1 0 0,-2 1 0,0 7 0,-2 3 35,-1-1 0,-1 0 1,-7 18-1,6-17-13,2-6-12,-1 0 0,0 0 0,-1-1 0,0 1 0,0-2 0,-1 1 0,-1-1-1,-8 10 1,-7 7 31,15-16-14,-1 0-1,-21 18 0,-29 14 222,58-42-239,0 0 1,0 0 0,0 0-1,0 0 1,0 0 0,0-1 0,0 1-1,0 0 1,-1 0 0,1-1 0,0 1-1,0-1 1,-1 1 0,1-1-1,0 0 1,-1 1 0,1-1 0,-1 0-1,1 0 1,0 0 0,-1 0 0,1 0-1,-1 0 1,1 0 0,0-1-1,-1 1 1,1 0 0,0-1 0,-1 1-1,1-1 1,0 1 0,0-1 0,-1 0-1,1 0 1,0 1 0,0-1-1,0 0 1,0 0 0,0 0 0,0 0-1,0 0 1,-1-2 0,-1-2 47,0 0 0,0-1 0,1 1 0,0-1 0,-1 1 0,2-1 0,-1 0 0,1 0 0,-1-6 0,1-10 46,0-1 0,2 1 0,4-26-1,-3 26-40,4-18 105,1 0 1,19-56-1,-8 33-24,-4 15-86,-9 33-57,0-1 0,-1 0-1,-1 0 1,0 0 0,-1-1-1,0-19 1,-7-26 16,5 60-50,0 1 0,0 0-1,0 0 1,0 0 0,0 0-1,0 0 1,0 0 0,0 0-1,-1 0 1,1 0 0,0 0-1,-1 0 1,1 0 0,-1 0 0,1 0-1,-1 0 1,0 0 0,1 0-1,-1 1 1,0-1 0,0 0-1,1 0 1,-1 1 0,0-1-1,0 1 1,0-1 0,0 0-1,0 1 1,0 0 0,0-1-1,0 1 1,-1-1 0,-1 1-211,-1 0-1,1 1 1,0-1 0,-1 1 0,1-1-1,0 1 1,-1 0 0,1 0 0,0 1-1,-3 1 1,-36 12-729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1.3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408 30 3873,'27'-30'2062,"-27"30"-2037,0 0 1,0 1 0,0-1 0,0 0-1,0 0 1,0 0 0,0 0 0,0 0 0,0 0-1,0 0 1,0 0 0,0 0 0,0 0-1,0 1 1,0-1 0,0 0 0,0 0-1,0 0 1,0 0 0,0 0 0,0 0-1,0 0 1,0 0 0,0 0 0,0 0 0,0 1-1,0-1 1,0 0 0,0 0 0,0 0-1,0 0 1,0 0 0,0 0 0,0 0-1,0 0 1,0 0 0,0 0 0,0 0 0,0 1-1,0-1 1,1 0 0,-1 0 0,0 0-1,0 0 1,0 0 0,0 0 0,0 0-1,0 0 1,0 0 0,0 0 0,0 0 0,0 0-1,1 0 1,-1 0 0,0 0 0,0 0-1,0 0 1,0 0 0,0 0 0,0 0-1,0 0 1,0 0 0,0 0 0,1 0 0,-6 14 1248,1 3 158,3-11-1067,0-5-282,1 0 0,0 0 0,0 0 0,0 0 0,-1 0 0,1 0 0,0 0 0,0 0 0,0 0 0,1 0 0,-1 0 0,0 1 0,0-1 0,1 0 0,-1 0 0,0 0 0,1 0 0,-1 0 0,1-1 0,-1 1 0,2 2 0,7 6 517,-6-5-294,1-1-1,-1 1 1,0 0-1,4 7 1,-6-10-275,-1 0 0,0 0 0,1 0 1,-1 0-1,1 0 0,-1 0 0,0 0 1,0 0-1,0 0 0,0 0 0,0 0 1,0 0-1,0 0 0,0 0 0,0 0 0,0 0 1,-1 0-1,1 0 0,0 0 0,-1 0 1,1 0-1,0 0 0,-1 0 0,0 0 1,1 0-1,-2 1 0,-8 9 116,0-1 1,0-1-1,-1 0 1,-1-1-1,-17 11 0,-14 10 57,-87 58 62,109-74-247,-34 17 0,5-3-7,45-24-16,1 1 0,-1 0-1,1 0 1,0 0 0,0 1 0,0 0-1,1 0 1,-1 0 0,1 0-1,0 0 1,1 0 0,-5 11 0,1-2-54,6-13 54,0-1-1,-1 1 1,1-1-1,0 1 1,0-1 0,-1 0-1,1 1 1,0-1 0,-1 1-1,1-1 1,-1 0-1,1 0 1,0 1 0,-1-1-1,1 0 1,-1 0 0,1 1-1,-1-1 1,1 0-1,-1 0 1,1 0 0,-1 0-1,1 0 1,-1 0 0,1 1-1,-2-2 1,2 1 1,0 0-1,0 0 1,-1 0 0,1 0-1,0 0 1,0 0 0,0 0-1,-1 0 1,1 0 0,0 0-1,0 0 1,-1 1 0,1-1-1,0 0 1,0 0 0,0 0-1,-1 0 1,1 0 0,0 0-1,0 0 1,0 1 0,-1-1-1,1 0 1,0 0 0,0 0 0,0 0-1,0 1 1,0-1 0,-1 0-1,1 0 1,0 0 0,0 1-1,0-1 1,0 0 0,0 0-1,0 0 1,0 1 0,0-1-1,0 0 1,0 0 0,0 1-1,0-1 1,0 0 0,0 0-1,0 0 1,0 1 0,0-1-1,0 0 1,0 0 0,0 1-1,0-1 1,0 0 0,1 0 0,0 6-11,0 0 0,1 0 0,0 0 0,0 0 0,0-1 1,1 1-1,0-1 0,0 1 0,0-1 0,1 0 1,0 0-1,0-1 0,0 1 0,0-1 0,1 0 1,9 7-1,-9-7 13,0 0 1,0 1-1,-1 0 1,0 0-1,0 0 1,0 0-1,-1 0 1,0 1-1,0 0 1,0-1-1,0 1 1,-1 0-1,0 1 1,-1-1-1,1 0 0,-1 0 1,0 1-1,-1-1 1,1 7-1,-2 5 8,1 0 1,-2 0-1,0-1 0,-2 1 0,-7 26 0,1-23 21,9-21-26,1 1 0,0-1 0,0 0 0,0 1 0,0-1 0,-1 0 0,1 1 0,0-1 0,0 0 0,-1 1 0,1-1 0,0 0 0,0 0 0,-1 1 0,1-1 0,0 0 0,-1 0 0,1 1 0,0-1 0,-1 0 0,1 0 0,-1 0 0,1 0 0,0 0 0,-1 0 0,1 0 0,-1 0 0,1 0 0,0 0 0,-1 0 0,1 0 0,-1 0 0,1 0 0,0 0 0,-1 0 0,1 0 0,0 0 0,-1 0 0,1 0 0,-1-1 0,29-15-184,-12 10 193,0 1 1,33-6 0,-28 7 5,-10 1 8,0 1 0,0 1 0,0 0 0,1 0 0,-1 1 0,0 1 0,17 2 0,-16-2 0,-5 0-9,0 1-1,0 0 0,0 0 1,0 0-1,-1 1 1,1 0-1,11 6 0,-15-7-8,-1 0-1,1-1 0,-1 1 0,1 0 1,-1 0-1,0 0 0,0 0 1,0 0-1,0 1 0,0-1 0,-1 1 1,1-1-1,-1 1 0,1 0 1,-1-1-1,0 1 0,0 0 0,0 0 1,0 0-1,-1 0 0,1 3 1,-1 1 17,-1 0 1,0-1-1,0 1 1,0 0 0,-1 0-1,0-1 1,0 1 0,-7 11-1,-1 0 82,-20 27-1,10-17-15,-7 9-37,-1-2 1,-1 0-1,-3-2 0,0-2 0,-69 52 0,90-78-463,6-10-190,3-17-597,3 14 940,1-41-889,9-14 382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1.7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4305,'21'137'5705,"-17"-141"-4489,16 3 65,16-3-201,9-6-352,-4 0-64,5 2-328,-17-27-160,6 15-128,-2 13-24,-15-16-1016,11 26-2881,-16-11 2641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2.1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385 37 5009,'5'-11'1099,"-4"8"-566,1-1 0,0 1 0,0-1 0,0 1 0,4-5 0,-48 42 4057,24-21-4488,1 0-1,0 2 0,1 0 1,-14 18-1,-92 122 339,80-102-379,29-38-48,1 0 0,1 0-1,-17 30 1,27-43-12,-7 14-4,1 0 1,-9 27-1,15-40 3,0 0-1,0 0 0,1 0 1,-1 0-1,1 0 0,-1 1 1,1-1-1,0 0 0,0 0 1,0 0-1,1 1 0,-1-1 1,1 0-1,0 0 0,0 0 1,0 0-1,0 0 0,0 0 1,1 0-1,0 0 1,2 3-1,-4-5 5,1 0-1,0-1 1,-1 1 0,1 0 0,0-1-1,0 1 1,0-1 0,0 1 0,0-1 0,0 1-1,0-1 1,-1 0 0,1 1 0,0-1-1,0 0 1,1 0 0,-1 1 0,0-1 0,0 0-1,0 0 1,0 0 0,0-1 0,0 1-1,0 0 1,0 0 0,0 0 0,0-1-1,0 1 1,0 0 0,0-1 0,-1 1 0,1-1-1,0 1 1,0-1 0,0 0 0,1 0-1,3-4 51,0 0 0,0-1 0,0 0-1,6-8 1,-3 4 19,23-29 176,-11 14-32,0 0 0,20-37 0,54-120 606,-92 179-794,-1 0-1,0 0 0,0 0 0,0 0 1,-1 0-1,1 0 0,0-3 0,-1 4 30,-32 143-127,-3 22-10,27-106 65,3-1 0,2 0 0,2 1 0,12 89 0,-6-104-180,-1-11-368,1 1 0,10 32 1,-5-35-33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6.6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3811 260 8954,'-21'-21'1673,"-1"1"-1,-1 0 1,-40-25-1,38 30-1143,-1 2-1,-27-11 0,-8 1-636,-2 4-1,0 2 1,0 3-1,-2 3 1,0 2 0,-125 1-1,-245 46-606,275-12 629,0 8 0,-240 84 0,-294 165 86,581-232-16,3 5 0,-123 83 0,153-81-7,4 3 1,2 3-1,-76 85 1,107-100-12,2 2 0,2 1 0,2 2 0,3 2 0,-44 97 0,68-129 23,1-1 0,1 1 0,2 0 0,0 0-1,2 1 1,0 0 0,2-1 0,1 1 0,1 0 0,1 0-1,1 0 1,1 0 0,1 0 0,1-1 0,12 33 0,-7-27-6,2-1 0,1-1 0,2 0 0,0-1 0,2 0 0,0-2 1,2 0-1,1-1 0,1 0 0,31 26 0,-28-33 8,0 0-1,1-1 1,1-2 0,0 0-1,1-2 1,0-1-1,1-1 1,55 11 0,6-5 52,140 5 1,-107-15 28,-1-6 0,217-28 0,-247 13 58,-2-4 0,0-3 0,-2-5-1,119-52 1,-101 29 233,-2-4-1,108-77 0,-22-18 214,-113 82-156,94-105 0,-128 124-185,-3-2 1,-2-2-1,41-77 0,-50 76-60,-2-1 0,-3-1 1,-2-1-1,-3-1 0,-2 0 0,15-105 1,-28 129-153,-2 1 0,-1-1 0,-1 1 0,-2-1 1,-1 1-1,-1 0 0,-2 0 0,-2 1 0,-17-45 0,17 54-106,-2 1 0,0 0 0,-1 0-1,-1 1 1,-1 1 0,-1 0 0,-1 1 0,0 1-1,-1 0 1,-1 1 0,0 1 0,-2 1-1,-36-21 1,31 23-83,0 0 0,-1 2 1,-1 1-1,0 1 0,0 1 0,-1 2 0,1 0 0,-1 2 0,0 1 0,0 2 0,0 0 1,-46 7-1,42-1-142,-1 0 1,-34 13 0,48-13 106,1 1 0,0 1 0,1 1 0,-29 18 0,32-16 84,1 1 0,0 0 1,-16 19-1,22-22 74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7.2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67 938 9826,'-66'-1'6419,"179"-44"-6048,242-45 434,-191 52-524,1469-360 1277,-1439 350-1350,333-75 307,-339 90-356,353-82 407,-534 113-555,135-34 190,-118 32-134,1 1-1,-1 1 0,46 3 1,-66-1-48,1 0 0,0 0 0,0 1 0,0 0 0,0 0 1,-1 0-1,1 0 0,-1 1 0,1 0 0,-1 0 0,5 2 0,-9-4-17,0 0-1,0 0 0,0 0 0,0 0 1,0 1-1,1-1 0,-1 0 1,0 0-1,0 0 0,0 0 1,0 0-1,0 0 0,0 0 1,0 0-1,0 0 0,0 0 1,0 0-1,0 0 0,0 0 0,0 0 1,0 0-1,0 0 0,0 1 1,0-1-1,0 0 0,0 0 1,0 0-1,0 0 0,0 0 1,0 0-1,0 0 0,0 0 1,0 0-1,0 0 0,0 0 0,0 0 1,0 0-1,0 0 0,0 0 1,0 1-1,0-1 0,0 0 1,0 0-1,-1 0 0,1 0 1,0 0-1,0 0 0,0 0 1,0 0-1,0 0 0,0 0 0,0 0 1,0 0-1,0 0 0,0 0 1,0 0-1,0 0 0,0 0 1,0 0-1,0 0 0,-1 0 1,1 0-1,-8 2 18,-10 5-34,-12 11-81,-17-6-173,11 3-158,27-11 217,0 0 1,-1-1 0,1 1-1,-18 2 1,-25-5-886,7 1 419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7.7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616 1 7242,'-27'32'4796,"-5"5"-2178,26-31-2610,1 0-1,0 1 0,1 0 0,0 0 0,0 0 1,0 0-1,1 1 0,0 0 0,0-1 0,-1 10 1,1-6-3,0 0 0,-1-1 0,-1 1 0,1-1 0,-11 16 0,2-11 42,-1-1 0,0 0 0,0-1 0,-1 0 0,-26 15-1,20-13 72,-50 31 269,33-21-195,-38 30-1,47-29-169,12-10-14,-20 13 0,25-21-3,5-4 1,1 0-1,0 1 0,-1 0 1,2 0-1,-1 0 1,0 1-1,1-1 1,-8 13-1,12-17-1,1-1 0,0 1 0,-1 0 0,1-1 0,-1 1 1,1 0-1,0-1 0,0 1 0,-1 0 0,1-1 0,0 1 0,0 0 0,0-1 0,0 1 0,0 0 0,0 0 0,0-1 0,0 1 0,0 0 0,0-1 0,0 1 0,0 0 0,1-1 0,-1 1 0,0 0 0,0-1 0,1 1 0,-1 0 0,0-1 0,1 1 0,-1 0 0,1-1 0,-1 1 0,1-1 0,-1 1 0,1-1 0,-1 1 0,1-1 0,0 0 0,-1 1 0,1-1 0,-1 0 0,1 1 0,1-1 0,3 2 48,1 0 0,0-1 0,0 0 0,10 1 0,-3-1 48,98 8 591,183-6 1,-245-5-688,-7 1-2,6-1-56,0 2 1,81 11 0,-30 8-1278,-60-14 812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8.9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541 69 7082,'-11'-5'1233,"-71"-29"4145,61 27-4942,1 0-1,-26-3 0,37 8-467,-1 0-1,0 1 0,1 1 1,-1 0-1,0 0 0,0 1 0,1 0 1,-1 0-1,0 1 0,1 1 0,-1-1 1,1 2-1,0-1 0,0 1 1,0 0-1,-10 8 0,2 1 2,1 0-1,1 1 1,0 0-1,1 2 1,1-1-1,0 2 1,1 0-1,1 0 1,0 1-1,1 0 1,1 1-1,-8 25 1,13-31 10,1 0 0,0 0 1,0 0-1,2 0 1,-1 1-1,2-1 0,0 0 1,1 15-1,0-23 13,0 1 0,0 0 0,0 0 0,1-1 0,0 1 0,0 0 0,0-1 0,1 0 0,0 0 0,0 0 0,0 0-1,0 0 1,1 0 0,0-1 0,0 1 0,0-1 0,0 0 0,1-1 0,8 6 0,-7-6 15,0 0 0,0-1 0,1 0 0,-1 0 0,1-1 0,-1 1-1,1-1 1,-1-1 0,1 1 0,-1-1 0,1 0 0,0-1 0,-1 0 0,1 0 0,-1 0 0,1-1 0,-1 0 0,0 0 0,10-5 0,3-5 86,-2 0 1,0-2 0,27-25-1,-27 20-18,-1-1-1,0-1 1,-2 0-1,0-1 0,-1 0 1,-1-1-1,-2-1 0,16-48 1,-25 67 0,0 0-1,-1-1 1,0 1 0,0-8-1,-3 1 256,2 11-322,1 1 0,0 0 0,0 0 0,0 0 1,-1 0-1,1 0 0,0 0 0,0 0 0,0 0 0,-1 0 0,1 0 0,0 0 0,0 0 1,-1 0-1,1 0 0,0 0 0,0 0 0,-1 0 0,1 0 0,0 0 0,0 0 1,0 0-1,-1 0 0,1 1 0,0-1 0,0 0 0,0 0 0,0 0 0,-1 0 0,1 0 1,0 1-1,0-1 0,0 0 0,0 0 0,0 0 0,-1 0 0,1 1 0,0-1 0,0 0 1,0 0-1,0 1 0,0-1 0,0 0 0,-17 22 61,13-19-91,1 1 1,0 0 0,0 0 0,0 0 0,0 0 0,1 0-1,-1 0 1,1 1 0,0 0 0,1-1 0,-2 7 0,0 3-7,1 0 1,1 0-1,0 1 0,1-1 1,0 0-1,1 1 1,1-1-1,5 21 0,-6-28-9,1-1-1,0 1 1,1-1-1,0 1 0,0-1 1,0 0-1,0 0 1,1 0-1,0-1 0,1 1 1,-1-1-1,1 0 1,0 0-1,0 0 0,1-1 1,-1 0-1,1 0 1,0 0-1,11 4 0,-8-5-346,-1 0 0,1 0 0,0-1-1,0 0 1,11 0 0,17-1-397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9.3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295 4 10514,'-3'-1'496,"1"1"-1,-1-1 1,1 1-1,-1-1 1,1 1-1,-1 0 1,1 0 0,-1 0-1,-3 0 1,-25 9 396,16-3-1080,2 1-1,-15 10 1,21-12 155,0 0 1,1 0-1,-10 12 0,-8 6-32,10-11 37,6-6 14,0 0-1,1 1 1,0 0-1,0 0 0,-8 12 1,14-18 13,-5 8-6,-1 0-1,2 0 1,0 1-1,0 0 1,0 0 0,1 0-1,-2 11 1,3-3-13,1 31-1,1-7-11,-1 56-127,2-93 112,0 0 0,0 0 1,1-1-1,0 1 0,0 0 0,0-1 0,0 1 1,1-1-1,0 1 0,3 5 0,-3-7-34,0 0 1,1 0-1,-1 0 0,1 0 0,0-1 0,0 1 0,0-1 0,0 0 1,0 0-1,1 0 0,-1 0 0,6 2 0,10 3-1025,1-1 0,0-1 0,31 5-1,11-6-502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09:59.6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354 14 9066,'-11'5'1383,"1"1"0,-16 12 0,18-13-1212,1 2 0,1-1 0,-1 1 0,-5 8 0,-57 62-229,46-53 1,-29 37 0,46-51 35,0 1 0,0-1 1,1 1-1,0 0 0,1 0 0,0 1 1,1-1-1,1 1 0,-1 0 1,1 14-1,2-19-11,0 0 0,1 0 0,0 0 1,0-1-1,1 1 0,0 0 0,0 0 0,1-1 0,-1 0 0,2 1 1,6 10-1,-8-15 27,-1 0 0,1 0 1,0 0-1,0 0 0,1 0 1,-1 0-1,0 0 0,1-1 1,-1 1-1,1-1 0,-1 0 1,1 0-1,-1 0 0,1 0 1,0 0-1,0-1 0,-1 1 1,1-1-1,0 0 0,0 1 1,0-1-1,0-1 0,0 1 1,-1 0-1,1-1 0,0 1 1,0-1-1,-1 0 0,1 0 0,0 0 1,-1 0-1,4-2 0,-3 1 25,-1 0 0,1 1 0,-1-1 0,0 0 0,1-1 0,-1 1 0,0 0-1,0-1 1,0 1 0,-1-1 0,4-5 0,11-15 151,18-14 82,26-49 132,-56 82-340,-1-1 0,0-1 0,0 1-1,0 0 1,-1-1 0,1 1 0,-1-1 0,-1 0 0,1 0 0,-1 0 0,0 0 0,0 0 0,-1 0 0,0 0 0,0 0 0,0 0 0,-1 0 0,1 0 0,-3-7 0,-10-18 428,12 27-434,-1 0 0,1 0 0,-1 1 1,0-1-1,0 1 0,-1-1 0,1 1 1,-1 0-1,0 0 0,-5-6 0,-2 2 66,0 0-1,-15-8 1,4 3-66,3 1-238,-1 0 0,0 2 1,-1 0-1,0 1 0,0 1 0,0 0 0,-33-4 0,45 10-443,1 0 1,-1 1-1,0 0 0,-10 2 0,9 1-356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00.0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46 114 5457,'6'15'484,"-1"-1"0,0 1-1,-1 0 1,4 22 0,-7-29-436,0 0 0,-1 1 0,0-1 0,0 0 1,-1 1-1,0-1 0,0 0 0,-1 1 1,-4 12-1,2-9 179,3-7 15,-1 0-1,0 0 1,0 0-1,-4 7 1,5-12-185,1 0 1,0 1-1,-1-1 1,1 1 0,0-1-1,-1 0 1,1 1-1,0-1 1,-1 0-1,1 1 1,-1-1-1,1 0 1,0 0-1,-1 1 1,1-1-1,-1 0 1,1 0-1,-1 0 1,1 0 0,-1 0-1,0 0 1,0 0 43,0 0 0,1 0 1,-1-1-1,0 1 0,0 0 1,1-1-1,-1 1 0,0-1 1,1 1-1,-1-1 0,1 1 1,-1-1-1,1 1 0,-1-1 1,1 0-1,-1 1 0,1-1 1,-1 0-1,-3-6 123,0 0 0,1 0 0,0 0-1,1 0 1,-1-1 0,1 1 0,1-1 0,-1 1-1,1-1 1,1 0 0,-1-13 0,3-9-239,10-51 1,-6 47 120,-6 31-127,2-8 30,0 1 0,0-1 0,1 0 0,7-15 0,-10 25-41,1-1 0,-1 1 0,1-1 0,0 1-1,0 0 1,-1-1 0,1 1 0,0 0 0,0-1 0,1 1-1,-1 0 1,0 0 0,0 0 0,0 0 0,1 0 0,-1 0-1,1 0 1,-1 0 0,1 1 0,-1-1 0,1 1 0,-1-1-1,1 1 1,-1-1 0,1 1 0,-1 0 0,1 0-1,0 0 1,-1 0 0,1 0 0,0 0 0,-1 0 0,1 0-1,-1 1 1,1-1 0,0 1 0,-1-1 0,1 1 0,1 1-1,28 15-2551,-11-6 1798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00.4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0 5233,'7'33'2217,"4"37"0,-8-35-1934,-2-1 0,-1 0-1,-2 1 1,-11 63 0,12-93-105,1-1 1,-1 1-1,0-1 0,-1 1 1,1-1-1,-1 1 0,0-1 0,0 0 1,0 0-1,-1 0 0,1 0 1,-5 4-1,9-21 2916,6-7-3057,5-9-47,2 1-1,1 0 1,22-29-1,-27 42 1,0 1-1,1 0 0,1 1 0,0 1 0,0 0 1,2 1-1,18-12 0,-19 15-3,-6 3-180,1 0 1,0 0-1,0 1 1,0 0 0,0 1-1,18-5 1,-1 6-703,-5-5 385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0.0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149 167 6225,'-119'-37'2966,"118"36"-2858,-1 1 0,1 0-1,0-1 1,0 0-1,-1 1 1,1-1 0,0 0-1,0 0 1,0 1 0,0-1-1,0 0 1,0 0-1,0 0 1,0 0 0,0 0-1,-1-3 1,2 3-14,0 1 0,0-1 0,0 0 1,0 0-1,0 0 0,0 0 0,0 0 0,0 0 0,0 0 0,0 1 1,0-1-1,0 0 0,1-2 0,1-1 396,-2 2-353,0 1 0,0 0 0,0-1 0,0 1-1,0 0 1,0-1 0,0 1 0,0-1-1,-1 1 1,1 0 0,0 0 0,-1-1-1,1 1 1,-1 0 0,0 0 0,1-1 0,-1 1-1,0 0 1,1 0 0,-1 0 0,0 0-1,0 0 1,0 0 0,-1-1 0,1 19 2114,12 38-2288,-7-39 27,0 1 0,-2 0 0,0 0 0,0 33 0,-14 97-38,15-87 63,-3-52-8,-1-7-5,1 0 1,0-1 0,-1 1 0,1 0 0,0 0-1,0 0 1,0 0 0,0 0 0,0-1-1,0 1 1,0 0 0,0 0 0,0 0 0,1 0-1,-1-1 1,0 1 0,0 0 0,1 0-1,-1 0 1,1-1 0,-1 1 0,0 0 0,1 0-1,0-1 1,-1 1 0,1 0 0,-1-1-1,1 1 1,0-1 0,-1 1 0,1-1 0,0 1-1,-1-1 1,1 0 0,1 1 0,-1-1 5,-1 0 0,0 0 0,0 0 0,1-1 0,-1 1 0,0 0 0,0 0 0,1-1 1,-1 1-1,0 0 0,0 0 0,0-1 0,1 1 0,-1 0 0,0-1 0,0 1 0,0 0 1,0-1-1,0 1 0,0 0 0,0-1 0,0 1 0,0 0 0,0-1 0,0 1 0,0 0 1,0-1-1,0 1 0,2-22 202,0 2-22,2-9-69,-1-1 1,-2 0-1,-1 0 0,-6-39 1,3 33-94,1-1 1,4-45-1,-1 77-26,0-1 0,0 0 0,1 1 1,-1-1-1,1 1 0,1 0 0,-1-1 0,1 1 0,0 0 0,0 0 0,0 1 0,8-9 0,-9 11-2,0-1-1,0 1 0,1 0 1,-1 0-1,1 1 1,-1-1-1,1 0 0,0 1 1,0 0-1,0 0 1,-1 0-1,1 0 0,0 0 1,0 0-1,1 1 1,-1-1-1,0 1 0,0 0 1,0 0-1,0 0 1,0 0-1,0 1 0,0-1 1,6 3-1,-3-1-3,12 3 3,1 2 0,-1 0 0,0 2 0,-1-1 0,22 16 0,-34-19 7,1 0 0,-1 0 0,0 1 0,-1-1 1,0 1-1,0 0 0,0 1 0,4 7 0,20 60 37,-20-51-25,11 24 1,-13-37-15,0 2-1,-1-1 1,0 0 0,-1 1 0,0 0 0,-1 0-1,0 0 1,1 22 0,-2-23-302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0.5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104 44 4681,'2'-5'1125,"1"0"-1,-1 0 1,-1 0 0,2-6-1,-2 8-671,6-6 4919,-11 9-3860,-3 6-1170,-17 30-75,-15 20-109,10-17 66,17-21-49,11-17-162,0 0 1,1 0-1,-1 1 1,0-1-1,1 0 1,-1 0 0,1 0-1,-1 1 1,1-1-1,-1 0 1,1 1-1,0-1 1,0 0-1,0 1 1,0-1 0,0 1-1,0-1 1,0 0-1,0 1 1,0-1-1,1 0 1,-1 1-1,1-1 1,-1 0-1,1 0 1,-1 1 0,2 1-1,-1-2-7,1 1 0,-1-1 0,1 1-1,0-1 1,-1 1 0,1-1 0,0 0-1,0 0 1,0 0 0,-1 0 0,1 0 0,0 0-1,0 0 1,1-1 0,-1 1 0,0-1 0,0 0-1,2 1 1,91 3 179,49 5 82,-129-7-233,0 1 0,0 0 1,0 1-1,-1 1 0,1 0 0,-1 2 0,15 8 1,-26-13-15,0-1 0,-1 1 0,1 0 0,-1 1 0,0-1 0,1 0 0,-1 1 0,0-1 0,0 1 0,-1-1 0,1 1 0,-1 0 0,1 0 0,-1 0 0,0 0 0,0 0 0,0 0 0,0 0 0,-1 0 0,1 1 0,-1-1 0,0 0 0,0 0 0,0 0 0,-1 6 0,-1 1 58,0-1 1,0 0 0,-1 1-1,0-1 1,-1 0 0,0 0 0,-5 8-1,-4 2 29,-1 0-1,-1-1 1,0 0-1,-1-2 0,-24 20 1,-9 10 24,30-28-93,0 0 0,-1-2 0,-1 0 0,-1-2 0,-41 22 0,44-30-585,18-6 508,1 0-1,0 0 0,-1 0 0,1 0 0,0 0 0,-1 0 0,1-1 0,0 1 0,-1 0 1,1 0-1,0 0 0,-1 0 0,1 0 0,0 0 0,-1-1 0,1 1 0,0 0 0,-1 0 0,1-1 1,0 1-1,0 0 0,-1 0 0,1-1 0,0 1 0,0 0 0,0-1 0,-1 1 0,1 0 0,0-1 1,0 1-1,0 0 0,0-1 0,0 1 0,0 0 0,0-1 0,0 1 0,0 0 0,0-1 1,0 1-1,0 0 0,0-1 0,0 1 0,0-1 0,0 1 0,0 0 0,0-1 0,0 1 0,0 0 1,1-1-1,-1 1 0,0 0 0,0 0 0,0-1 0,1 1 0,8-18-600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8.5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223 204 2377,'-10'-4'598,"0"-1"1,0-1 0,0 0-1,0 0 1,1-1 0,0 0-1,1 0 1,-1-1 0,1 0-1,1-1 1,-12-16 0,9 13 103,0 1 0,-1 0 1,-1 1-1,-16-12 1,1 1 710,27 21-1384,-1 0-1,1-1 1,0 1 0,-1 0 0,1 0-1,0-1 1,-1 1 0,1 0 0,0 0-1,0-1 1,-1 1 0,1 0 0,0-1-1,0 1 1,0 0 0,-1-1 0,1 1 0,0 0-1,0-1 1,0 1 0,0 0 0,0-1-1,0 1 1,0 0 0,0-1 0,0 1-1,0-1 1,0 1 0,0 0 0,0-1-1,0 1 1,0 0 0,0-1 0,0 1 0,0-1-1,0 1 1,1 0 0,-1-1 0,0 1-1,0 0 1,0 0 0,1-1 0,-1 1-1,0 0 1,0-1 0,1 1 0,-1 0-1,0 0 1,1-1 0,-1 1 0,0 0 0,1 0-1,-1 0 1,0 0 0,1 0 0,-1-1-1,0 1 1,1 0 0,-1 0 0,1 0-1,-1 0 1,2-1 399,-10 1 304,8 3-624,3 23-5,6 32-1,4 26-36,-8-57-53,1 1 0,0-1 0,2 0 0,17 37 1,-4-8-4,-7-16 9,12 54 1,-23-83-6,-1 1 0,-1 0 1,0-1-1,-1 1 0,0 0 0,0 0 1,-2-1-1,1 1 0,-5 14 0,6-24 17,-1 0 0,0 0 0,1 0 1,-1 0-1,0 0 0,0 0 0,0 0 0,0 0 0,-1-1 0,1 1 0,0 0 0,-1-1 0,1 1 0,-1-1 0,1 0 1,-1 1-1,0-1 0,0 0 0,1 0 0,-1 0 0,0 0 0,0 0 0,0-1 0,0 1 0,0-1 0,0 1 0,0-1 0,-1 0 1,1 0-1,0 1 0,0-1 0,0-1 0,0 1 0,0 0 0,-3-1 0,3 0 45,1 0-1,-1-1 1,0 1-1,1 0 1,0-1-1,-1 1 1,1 0-1,0-1 1,-1 0 0,1 1-1,0-1 1,0 0-1,0 0 1,1 1-1,-1-1 1,0 0-1,1 0 1,-1 0-1,1 0 1,-1 0 0,1 0-1,0-3 1,0 1-64,-1 1 1,1 0 0,0 0-1,1 0 1,-1 0-1,0 0 1,1-1 0,0 1-1,-1 0 1,1 0 0,0 0-1,1 0 1,-1 0 0,2-2-1,0 1-13,-1 0 0,1 0 0,-1-1 1,0 1-1,-1 0 0,1-1 0,-1 1 0,0-1 0,1-8 0,-1 9-4,-1 0-1,1 1 1,-1-1-1,1 1 1,0-1-1,1 1 1,-1-1-1,0 1 1,1 0-1,0-1 1,0 1-1,0 0 1,0 0-1,0 0 1,1 0-1,-1 1 1,5-4-1,0 2-6,1 0 0,-1 0 0,1 1 0,0-1 0,1 2-1,-1 0 1,0 0 0,1 0 0,-1 1 0,1 0 0,-1 1 0,17 0 0,-12 1 0,-1 1 0,1 0 1,0 0-1,0 2 1,-1-1-1,0 2 1,0-1-1,12 8 1,-6-3 1,-13-8 7,-1 1 0,0 0 1,0 1-1,0-1 0,0 1 0,0 0 1,0 0-1,0 0 0,-1 0 0,5 5 1,-2 2 1,0-3 1,-1 1 0,-1 0 1,5 9-1,9 29 6,-8-19 42,17 34 0,-24-55-21,-5-5 12,0 0 58,2 0-95,0-1 1,0 0-1,0 0 0,0 0 0,0 0 0,0 0 1,0 1-1,0-1 0,0 0 0,0 0 0,0 0 1,0 0-1,0 0 0,0 0 0,0 0 0,0 1 1,0-1-1,-1 0 0,1 0 0,0 0 0,0 0 0,0 0 1,0 0-1,0 0 0,0 0 0,0 0 0,-1 0 1,1 1-1,0-1 0,0 0 0,0 0 0,0 0 1,0 0-1,0 0 0,-1 0 0,1 0 0,0 0 1,0 0-1,0 0 0,0 0 0,0 0 0,0 0 1,-1 0-1,1 0 0,0-1 0,0 1 0,0 0 1,0 0-1,0 0 0,0 0 0,-1 0 0,1 0 1,0 0-1,0 0 0,0 0 0,-7-6-3511,5 5 2684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8.9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176 87 2152,'-2'0'458,"-1"0"0,1 0 0,-1 0 0,1 0 0,-1 1 0,1-1 0,-1 1 0,1 0 0,-1 0 0,1 0 0,0 0-1,0 0 1,-1 0 0,1 1 0,-2 1 0,0 2 90,0-1 1,0 1-1,0-1 1,-5 11-1,-4 6 447,9-16-850,1 1-1,-1-1 1,1 1 0,0 0-1,1-1 1,-1 1 0,1 1-1,-2 7 1,3-8-48,-2 1 0,1-1 1,-1 0-1,-6 10 0,6-11-41,0 0 0,1 0 0,0 0 0,-1 0 0,2 0 0,-1 0 1,0 1-1,0 8 0,2-13-48,-1 11 58,0-1 0,1 0 1,0 0-1,2 14 0,-1-22-60,0 0 1,0 1-1,0-1 0,0 0 0,0 0 0,1 0 0,-1 0 0,1 0 0,0 0 1,0 0-1,0-1 0,0 1 0,0-1 0,1 1 0,-1-1 0,1 0 0,0 0 1,4 3-1,0-2 35,-1 1 0,1-1 1,0 0-1,-1-1 0,1 0 0,0 0 1,1 0-1,-1-1 0,0 0 0,0-1 1,1 1-1,-1-1 0,0-1 1,0 1-1,1-1 0,-1-1 0,0 1 1,0-1-1,11-5 0,-15 6 14,0-1-1,-1 0 1,1 1 0,-1-1-1,1 0 1,-1 0-1,0-1 1,1 1 0,-1 0-1,0-1 1,-1 1 0,1-1-1,0 0 1,-1 0-1,1 1 1,0-5 0,1-3 224,0-1 1,-1 1 0,1-17-1,3-12 344,-5 33-558,0 1 0,-1-1 0,0 1 0,0-1 0,0 1 0,0-1 0,-1 1-1,0-1 1,0 1 0,0 0 0,-1-1 0,0 1 0,0 0 0,0 0 0,-4-5 0,-3-6 27,-2 1 0,0 0-1,-15-14 1,26 28-87,-13-11 13,1 0 0,-2 1 0,1 1 0,-1 0 0,-23-12 1,-22-14-53,21 11-74,35 24 60,11 2-5219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9.4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84 5449,'9'-67'2345,"-9"54"-558,-2 9-1149,2 4-560,0 0 0,0 1 0,0-1-1,-1 0 1,1 0 0,0 0 0,0 0-1,0 0 1,0 1 0,0-1 0,0 0 0,0 0-1,-1 0 1,1 1 0,0-1 0,0 0-1,0 0 1,0 0 0,0 1 0,0-1-1,0 0 1,0 0 0,0 0 0,0 1-1,0-1 1,0 0 0,0 0 0,0 0 0,1 0-1,-1 1 1,0-1 0,0 0 0,0 0-1,0 0 1,0 1 0,0-1 0,0 0-1,0 0 1,1 0 0,-1 0 0,0 1 0,12 8 70,-1 2 1,-1-1 0,0 2 0,17 24 0,-23-30-106,0 0 1,0 1-1,-1 0 1,0 0 0,0 0-1,-1 0 1,0 0-1,2 11 1,-1-1 45,9 29 162,36 130 368,-2-18-487,5 12 537,-47-162 2227,-7-22-1120,0-7-1799,2 12 51,-3-20 85,0-48 1,3 21-47,3-101-30,-1 150-51,-1-1-1,1 0 1,1 0 0,-1 1 0,1-1 0,1 1-1,0 0 1,0-1 0,0 1 0,1 0-1,7-10 1,-8 13-4,0 1 0,0 0 0,0 0 0,0 1 0,1-1-1,-1 0 1,1 1 0,0 0 0,-1 0 0,1 0 0,0 1 0,0-1 0,1 1-1,-1 0 1,0 0 0,0 0 0,0 1 0,1-1 0,-1 1 0,0 0 0,8 1-1,-2 0-5,-1 0-1,0 1 0,0 0 0,0 1 1,0 0-1,0 0 0,15 8 0,-18-8 17,-1 1 0,0 0 0,0 0 0,0 0 0,0 1 0,0-1 0,-1 1 0,0 0 0,0 1 0,0-1 0,-1 1 0,4 6 0,37 103-48,-42-110 56,-1-1 1,0 0 0,-1 0-1,1 1 1,-1-1 0,1 0-1,-1 0 1,-1 1 0,1-1-1,0 0 1,-1 1-1,-1 3 1,-1-1 5,1-1 0,-1 0 0,0 0 0,0 0-1,-1 0 1,-8 10 0,7-10 5,0 0 1,0 0-1,0 1 1,1 0-1,0 0 1,1 0-1,-1 0 0,-2 11 1,4-10 5,0 0 0,-1-1 0,0 0-1,0 1 1,-1-1 0,0 0 0,0 0 0,-6 6 0,6-9-4,0 1-1,0-1 0,-1 0 1,1-1-1,-1 1 1,0-1-1,0 0 0,-1 0 1,1 0-1,-1-1 1,-6 2-1,-2 0 12,-1-1 1,1-1-1,-1 0 0,1-1 1,-1-1-1,1 0 1,-24-4-1,36 4-60,1 0 0,-1 0 0,0 0 0,1 0 0,-1-1 0,1 1 1,-1-1-1,1 1 0,-1-1 0,1 0 0,-1 1 0,1-1 0,0 0 0,-1 0 0,1 0 0,0 0 1,0 0-1,0 0 0,0 0 0,0-1 0,0 1 0,0 0 0,0-1 0,0 1 0,0 0 0,0-3 1,0 1-170,1 0 1,0 0-1,0 0 1,0 0-1,1 0 1,-1 0-1,1 0 1,-1 0-1,1 0 1,0 0-1,0 0 1,3-4-1,11-20-721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29.8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2 387 3513,'0'0'272,"0"0"0,0 1 0,0-1 0,-1 0 0,1 1 0,0-1 0,0 0 0,0 1 0,0-1 0,0 1 0,0-1 1,0 0-1,0 1 0,0-1 0,0 1 0,0-1 0,0 0 0,0 1 0,0-1 0,0 1 0,0-1 0,0 0 0,0 1 0,0-1 0,1 1 0,-1-1 1,11 4 2123,-8-4-2310,1-1 0,-1 1 0,0-1 0,0 1 0,1-1 0,-1 0 0,0 0 1,3-2-1,13-9 230,0-2 0,-1 1 1,0-2-1,21-23 0,-27 23-132,13-21-1,-4 6-27,0 0 54,18-34 0,-10 15 257,-21 36-129,0 0 1,6-17-1,-14 30-323,0-1 1,0 0-1,1 1 1,-1-1-1,0 1 1,0-1-1,0 0 1,0 1-1,0-1 1,0 0-1,0 1 0,-1-1 1,1 0-1,0 1 1,0-1-1,0 1 1,-1-1-1,1 1 1,0-1-1,0 0 1,-1 1-1,1-1 1,-1 1-1,1-1 1,0 1-1,-1-1 1,1 1-1,-1 0 0,1-1 1,-1 1-1,1 0 1,-1-1-1,0 1 1,1 0-1,-1 0 1,1-1-1,-1 1 1,0 0-1,1 0 1,-1 0-1,0 0 1,0 0-1,-1-1-11,0 1 0,0 0 0,0-1 0,0 1 0,0 0 0,0 0-1,-1 0 1,1 1 0,0-1 0,0 1 0,0-1 0,0 1 0,-2 1 0,-1 1-31,0 1 0,0 0 0,1 1 0,-1-1 0,1 1 0,0 0-1,1 0 1,-1 0 0,1 0 0,0 1 0,0-1 0,1 1 0,-1 0 0,-1 10 0,-1 2-3,1 0 0,1 1 0,-2 28 1,4-11 13,4 64 1,-1-87 7,0 0 0,0 0 0,1-1 0,1 1 0,0-1 0,1 0 0,0 0 0,9 14 0,-10-20-140,0 1 0,1-2 1,9 10-1,-13-13 32,1 0 0,0-1 0,0 1-1,0-1 1,0 0 0,0 1 0,0-1 0,0 0 0,1 0 0,-1 0 0,0-1 0,1 1 0,-1-1 0,0 1-1,3-1 1,21-6-672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0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69 1 3585,'-1'0'209,"0"0"0,-1 0-1,1 0 1,0 0 0,0 0 0,0 0 0,-1 0 0,1 1 0,0-1 0,0 1 0,0-1-1,0 1 1,0-1 0,0 1 0,0 0 0,0-1 0,0 1 0,0 0 0,0 0 0,0-1-1,-1 3 1,1-1 56,-1 1-1,1 0 0,0 0 1,0 1-1,0-1 0,-1 4 1,-3 9 446,-6 9 241,7-19-693,1 0 1,1 0-1,-1 0 0,1 1 0,-2 9 0,3-5-37,1 0-1,1 0 1,0 1-1,0-1 0,1-1 1,5 17-1,-3-12 68,-1 0-1,1 18 1,-6-25-129,2-7-150,0-1 0,0 0 0,-1 1-1,1-1 1,0 0 0,0 1 0,0-1-1,0 0 1,0 1 0,0-1 0,-1 1-1,1-1 1,0 0 0,0 1 0,0-1-1,0 0 1,0 1 0,1-1 0,-1 1-1,0-1 1,0 0 0,0 1 0,0-1-1,0 0 1,0 1 0,1-1 0,-1 0-1,0 1 1,0-1 0,0 0 0,1 1-1,-1-1 1,1 0 0,1 2 26,1 0 1,0 0-1,0 0 1,0-1-1,0 1 1,1-1-1,-1 0 0,0 0 1,0 0-1,1-1 1,-1 1-1,6-1 1,2 0 99,0 0 0,17-5 1,-17 3-80,-1 1 0,0 0 1,17 0-1,-16 2-45,-1 1 1,1 0-1,-1 0 0,0 1 1,0 0-1,0 1 1,0 0-1,-1 0 0,1 1 1,12 9-1,-20-12-2,0-1-1,0 1 1,0 0 0,-1 0-1,1 0 1,0 0 0,-1 0-1,0 0 1,1 0-1,-1 0 1,0 1 0,0-1-1,0 0 1,0 1 0,-1-1-1,1 1 1,-1-1 0,1 1-1,-1 0 1,0-1 0,0 1-1,0-1 1,0 1-1,0-1 1,-2 6 0,-1 6 119,-1-1 0,-1 1 0,-9 20 0,7-18-33,-15 37 316,-2-1 1,-50 77 0,68-121-347,0 0 1,-1-1 0,-16 14 0,0 1 63,17-16-84,0 0-1,0 0 1,-11 6 0,15-10-33,-1-1 0,0 1 1,0-1-1,0 0 0,0 0 1,0 0-1,0 0 0,0-1 1,0 1-1,0-1 0,-5 0 1,2-24-1236,5 22 955,1 1 0,0-1 0,0 0 0,0 1 0,0-1 0,0 0 0,0 0 0,1 1 1,-1-1-1,1 0 0,0-2 0,15-23-1543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1.4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 1 3041,'-37'32'1760,"25"-18"1640,11-13-3238,1-1 1,0 0 0,0 0-1,0 1 1,0-1-1,-1 0 1,1 0-1,0 0 1,0 1 0,0-1-1,-1 0 1,1 0-1,0 0 1,0 0-1,-1 1 1,1-1 0,0 0-1,-1 0 1,1 0-1,0 0 1,0 0-1,-1 0 1,1 0 0,0 0-1,-1 0 1,1 0-1,0 0 1,-1 0-1,1 0 1,0 0 0,0 0-1,-1 0 1,1 0-1,-2 7 756,2-4-806,2 28 68,10 54 1,-12-81-170,30 115 114,-11-49-91,-2-3-4,-3 0 1,9 104 0,-17 2 201,-10-144 12,-3-18 77,6-11-304,1 1 0,0-1 0,-1 0 0,1 0 0,0 0 0,-1 0 0,1 0 0,0 0 0,-1 0 0,1 0 0,0 0 0,-1 0-1,1 0 1,0 0 0,-1 0 0,1 0 0,0 0 0,-1 0 0,1 0 0,0 0 0,-1 0 0,1-1 0,0 1 0,-1 0 0,1 0 0,0 0 0,0-1 0,-1 1 0,1 0 0,0 0 0,-1-1 0,-3-3 66,1-1 0,-1 1 0,1-1 1,0 0-1,0 0 0,1 0 0,-1-1 0,1 1 1,0-1-1,1 1 0,-1-1 0,1 1 0,0-1 1,0-8-1,0 7-74,1-1 0,0 1 1,0 0-1,1-1 1,0 1-1,0-1 0,1 1 1,0 0-1,0 0 0,5-10 1,-4 11-22,1 1 1,0 0-1,0 0 1,0 0-1,6-4 1,6-7-29,-13 12 31,0 1 0,0 0 0,1 1 0,-1-1 1,1 1-1,0-1 0,-1 1 0,1 0 0,0 0 1,0 1-1,1-1 0,-1 1 0,0 0 0,8-1 1,-1-1-10,-2 1 5,-1 0 1,1 0-1,0 1 0,0 0 1,0 0-1,0 1 0,0 1 1,0-1-1,9 3 0,-4-1 0,1 1 0,-1 1-1,0 1 1,0-1 0,0 2-1,-1 0 1,20 12 0,-28-14 8,0 0 1,-1 1 0,0-1 0,0 1-1,0-1 1,0 1 0,3 7 0,0-3 0,-1 3 9,0 0-1,-1 0 1,7 20-1,-3-7 16,1 14 27,-9-36-34,0 0-1,-1 0 1,0 0-1,0 0 0,0 0 1,0 0-1,0 0 1,0 0-1,-1-1 0,-1 7 1,1-8-5,1-1 0,0 1 0,-1 0 0,1 0 1,-1 0-1,1-1 0,-1 1 0,0 0 0,1-1 0,-1 1 1,0 0-1,0-1 0,1 1 0,-1-1 0,0 1 0,0-1 1,0 1-1,1-1 0,-2 1 0,-3 1 82,4-2-125,1 0 0,-1 0 0,1-1 0,0 1 0,-1 0-1,1 0 1,0-1 0,-1 1 0,1 0 0,0 0 0,-1-1 0,1 1 0,0 0 0,0-1-1,0 1 1,-1-1 0,1 1 0,0 0 0,0-1 0,0 1 0,0 0 0,-1-1-1,1 1 1,0-1 0,0 1 0,0-1 0,0 1 0,0-1 0,-2-15-2067,4-3 1016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1.88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72 176 3769,'5'-17'2212,"-3"12"-1514,0-1-1,0 1 0,0 0 0,0 0 0,1 0 0,-1 0 1,1 0-1,7-8 0,-8 11-526,-1 1-1,0-1 1,0 0-1,0 0 1,0 1-1,0-1 1,0 0 0,0 0-1,0 0 1,-1 0-1,1 0 1,-1 0 0,0 0-1,0 0 1,1 0-1,-1 0 1,0 0-1,-1 0 1,1 0 0,0-1-1,-1 1 1,1 0-1,-1 0 1,-1-3 0,0 0-20,0 0 1,0 0 0,-1 0 0,0 1 0,0-1 0,0 1 0,-7-8 0,8 11-142,1 0 0,-1 0 1,0 0-1,1 1 1,-1-1-1,0 0 0,0 1 1,1-1-1,-1 1 0,0 0 1,0-1-1,0 1 0,0 0 1,1 0-1,-1 0 0,0 1 1,0-1-1,0 0 0,0 1 1,1-1-1,-1 1 0,0-1 1,0 1-1,-1 1 1,0 2-53,0 0 1,1 0 0,-1 1 0,1-1-1,0 1 1,-1 4 0,-7 14-97,8-18 123,0-1 0,1 0 0,-1 1 0,1-1 0,0 1 0,1-1 1,-1 1-1,1 0 0,0-1 0,0 1 0,0 0 0,0-1 0,1 1 0,1 4 0,3 8-14,0-1 0,10 23 0,-14-37 26,0 2 0,1-1 0,-1 1-1,1-1 1,0 1 0,0-1 0,0 0-1,1 1 1,-1-1 0,1 0-1,-1-1 1,1 1 0,0 0 0,0-1-1,4 3 1,-2-2-127,0 1 0,1-1 0,-1 0 0,1-1 0,-1 1 0,1-1 0,0 0 0,0 0 0,0-1 0,0 0 0,0 0 0,0 0 0,11-1 0,-11-1-257,-1 0 1,0 0 0,1-1-1,-1 1 1,0-1-1,0 0 1,0-1 0,0 1-1,4-4 1,4-1-474,24-11-615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2.4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64 3529,'73'-48'1917,"-62"43"-178,-7 8-614,-7 10 407,3-12-937,-1 0-452,0-1 1,0 0 0,-1 0-1,1 0 1,0 1-1,0-1 1,0 0-1,0 0 1,0-1 0,0 1-1,-1 0 1,1 0-1,0-1 1,0 1-1,0 0 1,0-1 0,0 1-1,-1-2 1,0 2-32,0-1 0,0 0 0,0 0 0,0 1 0,0-1 0,0 1 0,0 0 0,0 0-1,0-1 1,-2 1 0,-2 2 61,1 0-1,0 0 0,0 0 0,0 1 0,-8 5 1,-14 7 123,12-8-195,12-6-77,-1 0-1,1 0 1,0 1-1,0 0 1,-1-1-1,1 1 0,0 0 1,1 1-1,-1-1 1,0 0-1,1 1 1,-1-1-1,-3 7 0,5-9-20,-2 5 17,0 0-1,0 0 1,0 1 0,1-1-1,-1 1 1,-1 6-1,-5 14 15,8-24-37,0 0 0,0 0 0,0 0 0,0 0 0,0 1 1,0-1-1,1 0 0,-1 0 0,1 0 0,0 0 0,0 1 0,0-1 0,0 0 0,0 0 1,0 1-1,0-1 0,1 0 0,-1 0 0,1 0 0,-1 1 0,1-1 0,0 0 1,0 0-1,2 2 0,-1 0-5,1 0 0,-1-1 0,1 0 0,0 1 0,0-1 0,7 5 0,-8-6 8,0-1-1,-1 0 1,1 0 0,0 0 0,0 0 0,0 0 0,0 0 0,0-1 0,0 1 0,0 0 0,0-1 0,0 0 0,1 1 0,-1-1 0,3 0-1,-2-1 6,0 1-1,1 0 0,-1 0 1,0 0-1,0 0 0,6 2 1,-8-2-3,0 0 0,0 1 0,0-1 1,0 0-1,0 0 0,0 0 0,0 0 1,1 0-1,-1 0 0,0 0 0,0 0 0,0 0 1,0-1-1,0 1 0,0 0 0,0-1 0,0 1 1,0-1-1,0 1 0,0-1 0,0 1 1,0-1-1,0 0 0,-1 1 0,1-1 0,0 0 1,0 0-1,0-1 0,12-8 54,-11 9-47,0 0 0,-1 0 0,1 0 0,-1 0 0,1 0 0,-1 0 0,0 0 0,1-1 0,1-2 0,5-9 70,-1-1 0,0 0 0,8-24 0,-13 32-56,-1 0 1,0-1 0,0 1 0,-1 0 0,0 0-1,0-1 1,0 1 0,-1 0 0,0 0 0,-2-9-1,-3-1 92,0 0 0,-12-23 0,93 195-904,-71-146 780,-2-3 0,1-1 0,0 0 0,0 0 0,1 0 0,-1 0 0,1-1 0,8 9 0,-11-13-17,-1-1 1,1 1-1,0-1 1,-1 0 0,1 0-1,0 1 1,0-1 0,-1 0-1,1 0 1,0 0 0,0 0-1,-1 0 1,1 0 0,0 0-1,-1 0 1,1 0 0,0 0-1,0 0 1,-1 0-1,1-1 1,0 1 0,-1 0-1,1-1 1,0 1 0,-1 0-1,1-1 1,0 1 0,0-1-1,5-3-405,-3 4 111,-1-1 0,0 0 0,0 0 0,1 0 0,-1 0 0,0 0 0,0-1 0,0 1 0,0-1 0,0 1 1,0-1-1,-1 0 0,1 0 0,0 1 0,-1-1 0,2-3 0,16-20-1564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3.0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5553,'13'86'2470,"-13"-83"-2225,0 0 0,1 0 0,-1 0 0,1 1 0,-1-1 0,1 0 0,0 0 0,1 0 0,-1 0 1,0 0-1,1 0 0,-1-1 0,1 1 0,0 0 0,0-1 0,0 1 0,1-1 0,2 3 0,-2-3-84,0 1 1,-1-1-1,0 0 1,0 1-1,0 0 1,0-1-1,2 4 1,16 35 500,-13-26-604,0 0 0,1 0 1,18 23-1,15 11 75,-37-44 55,-5-9-379,1 4 296,0-1-1,0 0 1,-1 1 0,1-1-1,0 1 1,0-1-1,0 0 1,0 1-1,0-1 1,0 0 0,0 1-1,0-1 1,0 1-1,0-1 1,0 0 0,0 1-1,0-1 1,1 0-1,-1 1 1,0-1-1,1 0 1,1 0 124,-1 1-179,0 0 1,0 0-1,0 0 1,-1-1-1,1 1 1,0 0-1,0-1 1,0 1-1,-1 0 1,1-1-1,0 1 0,-1-1 1,1 1-1,0-1 1,-1 0-1,1 1 1,0-1-1,-1 0 1,1 1-1,-1-1 1,1-1-1,3-9 130,0-1 0,1 1 1,7-12-1,4-10 3,-15 29-155,0 0-1,-1 0 0,1 0 1,-1 0-1,1 1 1,-1-1-1,0 0 0,-1 0 1,1 0-1,-1 0 0,-1-7 1,-2-10 67,6-40 40,0 16-162,-3 34-29,1-10-2715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3.4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32 142 4169,'23'-15'3954,"-17"13"-2743,-1-1-1,0-1 1,9-7-1,-12 10-985,-1-1 0,1 1 1,-1-1-1,0 0 0,1 0 0,-1 0 0,0 0 0,0 1 0,0-1 1,-1-1-1,1 1 0,0 0 0,-1 0 0,1 0 0,-1-3 1,1-1 86,-1 1 1,0-1 0,0 0 0,0 1 0,-3-12-1,3 16-285,-1 0 0,1-1 0,-1 1 0,1 0-1,-1-1 1,1 1 0,-1 0 0,0 0 0,1 0-1,-1-1 1,0 1 0,0 0 0,0 0 0,0 0-1,0 0 1,0 0 0,-1 1 0,1-1-1,0 0 1,0 0 0,0 1 0,-1-1 0,1 1-1,0-1 1,-1 1 0,1 0 0,-1-1 0,-2 1-1,-10-1-12,12 0-30,0 1-1,0 0 1,-1-1-1,1 1 1,0 0-1,0 0 1,0 1-1,0-1 1,0 0-1,-2 1 1,3 0-1,-1 0 0,1 0 0,0 1-1,-1-1 1,1 0 0,0 0 0,0 0 0,0 1 0,0-1 0,0 1-1,0-1 1,1 1 0,-1-1 0,0 1 0,1-1 0,-1 3 0,-2 7-34,0 0 0,1 0 0,1 0 0,-1 1 0,2 21 0,1-6-22,7 37 1,-7-57-213,0 1 0,1-1-1,0 1 1,0-1 0,1 1 0,0-1 0,0 0-1,1 0 1,0-1 0,0 1 0,1-1 0,8 11-1,0-10-1937,0-6 948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7T17:10:33.7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 8 6513,'-1'-8'4401,"-4"17"-2415,3-6-1845,1 0 0,-1 1-1,0-1 1,-1 0 0,-3 4-1,2-4 34,0 0-1,1 1 0,-1 0 1,1-1-1,0 1 1,-6 9-1,8-11-136,0 0 0,0 0 0,0 0 0,1 0 0,-1 1-1,0-1 1,1 0 0,0 1 0,-1-1 0,1 0 0,0 1 0,0-1 0,0 1 0,0-1 0,1 0 0,-1 1 0,1-1-1,1 4 1,-1-3-32,0-1-1,1 1 0,-1 0 0,1-1 0,-1 0 1,1 1-1,0-1 0,0 0 0,0 0 0,0 0 1,0 0-1,1 0 0,-1 0 0,1-1 1,-1 1-1,1-1 0,-1 1 0,6 1 0,3 0 75,0-1 0,0 0 0,21 1 0,-21-3 10,0 1 0,-1 1 0,1 0 0,14 4 1,-22-5-70,0 0 1,0 1 0,0-1 0,0 1 0,0 0 0,-1 0-1,1-1 1,-1 2 0,0-1 0,1 0 0,-1 0-1,0 1 1,0-1 0,0 1 0,-1 0 0,1-1-1,-1 1 1,1 0 0,0 4 0,0 0 69,-1-1 1,0 1-1,0 0 1,0-1-1,-1 1 1,0 0-1,0 0 1,-1-1-1,0 1 0,0 0 1,-1-1-1,0 1 1,0-1-1,-4 9 1,2-5 24,-1-1 1,0 0 0,0 1-1,-1-2 1,-1 1 0,1-1-1,-1 0 1,-13 11 0,-8 3 138,18-15-185,1 0 1,0 1 0,0 0 0,1 0-1,-9 12 1,15-19-65,0 1-1,0 0 1,0-1 0,0 0 0,0 1-1,0-1 1,-1 0 0,-2 1 0,-7 0-206,11-2 186,1 0-1,0 0 1,0 0 0,-1 0 0,1 0-1,0 0 1,0 0 0,-1 0-1,1-1 1,0 1 0,0 0 0,-1 0-1,1 0 1,0 0 0,0 0-1,0-1 1,0 1 0,-1 0 0,1 0-1,0 0 1,0-1 0,0 1-1,0 0 1,0 0 0,-1-1 0,1 1-1,0 0 1,0 0 0,0 0-1,0-1 1,0 1 0,0 0 0,0-1-1,0 1 1,0 0 0,0-1-132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8:58.4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 1614 2160,'-2'0'431,"-1"1"-1,1-1 0,-1-1 1,1 1-1,-1 0 0,0-1 0,1 1 1,-1-1-1,1 0 0,-1 0 1,1 0-1,0 0 0,-3-1 0,3 0-164,0 0-1,0 0 0,1-1 0,-1 1 0,1 0 1,0 0-1,-1-1 0,1 1 0,0-1 0,0 1 1,0-1-1,1 1 0,-2-5 0,1-1 144,-1-1-1,1 1 1,0-13-1,1 19-378,0 0 0,0-1 0,0 1 0,0-1 0,1 1 0,-1 0 0,1 0 0,-1-1 0,1 1-1,0 0 1,0 0 0,0 0 0,0 0 0,0 0 0,1 0 0,-1 0 0,4-3 0,6-4 4,-7 7-30,-1 0 0,0 0 0,-1-1 0,1 1-1,0-1 1,3-4 0,137-194 53,-74 101-50,10-13 8,27-15 345,202-188 1,-217 239-211,143-92 0,-82 63-110,28-19-12,-157 111-16,2 1 0,0 2 0,52-18 0,83-9 135,-140 34-68,30-2 0,-45 6-56,1 0-1,-1 0 1,0 0 0,1 0-1,-1 1 1,0 0-1,0 0 1,1 1 0,-1-1-1,9 5 1,-13-5-14,0-1 0,0 1 1,0-1-1,0 1 0,0 0 1,0 0-1,0-1 0,0 1 1,0 0-1,0 0 1,0 0-1,-1 0 0,1 0 1,0 0-1,-1 0 0,1 0 1,-1 1-1,1-1 0,0 1 1,-1 0 8,0 0 0,-1 0 0,1 0 0,0-1 1,-1 1-1,1 0 0,-1 0 0,0-1 1,0 1-1,1-1 0,-3 3 0,3-3-13,-1-1 0,1 1 0,-1 0-1,0 0 1,0 0 0,1-1 0,-1 1 0,0 0 0,0-1-1,0 1 1,0-1 0,1 1 0,-1-1 0,0 1 0,0-1-1,0 0 1,0 1 0,0-1 0,0 0 0,-2 0 0,-26 0 412,26-1-816,-1 1 0,1 0 0,-1 0 0,0 0 0,1 0 0,-1 0 0,1 1 0,-1 0 0,-3 1 0,2 1-786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8:59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223 45 2120,'-47'-39'1559,"47"39"-1513,0-1 0,-1 1-1,1-1 1,-1 1 0,1 0-1,-1-1 1,1 1-1,-1 0 1,1-1 0,-1 1-1,1 0 1,-1 0-1,0-1 1,1 1 0,-1 0-1,1 0 1,-1 0-1,0 0 1,1 0 0,-1 0-1,1 0 1,-1 0 0,0 0-1,1 0 1,-1 0-1,1 1 1,-1-1 0,0 0-1,1 0 1,-1 0-1,1 1 1,-1-1 0,1 0-1,-1 1 1,0 0-1,-5 15 770,6-14-728,-4 25 841,1 41 1,0-1-296,-23 172 451,24-212-990,-2 0 1,0 0 0,-2 0 0,-17 48-1,4-25 172,-16 34 771,34-83-979,1 0-1,-1 0 1,1 0-1,-1 0 1,1 0-1,-1-1 1,0 1-1,0 0 1,1 0-1,-1 0 0,0-1 1,0 1-1,-2 1 1,-1-4 487,1-9-293,2-2-177,0 0-1,2 1 1,-1-1 0,3-13 0,-1 20-52,-1 0 0,1 0 0,-1 0 1,2 0-1,-1 0 0,1 1 0,0-1 0,0 1 0,0 0 1,1-1-1,4-4 0,-7 9-17,27-28 82,31-27-1,-50 49-86,0 0 0,0 1 0,1-1 0,0 2 0,0 0 1,0 0-1,1 0 0,17-4 0,-14 6 0,-1 1 0,1 0 1,0 1-1,-1 1 1,1 0-1,0 0 1,-1 2-1,1 0 0,-1 0 1,1 1-1,-1 1 1,0 0-1,0 1 0,-1 0 1,1 1-1,-1 0 1,22 16-1,-22-12 19,0 0 0,0 1 0,19 23 0,-25-25 9,-1-1 0,1 1 1,-1 0-1,-1 0 1,0 1-1,5 18 0,-6-19 34,-1 1-1,-1-1 1,2 13-1,-3-21-42,0 1 0,0-1-1,0 1 1,0-1 0,0 1-1,0-1 1,0 1 0,0-1-1,0 1 1,-1-1 0,1 1-1,-1-1 1,1 1 0,-1-1-1,0 0 1,1 1-1,-1-1 1,0 0 0,0 0-1,0 1 1,0-1 0,0 0-1,0 0 1,0 0 0,0 0-1,0 0 1,-3 1 0,4-2-10,-1 0 0,1 0 0,0 0 1,-1 0-1,1 0 0,0 0 0,-1 1 0,1-1 1,0 0-1,-1 0 0,1 0 0,0 1 1,0-1-1,-1 0 0,1 0 0,0 1 1,-1-1-1,1 0 0,0 0 0,0 1 0,0-1 1,0 0-1,-1 1 0,1-1 0,0 0 1,0 1-1,0-1 0,0 0 0,0 1 1,0-1-1,0 1 0,-1-1 68,0-2-7,1-6-34,0 7-39,0-1 1,0 1-1,0 0 0,-1-1 1,1 1-1,0 0 1,0 0-1,-1 0 0,1-1 1,-1 1-1,1 0 0,-1-2 1,0 2-3,-1-1-37,1 0 0,0-1 0,-1 1 0,1 0 0,0 0 0,1 0 0,-1-1 1,0 1-1,1 0 0,-1-1 0,1 1 0,0-1 0,-1 1 0,1 0 0,1-1 0,-1 1 0,1-4 1,0-14-238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0.3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150 374 3057,'-109'1'1715,"107"-1"-1630,1 0 0,-1 0 0,1 0 0,-1 0 0,0 0 0,1-1 0,-1 1 0,0-1 0,1 1 0,-1-1 0,1 1 0,-1-1 0,1 0 0,0 0 0,-1 0 0,1 0 0,0 0 0,-1 0 0,1 0 0,0 0 0,0 0 0,0 0 0,0-1 0,0 1 0,0-1 0,0 1-1,1 0 1,-1-1 0,0 1 0,1-1 0,-1 0 0,0-2 0,1 0 126,0 0-1,0 0 0,1 0 0,-1 0 1,1 0-1,0 0 0,0 0 0,2-6 1,1 1 32,0 1 1,0 0-1,0 0 1,1 1-1,1-1 0,-1 1 1,13-12-1,3-1 103,28-19 0,-24 20-203,4-3-60,0 1 0,2 2 0,64-31 0,-80 43-81,1 1 1,-1 1-1,1 0 1,0 1-1,0 1 1,1 0 0,-1 1-1,1 1 1,-1 1-1,32 3 1,-46-3-3,1 0 0,-1 1 1,0 0-1,1-1 0,-1 1 0,0 0 1,0 0-1,1 0 0,-1 1 0,0-1 1,0 0-1,0 1 0,0-1 1,0 1-1,-1 0 0,1 0 0,0 0 1,1 3-1,-1-2 3,0 1 1,-1-1-1,0 1 0,1 0 1,-1 0-1,-1-1 0,1 1 0,0 0 1,-1 0-1,0 6 0,-1 6 18,-1 0 0,-1 0 0,0-1-1,-8 22 1,4-16 12,-1-1-1,-2 1 1,0-2 0,-22 35-1,9-23 34,-1-1-1,-27 26 0,42-46-30,-1 0 0,0-1 1,0-1-1,-1 1 0,0-2 0,-21 13 1,3-10 81,23-8-8,-1 0 0,0 1 0,1 0 0,-12 6 0,20-9 54,-1 0-154,0 0 0,0-1 1,0 1-1,0 0 0,0-1 1,0 1-1,1-1 0,-1 1 1,-1-1-1,1 1 1,0-1-1,0 0 0,0 0 1,0 1-1,1-2 0,8-8-9,0 1-1,1 0 1,0 1-1,1 0 1,0 1-1,0 0 1,0 1-1,1 0 0,0 1 1,0 1-1,16-4 1,34-6-22,-1-6 5,-44 17 10,1 0 0,23-1 0,-34 4 5,1 0-1,0 0 0,0 1 0,0 0 1,0 0-1,16 6 0,-21-5 3,0-1-1,-1 1 1,1 0 0,-1 0-1,0 0 1,1 1 0,-1-1 0,0 1-1,0 0 1,-1-1 0,1 2-1,-1-1 1,1 0 0,-1 0-1,3 6 1,-1 2 22,1 0 1,-2 1-1,5 20 1,-6-23 3,-2-8-21,1 2 11,0 1 1,-1 0-1,1 0 0,-1-1 1,0 1-1,-1 4 1,0 4 14,-10 107 282,8-99-236,0-1 1,-2 0-1,0 0 0,-10 22 1,-21 22 220,24-40-194,2-5 5,0 0 0,-1-1 0,-23 28 0,22-32-50,-2 2 31,0 1 0,-1-2-1,-22 16 1,32-26-75,1-1 0,-1 0-1,0-1 1,0 1 0,0-1 0,0 0-1,-1 0 1,1-1 0,-1 1 0,1-1-1,0-1 1,-1 1 0,0-1-1,1 0 1,-1 0 0,1 0 0,-8-2-1,11 2-30,1-1 0,0 1 0,-1 0 0,1-1 0,0 1 0,-1-1-1,1 0 1,0 1 0,0-1 0,0 0 0,0 0 0,0 0 0,0 0 0,0 0-1,0 0 1,0 0 0,0 0 0,0 0 0,0 0 0,1 0 0,-1-1 0,0 1-1,1 0 1,-1 0 0,1-1 0,0 1 0,-1 0 0,1-1 0,0 1 0,0-1-1,0 1 1,0 0 0,0-1 0,0-1 0,1-4-333,1 0-1,-1 0 1,1-1-1,0 1 1,4-8 0,11-24-586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6.4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23 154 4585,'-3'-15'1295,"0"12"-199,-3 24 611,-3 50 530,8-43-1665,1 0-1,1 0 1,1 0 0,2-1 0,13 54 0,-6-24-310,-9-42-179,1 0 0,9 28 0,-3-29 75,-18-24 559,7 3-631,-16-107 7,14 77-70,2 10-2,0-1 1,2 1-1,1 0 0,2 0 0,10-53 0,-8 62 41,0 1 0,1-1 1,0 1-1,2 0 0,0 1 1,1 0-1,0 0 0,1 1 1,23-26-1,-32 40-60,0 0 0,0-1 0,0 1 1,0 0-1,0 0 0,1 0 0,-1 0 0,0 0 0,1 0 0,-1 0 1,0 0-1,1 1 0,-1-1 0,1 0 0,0 1 0,-1 0 1,1-1-1,-1 1 0,1 0 0,0 0 0,-1 0 0,1 0 0,0 0 1,-1 0-1,1 0 0,-1 0 0,4 2 0,-1 0 0,1 1 0,-1-1-1,0 1 1,0 1 0,-1-1 0,1 0-1,4 7 1,1 0 7,1 0 0,-1 0 0,0 1 0,0 0 0,-2 1 0,1 0 0,5 12 0,-10-16-1,0-1 0,-1 1 0,0-1 0,0 1 0,0-1 0,-1 1 0,0 0 0,-1 0 0,0 0 0,0 0-1,-1 0 1,-1 8 0,-2 11 27,1 0 1,1 1-1,2-1 0,5 49 0,-5-13 28,-1-62-65,1 0 1,0 0-1,0 0 1,0 0-1,0 0 0,-1 1 1,1-1-1,0 0 1,-1 0-1,1 0 0,-1 0 1,0 0-1,1 0 1,-1-1-1,0 1 0,1 0 1,-1 0-1,0 0 1,-1 0-1,2-3-2416,4-5-980,6-1 1615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6.9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0 457 4457,'74'-53'2042,"-68"49"-1577,-1-1 0,-1 1 0,1-1 1,0 0-1,-1 0 0,0 0 0,4-8 0,12-14 784,-6 12-767,0 0 0,-1-1-1,13-22 1,4-8 210,-19 30-381,0 0 0,-1-1 0,-1 0-1,8-21 1,-16 34-251,0 0 0,0 0 0,-1-1 0,1 1 0,-1 0 0,0-1 0,-1 1 1,1 0-1,-1 0 0,1-1 0,-1 1 0,0 0 0,-4-7 0,5 9-39,-1 0-1,0 0 1,0 1-1,0-1 1,0 0-1,0 1 1,0-1-1,0 1 1,-1-1-1,1 1 1,-1 0-1,1-1 1,-1 1-1,1 0 1,-1 0-1,0 0 1,1 0-1,-1 0 1,0 1-1,0-1 1,0 0-1,0 1 1,0 0-1,0-1 1,1 1 0,-1 0-1,0 0 1,0 0-1,0 0 1,0 0-1,-4 1 1,-3 2-19,1 0 1,0 0 0,-1 1-1,1 0 1,0 0 0,1 1-1,-1 0 1,1 0 0,0 1-1,0 0 1,1 0 0,0 1-1,0 0 1,-7 9 0,5-4-2,0 1 0,0 0 0,1 1 0,1 0 1,0 0-1,1 0 0,-6 26 0,10-33 6,0 0 0,1 1-1,-1-1 1,2 0 0,-1 1 0,1-1 0,0 0 0,0 0-1,1 0 1,0 0 0,1 0 0,-1 0 0,1 0-1,0-1 1,8 12 0,-5-9-6,1 0-1,0-1 1,0 1-1,1-1 1,0-1-1,0 0 1,1 0 0,0 0-1,17 8 1,-18-12-49,0 0-1,0 0 1,1-1 0,-1 0 0,1 0 0,0-1 0,11 0-1,10 2-802,-26-2 327,1 0-1,-1-1 0,0 0 0,0 0 0,0 0 0,1 0 0,-1-1 0,0 1 0,5-3 0,15-1-1331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7.3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0 404 2320,'113'-32'1881,"-82"23"-161,-25 6-822,2-2-294,-1 1-255,-1-1 1,1-1-1,-1 1 1,0-1-1,0 0 1,-1 0-1,0 0 1,0-1-1,5-9 1,3-2 224,-7 8-397,0 1 1,-1-1-1,-1 0 1,1 0-1,-1 0 0,-1-1 1,3-13-1,-1-4 216,2-44-1,0 43-30,-5 26-278,-1 1-1,0-1 0,-1 1 1,1 0-1,0-1 0,-1 0 1,1 1-1,-1-1 0,0 1 0,0-1 1,0 0-1,0 1 0,0-1 1,-1 1-1,0-4 0,0 5-74,1 1-1,0 0 0,-1 0 0,1-1 1,-1 1-1,1 0 0,-1 0 1,1 0-1,-1 0 0,1 0 1,-1 0-1,1 0 0,-1 0 0,1 0 1,-1 0-1,1 0 0,0 0 1,-1 0-1,1 0 0,-1 0 0,1 0 1,-1 0-1,1 1 0,-1-1 1,1 0-1,-1 0 0,1 1 1,0-1-1,-1 0 0,1 0 0,-1 1 1,-14 12 0,-7 16-5,1 1 1,2 1-1,-21 45 0,36-68 3,1 1 0,0-1-1,0 1 1,1 0 0,0-1 0,0 1-1,1 0 1,0 0 0,1 0-1,0 0 1,0 0 0,1 0-1,4 16 1,-4-20-24,0-1-1,0 1 1,1-1-1,0 0 1,0 0-1,0 0 1,1 0-1,-1 0 1,1 0-1,0-1 1,0 1-1,0-1 1,0 0-1,1 0 1,-1 0-1,1 0 1,0 0-1,0-1 1,0 0-1,0 0 1,0 0-1,1 0 1,-1-1-1,0 1 1,1-1-1,-1 0 1,1-1-1,4 1 1,-4-1-257,-1 1 0,1-1 0,-1-1 0,1 1-1,-1-1 1,1 0 0,-1 0 0,0 0 0,1 0 0,-1-1 0,0 0 0,0 0 0,0 0 0,0 0-1,0-1 1,4-3 0,11-19-1150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7.8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165 696 4449,'-1'-1'179,"1"0"1,0 0-1,0 0 1,-1 0-1,1 0 1,0 0-1,-1 0 1,1 0-1,-1 0 1,1 0-1,-1 1 1,0-1-1,1 0 1,-1 0-1,-1 0 0,2 1-121,0-1 0,-1 1-1,1 0 1,-1 0-1,1 0 1,-1 0 0,1 0-1,-1 1 1,1-1-1,-1 0 1,1 0 0,-1 0-1,1 0 1,0 0 0,-1 1-1,1-1 1,-1 0-1,1 0 1,0 1 0,-1-1-1,1 0 1,-1 1-1,1-1 1,0 0 0,0 1-1,-1-1 1,1 0-1,0 1 1,-1 0 0,-1 2 9,0 1 1,0-1 0,1 0-1,-1 1 1,1 0-1,-1-1 1,1 1 0,0 0-1,1-1 1,-1 1 0,1 4-1,-4 12-4,-2 15-35,-4 65-1,4-30-35,7-66 9,-1-1 0,0 0 0,1 1 1,0-1-1,0 0 0,0 0 0,0 0 0,0 0 0,1 0 0,0 0 0,-1 0 0,1 0 1,0 0-1,0-1 0,0 1 0,1-1 0,-1 1 0,1-1 0,-1 0 0,1 0 0,0 0 1,0 0-1,5 2 0,-7-4 1,0 0 0,0 0 0,-1 0 1,1 0-1,0 0 0,0 0 0,0 0 0,-1 0 1,1 0-1,0 0 0,0 0 0,-1 0 0,1-1 0,0 1 1,0 0-1,-1 0 0,1-1 0,0 1 0,-1-1 1,1 1-1,0-1 0,-1 1 0,1-1 0,0 0 1,12-18 46,-11 14-37,5-10 33,-1 0 0,0 0 0,-1 0 0,-1-1 0,0 0 0,-1 0 0,-1 0 0,0 0 0,-1-19 0,-3-15 852,-12-85-1,-38-126 2224,38 209-2663,-3 1-1,-45-94 0,39 105-358,16 29-81,0 0 1,1 0-1,1 0 1,0 0-1,-4-13 1,9 15-46,5 17-18,9 24-28,114 259-100,-67-166 162,70 199 0,-56-96-1411,-71-219 50,0-11-370,-3 0 1094,5-3-735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8.1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4889,'1'1'2039,"9"23"140,10 26 0,13 65-926,-18-58-776,51 166 174,-31-92-567,-13-46-67,-3 10-19,-18-90-14,0-1 0,0 0 0,0 1 0,1-1 0,0 0 0,0 1 0,0-1 0,3 3 0,-3-3-39,-2-4 15,1 1 0,-1-1 0,0 1 0,1-1 0,-1 1 0,1-1 0,-1 0 0,0 1-1,1-1 1,-1 1 0,1-1 0,-1 0 0,1 0 0,0 1 0,-1-1 0,1 0 0,-1 0 0,1 1 0,-1-1 0,1 0 0,0 0 0,-1 0 0,1 0 0,-1 0 0,1 0 0,0 0 0,-1 0 0,1 0 0,0 0 0,-1 0 0,1-1-1,-1 1 1,1 0 0,-1 0 0,2-1 0,1 0-148,21-8-395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8.5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0 248 3121,'61'65'1753,"-57"-61"-1467,0 0 0,0 0 0,0-1 1,8 6-1,-10-8-177,-1 0 1,1-1 0,-1 1-1,1 0 1,0-1 0,-1 1-1,1-1 1,0 0 0,-1 1 0,1-1-1,2 0 1,0-1 83,-1 0 1,0 0-1,1 0 1,-1 0-1,0 0 0,0-1 1,0 0-1,0 0 0,0 1 1,-1-2-1,5-2 0,2-2 239,5-4 75,-6 4-72,1 1-1,13-8 1,-17 11-326,0 0 0,0-1 1,-1 1-1,1-1 0,-1 0 1,0-1-1,0 1 0,0-1 0,-1 1 1,0-1-1,0 0 0,0-1 0,0 1 1,-1 0-1,0-1 0,0 1 0,0-1 1,1-9-1,-1 2-12,-1 1 0,0-1 1,0 1-1,-1-1 0,-1 1 0,0-1 1,-6-24-1,6 33-71,0-1 0,-1 1 1,0 0-1,1 0 0,-2-1 0,1 1 1,0 0-1,-1 1 0,-3-5 0,5 7-23,1 0 0,-1 0 0,0 1 0,0-1 0,0 0 0,0 1 1,0-1-1,0 1 0,0-1 0,0 1 0,0-1 0,0 1 0,0 0 0,0-1 0,0 1 0,0 0 0,0 0 0,-1 0 0,1 0 0,0 0 0,0 0 0,0 0 0,0 0 0,0 0 0,0 0 0,0 1 0,-1-1 0,1 1 0,0-1 0,0 1 0,0-1 0,0 1 0,1-1 0,-1 1 0,0 0 0,0-1 0,0 1 0,0 0 0,1 0 0,-1 0 0,0 0 0,0 1 0,-4 3-18,1 1-1,0 0 1,1 0-1,-1 0 1,1 0-1,0 1 1,1-1 0,0 1-1,0-1 1,0 1-1,-1 11 1,2-8 13,1 0 0,-1 0 0,2 0 0,0 0 0,0-1 1,0 1-1,6 17 0,10 20 4,2 0 0,3-2 0,29 48 0,-46-83-31,1-1-1,0 0 1,1 0 0,0-1-1,9 9 1,-14-15-193,1 1 0,-1-1 1,1 0-1,0-1 0,-1 1 0,1 0 0,0-1 0,0 0 0,0 1 1,0-1-1,0 0 0,0-1 0,1 1 0,-1-1 0,0 1 0,0-1 1,1 0-1,-1 0 0,0 0 0,0-1 0,1 1 0,3-2 0,17-9-1047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8.8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77 4545,'31'-77'3867,"-37"86"-3330,5-8-458,0 0 1,0 0-1,0 0 0,0 1 1,1-1-1,-1 0 1,0 1-1,1-1 0,-1 0 1,1 1-1,-1-1 1,1 1-1,0-1 1,0 1-1,-1-1 0,1 1 1,0 2-1,1 1 112,-1-5-144,1 1 0,-1 0 1,0 0-1,0-1 0,0 1 0,0 0 1,0 0-1,0 0 0,0-1 0,0 1 0,0 0 1,0 0-1,0 0 0,0-1 0,0 1 1,-1 0-1,1 0 0,0 0 0,-1-1 0,1 1 1,0 0-1,-1-1 0,1 1 0,-1 0 0,1-1 1,-2 2-1,2-2-24,0 0 0,0 0 0,0 0 0,0 0 1,0 0-1,-1 0 0,1 0 0,0 0 0,0 0 0,0 0 1,0 0-1,0 1 0,0-1 0,0 0 0,0 0 0,0 0 0,-1 0 1,1 0-1,0 0 0,0 1 0,0-1 0,0 0 0,0 0 1,0 0-1,0 0 0,0 0 0,0 1 0,0-1 0,0 0 0,0 0 1,0 0-1,0 0 0,0 0 0,0 1 0,0-1 0,0 0 1,0 0-1,0 0 0,1 0 0,5 8 361,13 9-219,-15-14-48,29 26 291,-26-21-274,1-1 0,0 0 1,1-1-1,11 8 0,-27-17 49,11 7-67,20 20 296,2 18 67,-25-41-469,-1 0 1,1 0 0,-1 0-1,0-1 1,1 1 0,-1 0-1,0 0 1,1 0 0,-1 0-1,0 0 1,0 0 0,0 0-1,0 0 1,0 0 0,0 0-1,0 0 1,0 0 0,-1 0-1,1-1 1,0 1 0,0 0-1,-1 0 1,1 0 0,-1 0 0,0 1-1,-2 5 45,-1 17 61,4-21-101,-1 1 0,1-1 0,-1 1 0,0-1 0,0 0 0,0 0 0,0 1 0,0-1 0,-1 0 0,0 0-1,1 0 1,-1 0 0,-5 5 0,-2 1 29,-2 0 1,1-1-1,-14 9 0,10-8 21,-20 18 0,33-25-107,-1-1-1,0 1 1,0 0 0,0-1 0,0 1 0,-1-1-1,1 1 1,0-1 0,-1 0 0,1 0 0,0 0-1,-1 0 1,1-1 0,-1 1 0,0-1 0,1 1-1,-1-1 1,1 0 0,-1 0 0,0 0 0,1 0-1,-1 0 1,1-1 0,-1 1 0,1-1 0,-1 0-1,1 0 1,-1 0 0,1 0 0,-4-2 0,0-5-3063,6-4 1355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09.5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207 27 4361,'-1'-1'247,"1"-1"1,-1 1-1,1-1 1,-1 0-1,0 1 1,0 0-1,1-1 1,-1 1-1,0-1 0,0 1 1,-1 0-1,1 0 1,0-1-1,0 1 1,0 0-1,-1 0 1,1 0-1,-1 0 1,-1-1-1,2 2-191,1 1 0,-1-1 0,1 0 0,0 0 0,-1 0 1,1 0-1,0 1 0,-1-1 0,1 0 0,0 0 0,-1 1 0,1-1 0,0 0 0,0 1 0,-1-1 0,1 0 0,0 1 1,0-1-1,0 0 0,0 1 0,-1-1 0,1 0 0,0 1 0,0-1 0,0 1 0,0-1 0,0 0 0,0 1 1,-1 1 123,-7 22 521,1 1 0,1 1 1,-5 45-1,3 82 329,6-76-708,-39 383 825,3-39-243,36-393-704,-1 1 0,-2-1 0,-1 0 0,-18 52 0,23-75-151,0 0 0,0 0 0,0 0 0,0 0 0,0 5 0,0 3 61,1-14-100,0 1 0,0 0 0,0 0 0,0 0 0,0 0 0,0 0 0,0 0 0,-1 0 0,1 0 0,0-1 0,0 1 0,0 0 0,0 0 0,0 0 0,-1 0 0,1 0 0,0 0 0,0 0 0,0 0 0,0 0 0,0 0 1,-1 0-1,1 0 0,0 0 0,0 0 0,0 0 0,0 0 0,-1 0 0,1 0 0,0 0 0,0 0 0,0 0 0,0 0 0,0 0 0,-1 1 0,1-1 0,0 0 0,0 0 0,0 0 0,0 0 0,0 0 0,0 0 0,0 0 0,0 1 0,-1-1 0,1 0 0,0 0 0,0 0 0,0 0 0,0 0 0,0 1 0,0-1 0,0 0 0,0 0 0,0 0 0,0 0 0,0 0 0,0 1 0,0-1 0,0 0 0,-2-8-959,3-3-4483,11-13 3747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0.2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404 26 4673,'-9'-4'593,"-1"0"-1,1 0 1,-1 1 0,0 0-1,-11-2 1,15 4-433,0 0 0,-1 0 0,1 1 0,0 0 1,-1 0-1,1 1 0,0 0 0,-1 0 0,-8 2 0,0 4 3,0 1 0,0 0 0,1 1 0,0 1 0,-18 15 1,-6 4 193,29-22-267,3-3-29,0 0 0,1 0-1,-1 0 1,1 1 0,0 0-1,1 0 1,-1 0 0,-3 7 0,-1 4 10,0 0 0,1 1 1,1 0-1,1 1 0,1-1 1,0 1-1,1 0 0,1 1 1,1-1-1,0 21 0,2 12 227,3-1 0,13 76-1,38 119 740,-17-91-768,1 0-158,-28-119-103,2-1 1,23 46-1,-30-70-105,0-1-1,5 17 1,-6-7-2721,-2-15 245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0.5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1 233 4473,'6'-3'1968,"11"3"-895,6 0-177,5-18 24,11 5-192,-3-18-272,10 10-96,9 2-192,2 6-64,16 11-96,-18-23-8,1-2-1040,-1 3-1584,-24-13 1719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0.9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92 4313,'45'-81'1991,"-44"70"-1233,-7 11-99,-14 13 410,18-12-953,-13 10 97,1 1 1,0 1-1,0 0 1,2 0-1,0 1 1,0 1-1,1 0 1,1 1 0,-10 19-1,14-22-104,-2 3 159,-11 32 1,18-42-222,-1 0 0,1 1 0,0-1 1,0 1-1,1-1 0,0 1 0,0-1 1,2 12-1,5 0 26,-6-17-59,0-1-1,0 0 1,-1 0 0,1 0-1,0 0 1,0 1 0,-1-1-1,1 0 1,0 0-1,0-1 1,-1 1 0,1 0-1,0 0 1,0 0-1,-1 0 1,1-1 0,0 1-1,-1 0 1,1-1 0,0 1-1,-1 0 1,1-1-1,0 1 1,0-2 0,22-14 219,-7-4-111,-13 16-105,0-1 0,1 1 1,-1 0-1,1 0 0,5-4 1,-7 7-15,0 0 0,-1 0 1,1 0-1,0 0 1,0 0-1,0 1 0,0-1 1,0 1-1,0-1 1,0 1-1,0 0 1,0-1-1,0 1 0,0 0 1,0 1-1,0-1 1,0 0-1,3 1 0,-1 0 5,1 0 0,-1 1 0,-1-1-1,1 1 1,0 0 0,0 0 0,-1 0-1,1 1 1,-1-1 0,1 1 0,-1 0-1,0 0 1,0 0 0,0 0-1,-1 0 1,1 1 0,-1-1 0,0 1-1,3 4 1,0 6 26,-1 1 1,0 0-1,-1 0 0,0 0 0,-1 0 0,-1 28 0,0-28-27,-2 12 6,1-23-20,-1 0 1,1 1 0,0-1 0,0 0 0,0 0-1,1 0 1,0 0 0,1 6 0,-2-10-20,0 0 0,0 1 1,1-1-1,-1 0 0,0 1 0,0-1 0,0 0 1,0 0-1,1 1 0,-1-1 0,0 0 1,0 1-1,1-1 0,-1 0 0,0 0 0,1 0 1,-1 1-1,0-1 0,0 0 0,1 0 1,-1 0-1,1 0 0,-1 0 0,0 1 0,1-1 1,-1 0-1,0 0 0,1 0 0,-1 0 1,0 0-1,1 0 0,-1 0 0,0 0 0,1 0 1,-1-1-1,0 1 0,1 0 0,-1 0 1,0 0-1,1 0 0,-1 0 0,0-1 0,1 1 1,-1 0-1,0 0 0,1 0 0,-1-1 1,0 1-1,1-1 0,11-12-1403,5-12 478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1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94 85 3929,'47'-74'1956,"-44"64"-954,-10 12-168,-9 12 496,10-6-687,1 0 0,0 0-1,-7 12 1,-5 10 379,13-25-903,1 0 1,-1 0-1,1 0 0,1 0 0,-1 0 0,1 1 1,0 0-1,0-1 0,0 1 0,1 0 1,0 0-1,0 0 0,0 0 0,1 0 1,0 0-1,1 7 0,0-10-77,1-1 0,-1 1 0,1-1 0,0 0-1,-1 0 1,1 0 0,0 0 0,0 0 0,1 0 0,-1 0 0,0 0 0,1-1-1,4 3 1,-7-4-33,43 23 427,-21-11-251,36 24 1,-57-36-182,1 1 1,-1 0-1,0-1 1,0 1-1,0 0 1,0 0-1,0 0 1,-1 0-1,1 0 1,0 0-1,0 0 1,-1 0-1,1 0 1,0 0-1,-1 0 1,1 0 0,-1 0-1,0 1 1,1-1-1,-1 0 1,0 0-1,0 1 1,1-1-1,-1 0 1,0 0-1,-1 3 1,0-1 3,0-1 0,-1 1 0,1 0 0,-1 0 0,1-1 0,-1 1 0,0-1 0,-4 4 0,-5 7 14,-50 84 11,60-97-33,-10 17 2,-2-1 0,0-1 0,-21 19 0,14-11 8,18-21-55,0 1-1,-1 0 1,1-1 0,0 1-1,-1-1 1,1 1-1,-1-1 1,-4 2-1,7-4 5,0 1 0,0-1 0,-1 0-1,1 0 1,0 0 0,0 0 0,0 0-1,0 0 1,-1 1 0,1-1-1,0 0 1,0 0 0,0 0 0,-1 0-1,1 0 1,0 0 0,0 0 0,0 0-1,-1 0 1,1 0 0,0 0 0,0 0-1,-1 0 1,1 0 0,0 0-1,0 0 1,0 0 0,-1 0 0,1 0-1,0 0 1,0 0 0,0-1 0,-1 1-1,1 0 1,0 0 0,0 0-1,0 0 1,0 0 0,-1 0 0,1-1-1,0 1 1,0 0 0,0 0 0,0 0-1,0 0 1,0-1 0,0 1 0,-1 0-1,1 0 1,0 0 0,0-1-1,0 1 1,0 0 0,0 0 0,0-1-1,0 1 1,0 0 0,0 0 0,0 0-1,0-1 1,4-15-2188,6-12 966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1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59 6 3353,'1'-5'7104,"-5"12"-5983,-8 23-382,-13 52 0,23-70-523,0 0 0,-1 22 0,0 0 164,-1-21-227,3-10-103,0 1 1,0 0-1,1-1 1,-1 1-1,1 0 1,0 0-1,-1-1 1,2 1 0,-1 0-1,0-1 1,2 6-1,1 5 82,1 0 0,0-1 1,1 0-1,0 1 0,1-2 0,1 1 0,0-1 0,0 0 1,11 12-1,-16-22-126,-1-1 0,1 0 1,-1 0-1,1 0 0,0 0 0,-1 0 1,1 0-1,0 0 0,0-1 0,0 1 1,-1 0-1,1-1 0,0 0 0,0 1 1,0-1-1,3 0 0,10 2-8,77 11-1651,-65-12 1104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2.1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1 4345,'-14'0'5273,"14"7"-3761,8 7-575,-6-5-17,2-1-200,5 5-152,-7 6-232,10 10-128,3 13-136,-11-11-48,7-5-24,-13-18-24,0 0-120,14 5-536,-3-11-2721,7 4 2361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2.5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25 5561,'-21'-15'2545,"17"6"-929,-3 10-424,7 7-648,2 11-79,-2-7-401,9 9-56,5 4-24,7-10-24,1 4 8,3-9-649,10-5 513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2.9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0 5345,'14'118'2502,"-14"-114"-2352,1 0 1,-1 0-1,0 0 1,-1-1-1,1 1 0,-1 0 1,0 0-1,0 0 1,0 0-1,0 0 1,-3 5-1,2-6-14,0 0-1,0-1 1,-1 1-1,0 0 1,1-1 0,-1 1-1,-6 3 1,-2 2 181,-13 14 343,14-12-271,-1 0-1,-24 15 1,15-15-142,15-8-183,1 1 0,-1-1 0,0 1 0,0 0 0,1 0 0,0 0 0,0 1 0,0 0 0,0 0 0,0 0 0,-3 5 0,3-3-11,1-1 0,0 1 0,0 0 0,0 0 1,1 0-1,0 1 0,0-1 0,1 0 0,0 1 0,-1 8 0,2-13-46,0 0-1,1 1 0,-1-1 0,1 1 0,-1-1 1,1 0-1,0 0 0,-1 1 0,1-1 0,0 0 0,1 0 1,-1 0-1,0 0 0,1 0 0,-1 0 0,1 0 1,-1 0-1,1-1 0,0 1 0,0 0 0,0-1 0,0 0 1,0 1-1,0-1 0,0 0 0,0 0 0,0 0 1,1-1-1,-1 1 0,3 0 0,70 14 176,-22-5-93,-46-9-267,1 0 1,0 0 0,-1 0-1,1-1 1,0 0-1,0 0 1,-1-1-1,1 0 1,0 0-1,-1-1 1,1 0-1,-1 0 1,0-1-1,0 0 1,13-8 0,0-6-812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3.2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25 111 4073,'-8'-24'1155,"5"16"-545,0 0 0,0 0-1,1 0 1,0 0-1,1 0 1,0-1-1,0-11 1,4 11 398,3 9-427,-5 1-547,-1-1 1,1 1-1,0 0 1,0 0-1,0 0 1,-1 0-1,1 0 1,0 0 0,-1 0-1,1 0 1,-1 0-1,1 0 1,0 2-1,31 143 1032,62 120-122,-56-154-676,30 140 0,-20-65-84,-36-143-114,8 57-1,-18-92-311,0-8 19,0-11-2944,-2 8 2051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13.5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1 266 1816,'83'57'1662,"-80"-55"-1478,-1 1 0,1-1 1,-1 0-1,1 1 0,-1-1 0,0 1 0,0 0 1,0-1-1,0 1 0,-1 0 0,1 0 0,1 5 1,1 2 894,-4-9-1034,0-1 1,0 0-1,0 0 1,0 0-1,0 0 0,0 0 1,0 0-1,0 0 0,0 0 1,0 0-1,0 1 0,1-1 1,-1 0-1,0 0 0,0 0 1,0 0-1,0 0 0,0 0 1,0 0-1,0 0 0,0 0 1,0 0-1,0 0 0,1 0 1,-1 0-1,0 0 0,0 0 1,0 0-1,0 0 0,0 0 1,0 0-1,0 0 0,1 0 1,-1 0-1,0 0 0,0 0 1,0 0-1,0 0 0,0 0 1,0 0-1,0 0 0,0 0 1,1 0-1,-1 0 0,0 0 1,0 0-1,0 0 0,0 0 1,5-7 999,2-11-28,12-44 597,18-64-410,-33 108-1060,0 0 0,-2-1 1,0 0-1,-2-33 0,-5 27 12,5 25-159,0-1 0,0 1 0,-1-1 0,1 1 1,0 0-1,0-1 0,0 1 0,-1-1 0,1 1 1,0-1-1,0 1 0,-1 0 0,1-1 0,0 1 0,-1-1 1,1 1-1,0 0 0,-1 0 0,1-1 0,-1 1 1,1 0-1,0 0 0,-1-1 0,1 1 0,-1 0 1,1 0-1,-1 0 0,1 0 0,-1-1 0,1 1 1,-1 0-1,1 0 0,-1 0 0,1 0 0,-1 0 0,1 0 1,-1 1-1,1-1 0,-1 0 0,1 0 0,-1 0 1,0 1-1,-2 1-30,0 0 0,0 1 0,1 0 0,-1 0 0,0-1 0,1 1 0,0 1 1,0-1-1,0 0 0,0 0 0,0 1 0,1-1 0,0 1 0,-1 0 0,1-1 0,0 5 0,-2 10-11,0-1 0,1 21-1,1-35 40,0 31 55,2 1 0,7 53 0,-6-72-17,2 1 0,0 0 0,0-1 0,2 0 0,0 0 0,1-1 0,9 17 0,-13-28-22,-1 0 1,1 0 0,0-1 0,7 7-1,-10-9-29,0-1 0,1 1 0,-1-1-1,1 1 1,-1-1 0,1 0 0,-1 1-1,1-1 1,-1 0 0,1 0 0,-1 1-1,1-1 1,-1 0 0,1 0 0,-1 0-1,1 0 1,-1 1 0,1-1 0,0 0-1,-1 0 1,1 0 0,-1 0 0,1 0-1,-1-1 1,1 1 0,0 0 0,-1 0-1,1 0 1,-1 0 0,1-1 0,-1 1-1,1 0 1,-1 0 0,1-1 0,-1 1-1,1 0 1,0-1 0,9-6-957,9 1 406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25.3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198 72 1680,'-12'-62'805,"7"52"-240,1 11-278,4 0-225,-1 0 0,1 0-1,-1 0 1,1 0 0,0 0 0,-1 0-1,1 0 1,0 0 0,0 0 0,0 0 0,0 0-1,0 0 1,0 0 0,0 1 0,4 16 53,1 0 0,9 26 0,-6-23-48,0 2 58,18 35 1,-2-7-16,37 133 95,-30-97-62,-11-36 79,-19-48-83,0-1 1,1 1-1,-1 0 1,1 0 0,-1-1-1,4 5 1,2-5 1185,-7-2-1245,1 0-1,-1-1 1,1 1-1,-1-1 1,0 1-1,1 0 1,-1-1 0,0 1-1,0-1 1,1 1-1,-1-1 1,0 1-1,0-1 1,0 1-1,0-1 1,1 0 0,-1 1-1,0-2 1,-3-11 821,3 10-882,-2-18 62,-1 0 1,0 0-1,-2 0 1,0 1 0,-13-33-1,-37-117 147,52 160-221,-1-1-18,0-1 0,-1 1 0,0 0 0,-1 1 0,0-1 0,0 1 0,-1 0-1,-1 0 1,-12-12 0,20 22 8,0-1 1,-1 1-1,1 0 0,0-1 0,-1 1 0,1 0 0,-1 0 0,1-1 0,0 1 0,-1 0 0,1 0 1,-1 0-1,1 0 0,-1-1 0,1 1 0,-1 0 0,1 0 0,-1 0 0,1 0 0,-1 0 0,1 0 1,-1 0-1,1 1 0,-2-1 0,-6-1-45,1-2 26,6 3 21,1-1-1,0 1 0,0 0 0,-1 0 0,1-1 0,0 1 0,0 0 0,-1 0 0,1 0 1,0 0-1,0 0 0,-1 0 0,1-1 0,0 1 0,-1 0 0,1 0 0,0 0 0,0 0 1,-1 0-1,1 0 0,0 0 0,-1 0 0,1 0 0,0 0 0,-1 0 0,1 1 0,-1-1 1,-2 17-43,3-15 42,-1-1 0,1 1 1,0-1-1,1 1 1,-1-1-1,0 1 1,0 0-1,1-1 0,-1 1 1,1-1-1,-1 1 1,1-1-1,1 3 0,2 5-1,0 9-4,0 3-2,-4-20 10,0-1-1,0 1 0,0-1 0,0 1 0,1-1 0,-1 0 0,0 1 0,0-1 0,0 1 0,1-1 0,-1 1 1,0-1-1,1 0 0,-1 1 0,0-1 0,1 0 0,-1 1 0,0-1 0,1 0 0,-1 0 0,1 1 0,-1-1 1,0 0-1,1 0 0,-1 0 0,1 1 0,0-1 0,-1 0 12,9 0 5,20 4-14,1-2 1,50-3-1,-71 1-3,0 0 1,0 1-1,-1 0 1,1 0-1,0 1 1,-1 0-1,1 1 1,-1 0-1,10 5 1,-16-7-2,0 0 1,0 0-1,0-1 1,0 1-1,0 1 1,0-1-1,-1 0 0,1 0 1,0 1-1,-1-1 1,1 1-1,-1-1 1,0 1-1,1 0 1,-1-1-1,0 1 0,0 0 1,0 0-1,0 0 1,-1 0-1,1 0 1,0 0-1,-1 0 0,1 0 1,-1 0-1,0 0 1,0 0-1,0 1 1,0-1-1,0 3 0,-2 3 11,0 0-1,-1-1 1,1 1-1,-1-1 0,-1 0 1,1 0-1,-6 7 0,-13 20 138,-2-1 0,-54 58 0,-67 46 227,92-89-295,25-21-40,1 2 1,-43 59 0,67-84-86,0 1 1,1 0 0,-1 0 0,1 0 0,0 0-1,1 1 1,-1-1 0,1 0 0,0 1 0,0-1-1,0 1 1,1-1 0,0 1 0,0-1 0,2 10-1,-1 5-648,-1 10 107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48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23 1832,'-10'-3'1359,"0"0"0,1 0 0,-15-7 0,19 7-950,7 4-83,-3-1-321,1-1-1,0 1 1,0 0-1,0 0 1,0 0-1,0 0 1,0 0-1,0 0 1,-1 0-1,1 0 1,0 0-1,0 0 1,0 1-1,0-1 1,0 0-1,0 0 1,0 0 0,0 0-1,-1 0 1,1 0-1,0 0 1,0 0-1,0 0 1,0 0-1,0 0 1,0 0-1,0 0 1,0 0-1,0 0 1,0 1-1,0-1 1,0 0-1,-1 0 1,1 0-1,0 0 1,0 0-1,0 0 1,0 0-1,0 0 1,0 1-1,0-1 1,0 0-1,0 0 1,0 0-1,0 0 1,0 0-1,0 0 1,0 0-1,0 1 1,0-1-1,0 0 1,0 0-1,1 0 1,-1 0-1,0 0 1,0 0-1,0 5 19,3 7-9,1 0 0,1 0-1,0-1 1,0 0 0,1 0-1,9 12 1,-11-17 1,1 0-1,0-1 1,1 1-1,0-1 1,6 4 0,2 4 62,-14-13-74,1 0 0,-1 0 0,0 0-1,0 0 1,0 0 0,0 1 0,0-1-1,0 0 1,0 0 0,1 0 0,-1 0-1,0 0 1,0 1 0,0-1-1,0 0 1,0 0 0,0 0 0,0 0-1,0 1 1,0-1 0,0 0 0,0 0-1,0 0 1,0 0 0,0 1 0,0-1-1,0 0 1,0 0 0,0 0 0,0 0-1,0 0 1,0 1 0,0-1 0,0 0-1,-1 0 1,1 0 0,0 0-1,0 0 1,0 1 0,0-1 0,0 0-1,0 0 1,0 0 0,-1 0 0,1 0-1,0 0 1,0 0 0,0 0 0,0 1-1,0-1 1,-1 0 0,1 0 0,0 0-1,0 0 1,0 0 0,-1 0 0,20 34 866,50 58-678,-63-85-172,-1 1 1,-1 0-1,1-1 0,-1 1 1,-1 1-1,6 15 1,1 5 60,49 102 95,-33-77-108,-17-38-17,-1 1 0,0 0-1,-2 1 1,9 33 0,0 16 123,-8-38-10,-1 0-1,4 46 1,-10-69-126,1 0 0,0 0-1,1 0 1,2 8 0,-2-9 3,-1-1-1,0 1 0,0 0 1,0-1-1,0 1 1,-1 0-1,1 0 0,-1 4 1,-1-8-26,1-1 1,0 1 0,0 0-1,0-1 1,-1 1 0,1-1-1,0 1 1,0-1 0,-1 0-1,1 1 1,0-1 0,-1 1-1,1-1 1,-1 1 0,1-1-1,0 0 1,-1 1 0,1-1-1,-1 0 1,1 0-1,-1 1 1,0-1 0,-4-1 523,5-9 203,6-12-724,1-1 0,1 1-1,1 1 1,1 0 0,1 0 0,1 1-1,1 0 1,22-26 0,-15 19 2,-5 6 10,1 1 0,24-23-1,-14 20 6,1 2 0,1 1 0,0 0 0,36-16 0,46-28-22,-106 61-15,-3 3 2,-1-1 0,1 1 0,0-1 0,-1 1 1,1-1-1,-1 1 0,1-1 0,0 1 0,0-1 0,-1 1 0,1 0 1,0 0-1,0-1 0,-1 1 0,1 0 0,0 0 0,0 0 0,-1 0 1,1 0-1,0 0 0,0 0 0,0 0 0,-1 0 0,1 0 1,0 0-1,0 1 0,0-1 0,-1 0 0,1 0 0,0 1 0,-1-1 1,1 1-1,0-1 0,-1 1 0,1-1 0,0 1 0,-1-1 0,2 2 1,4 4-1,0 1 1,0 0 0,-1 0 0,0 0-1,0 1 1,0 0 0,4 11 0,-7-15 2,0 0 3,0-1 1,-1 1-1,1 0 1,-1 0-1,0-1 1,0 1-1,0 0 1,0 0-1,-1 0 1,0 0-1,1 0 0,-1 0 1,-1 0-1,1 0 1,-1 0-1,-1 7 1,2-6 7,-1-1-1,1 1 1,0-1 0,2 9 0,-1-9 5,-1-1 1,1 0-1,-1 1 1,0-1 0,0 0-1,0 1 1,0-1-1,-1 0 1,-1 7-1,2-10-33,0 0-1,0 0 1,0 1-1,0-1 1,0 0-1,0 0 1,-1 1 0,1-1-1,0 0 1,0 0-1,0 0 1,0 1-1,0-1 1,-1 0-1,1 0 1,0 0-1,0 0 1,0 1-1,0-1 1,-1 0-1,1 0 1,0 0-1,0 0 1,-1 0-1,1 0 1,0 0 0,0 0-1,-1 1 1,1-1-1,0 0 1,0 0-1,0 0 1,-1 0-1,1 0 1,0 0-1,0 0 1,-1 0-1,1-1 1,0 1-1,0 0 1,-1 0-1,1 0 1,0 0-1,0 0 1,0 0 0,-1 0-1,1 0 1,0-1-1,0 1 1,0 0-1,-1 0 1,1 0-1,0 0 1,0-1-1,0 1 1,0 0-1,-1 0 1,1 0-1,0-1 1,0 1-1,0 0 1,0 0-1,0-1 1,0 1 0,0 0-1,0 0 1,0-1-1,0-1-549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58.0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150 488 3481,'2'-10'419,"0"1"0,1-1 1,0 1-1,1 0 0,8-17 1,5-10-198,26-49 236,-18 38-207,-22 40-192,1-1-1,-1 1 1,0-1 0,-1 0-1,0 0 1,0 0-1,-1 0 1,0 0 0,0 0-1,-1 0 1,0 0 0,0 0-1,-1 0 1,0 0-1,-4-12 1,3 14 51,0-1 0,-1 1 0,0 0 0,0 0 0,-1 0-1,0 1 1,0-1 0,0 1 0,-1 0 0,1 0 0,-1 0 0,-1 1 0,1-1 0,0 1 0,-1 1-1,0-1 1,0 1 0,-10-4 0,10 5-35,0 0 0,1 0 0,-1 1 0,0 0-1,0 0 1,0 0 0,-1 1 0,1 0 0,0 0 0,0 0 0,0 1 0,0 0-1,-12 4 1,14-4-69,-1 1-1,1 0 1,-1 0-1,1 0 0,0 1 1,0-1-1,0 1 1,0 0-1,0 0 0,1 1 1,-1-1-1,1 1 1,0-1-1,0 1 0,0 0 1,0 0-1,1 1 1,-3 4-1,2 3-6,-1 0 1,1 0-1,1 0 0,0 0 0,1 0 1,0 0-1,1 0 0,0 0 0,4 20 1,3 13 33,17 53 1,-15-65-14,-4-13-8,1-2 0,1 1-1,18 34 1,-21-46-6,1 1 0,0 0-1,0-1 1,1 0 0,0 0 0,0-1 0,0 0-1,1 0 1,0 0 0,14 8 0,-17-12-16,0-1 1,0 1-1,1-1 1,-1 0-1,0 0 0,1-1 1,-1 1-1,0-1 1,1 0-1,-1 0 1,1 0-1,-1-1 1,5 0-1,1-2-237,0 1-1,0-1 1,0-1-1,14-7 1,13-15-1068,5-6 507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58.5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380 56 2649,'0'-2'102,"0"0"1,0-1 0,0 1 0,-1 0 0,1 0-1,-1-1 1,0 1 0,1 0 0,-1 0 0,0 0 0,0 0-1,-1 0 1,1 0 0,0 0 0,-1 0 0,1 1-1,-1-1 1,1 0 0,-1 1 0,0-1 0,0 1-1,1 0 1,-1 0 0,0-1 0,0 1 0,0 0 0,-1 1-1,1-1 1,0 0 0,0 1 0,0-1 0,-4 0-1,-2 0-59,0 0 0,0 1 0,0 0 0,0 0-1,0 1 1,0 0 0,0 0 0,-10 3 0,-3 3-31,-1 0 1,2 2-1,-1 0 1,-28 17-1,42-21-10,-1 0 0,1 0 1,0 1-1,1 0 0,-1 0 0,1 0 0,0 1 0,1 0 0,-1 0 1,1 0-1,1 1 0,0 0 0,0 0 0,-3 9 0,0 6 9,1 0 0,0 0 0,2 1 0,-1 24 0,5-40 13,1 0 0,-1 0 0,1 0 0,1 0 0,-1 0 0,1 0 0,1 0 0,3 10 0,-4-14 1,0 0 0,1 0 0,-1 0 1,1 0-1,-1 0 0,1-1 0,1 1 0,-1-1 0,0 0 1,1 0-1,-1 0 0,1 0 0,0-1 0,6 4 1,-8-5-9,0 0 1,0-1 0,-1 1 0,1-1-1,0 1 1,0-1 0,0 0 0,0 1 0,0-1-1,0 0 1,0-1 0,0 1 0,2 0 0,6-1 57,-5 1-31,0 0 1,0-1-1,0 1 1,0-1-1,0 0 1,0 0-1,-1 0 1,1-1-1,0 1 1,-1-1 0,8-4-1,-9 3-11,-1 1-1,1 0 0,0-1 1,-1 1-1,0-1 1,0 0-1,1 0 0,-2 0 1,1 0-1,0 0 1,-1 0-1,1-1 1,-1 1-1,0 0 0,0-1 1,1-6-1,8-83 557,-4 24-158,-4 55-333,0 0-1,-1 0 1,-1 0-1,0 0 1,-1 0-1,-1 0 1,0 0-1,0 1 0,-2-1 1,0 0-1,0 1 1,-12-23-1,12 22 54,4 24 49,0 11-196,2-1 0,0 1 0,1-1 0,1 0 0,1 0 0,1 0 0,1 0 0,12 25 0,64 112 25,-75-145-37,0 0 0,1 0 0,1-1 0,0 0 0,1-1 0,0 0 0,0-1 0,1 0 0,1-1 0,24 14 0,-36-22-61,0 0 0,-1 1-1,1-1 1,0 0 0,-1 0-1,1 0 1,0 0-1,0 0 1,-1 0 0,1 0-1,0 0 1,-1 0 0,1 0-1,0 0 1,0 0-1,-1 0 1,1 0 0,0-1-1,-1 1 1,1 0 0,0-1-1,-1 1 1,1 0 0,0-1-1,-1 1 1,1-1-1,-1 1 1,1-1 0,-1 1-1,1-1 1,-1 1 0,1-2-1,1 1-81,9-14-753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58.9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29 235 6881,'-3'3'160,"0"0"-1,1 0 1,-1 0-1,1 0 0,0 0 1,0 1-1,0-1 1,0 1-1,1-1 0,-1 1 1,1 0-1,0-1 1,0 1-1,0 0 0,1 0 1,-1 0-1,1 0 1,0 0-1,0 0 0,1 5 1,2 8-240,1 0 1,0-1-1,10 24 0,-12-33 201,8 18-112,0-1-1,2-1 0,1 1 1,18 24-1,-2-10 61,47 49 1,-74-85-50,-1 0 1,1 0-1,0-1 1,0 1 0,0-1-1,0 1 1,0-1 0,1 0-1,-1 0 1,3 1-1,-3-1-1,-1-1 0,0 0-1,0 0 1,1 0-1,-1 0 1,0 0 0,0 0-1,1 0 1,-1 0-1,0 0 1,0-1 0,0 1-1,1 0 1,-1-1 0,0 1-1,0-1 1,0 0-1,0 1 1,0-1 0,0 0-1,0 0 1,2-1-1,1-3 60,1 0-1,-1 0 0,0 0 0,-1-1 0,1 1 0,-1-1 1,0 0-1,-1 0 0,1 0 0,-1 0 0,2-10 1,0-7 264,3-45 1,-3 17 3,3 7-69,2-31 126,-5 19-171,7 6-93,-12 37-109,0 0-1,-4-19 1,0-7 5,3 31-31,1 1 0,0 1 0,-1-1-1,-1 0 1,-4-12 0,-1 1 0,4-7-6,0 13-5,3 9-2,0 1 0,0-1 0,0 0-1,1 0 1,-1 1 0,1-1 0,0 0 0,0 0 0,0 0-1,0 0 1,1-3 0,-1 6 7,0 0 0,0-1 0,0 1 0,0 0 0,0 0 0,1 0 0,-1 0 0,0 0-1,0-1 1,0 1 0,1 0 0,-1 0 0,0 0 0,0 0 0,1 0 0,-1 0 0,0 0 0,0 0 0,1 0 0,-1 0 0,0 0 0,0 0 0,0 0 0,1 0 0,-1 0 0,0 0-1,0 0 1,1 0 0,-1 0 0,0 0 0,0 0 0,1 0 0,-1 0 0,0 0 0,0 1 0,0-1 0,1 0 0,-1 0 0,0 0 0,0 0 0,0 1 0,0-1 0,0 0-1,1 0 1,-1 0 0,0 1 0,0-1 0,0 0 0,19 16-51,-4-4 26,7 9-44,-18-16-365,1 0 0,0-1 0,0 0 0,10 7-1,15 6-2328,1 5 961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59.3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155 408 6497,'3'-13'849,"1"0"0,1 0 0,11-21 0,-10 21-869,0 0 0,6-21 0,-8 19 41,0 1 0,-2-1 0,0 0 1,0 0-1,-1 0 0,-1-1 0,-1 1 1,0 0-1,-1 0 0,-1 0 0,0 0 1,-9-24-1,10 33-13,0 0 1,0 0-1,-1 1 1,0-1-1,-5-6 1,8 11-7,-1 0 1,0 0 0,0 0-1,0 0 1,0 0 0,0 0 0,-1 0-1,1 0 1,0 0 0,0 1-1,-1-1 1,1 0 0,0 1 0,-1-1-1,1 1 1,0-1 0,-1 1-1,1 0 1,-1 0 0,1 0-1,-1-1 1,1 1 0,0 0 0,-1 1-1,1-1 1,-1 0 0,1 0-1,-1 1 1,-2 0 0,-1 2 5,-1-1 0,0 1 0,1 0 0,0 1 0,0-1 0,0 1 1,0 0-1,0 0 0,1 1 0,0-1 0,-1 1 0,2 0 0,-7 10 0,2-4 12,1 1-1,1 0 1,0 0-1,0 0 1,1 1 0,0-1-1,2 1 1,-5 24-1,3-11 30,2 1 0,1 0 0,0-1 0,5 43 0,-1-51-34,0 1 0,2 0 1,0-1-1,1 0 0,1 0 0,1 0 1,9 17-1,-14-31-89,0 0 0,0 0-1,1 0 1,0-1 0,-1 1 0,1-1 0,0 0-1,1 0 1,-1 0 0,1 0 0,-1-1 0,1 1 0,0-1-1,0 0 1,0 0 0,0 0 0,0-1 0,0 1-1,1-1 1,-1 0 0,0 0 0,1-1 0,-1 1 0,1-1-1,-1 0 1,0 0 0,1 0 0,-1-1 0,1 0-1,-1 0 1,0 0 0,1 0 0,-1-1 0,7-3-1,-5 2-87,-1-1 0,0 0 0,0 0 0,6-7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49:59.6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220 7 3577,'16'-6'2178,"-13"7"-1719,-8 4 95,0-1-452,-1-1-31,0 2-1,0-1 0,1 0 0,-7 8 0,10-10-46,0 0 1,1 0-1,-1 1 0,1-1 0,0 0 0,-1 1 1,1-1-1,0 1 0,1-1 0,-1 1 0,0 0 0,1-1 1,-1 1-1,1 0 0,0 5 0,1-1 74,0 0 0,0 0 0,1 0 0,0-1 0,4 12 0,-2-7 166,0 0-1,4 20 1,3 5 261,-5-20-242,-5-14-239,1 1 0,-1 0 0,1-1-1,-1 1 1,1-1 0,0 1 0,0-1-1,0 0 1,0 0 0,0 0 0,1 0-1,2 2 1,-1-1 1,0 0 0,0 1 0,0-1 0,-1 1 0,1 0 1,2 5-1,2 1 17,0-1 0,1 1 1,0-1-1,13 10 0,8 8 280,-29-26-307,0-1-1,-1 1 1,1 0 0,0 0 0,0 0-1,0 0 1,-1-1 0,1 1-1,-1 0 1,1 0 0,0 0 0,-1 0-1,0 1 1,1-1 0,-1 0-1,1 1 1,-2-1-17,1-1-1,0 1 1,0 0 0,-1-1-1,1 1 1,0-1-1,-1 1 1,1-1 0,-1 1-1,1-1 1,-1 1 0,1-1-1,-1 0 1,1 1 0,-1-1-1,1 0 1,-2 1-1,1 0 4,-1 0 0,1-1 0,0 1 0,-1 0 0,1 0 0,0 0 0,0 0 0,0 1 0,0-1 0,0 0 0,0 0 0,0 1 0,0-1 0,1 0 0,-1 1 0,0-1 0,1 1 0,-1 1 0,0 0-6,1 0 0,-1 0 0,0-1 1,0 1-1,0 0 0,-1-1 1,1 1-1,-1-1 0,1 1 0,-1-1 1,0 0-1,0 0 0,0 1 0,0-1 1,0-1-1,-1 1 0,1 0 0,0 0 1,-4 1-1,2 0-3,-1 0 1,1 1 0,0 0 0,0 0 0,0 1 0,1-1 0,-4 7 0,-14 15 13,-45 31-4,54-46-36,0-1 0,-1 0 0,-27 15 0,23-15-363,-28 22 1,40-28-32,1 0 0,-1 1-1,1 0 1,0 0 0,0 0-1,0 0 1,1 0 0,0 1-1,-5 10 1,1 4-1090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0.4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173 154 6361,'3'-29'1141,"-1"-59"-1,-2 87-1098,0-1 0,0 1 0,-1-1 0,1 0 1,-1 1-1,1-1 0,-1 1 0,1-1 0,-1 1 0,0 0 0,0-1 1,0 1-1,0 0 0,0-1 0,0 1 0,0 0 0,0 0 0,0 0 1,-1 0-1,1 0 0,0 0 0,-1 0 0,1 0 0,0 1 0,-4-2 1,2 1 16,-1 0 1,0 1-1,0-1 1,1 1-1,-1 0 1,-7 1-1,9-1-27,0 0-28,0 0 0,0 1 1,-1 0-1,1-1 0,0 1 0,0 0 0,0 0 0,0 0 0,0 0 0,0 0 0,1 1 0,-1-1 1,0 0-1,1 1 0,-1-1 0,1 1 0,-1 0 0,-2 3 0,-9 9-35,4-7 6,6-5 18,0-1 0,0 1 0,1 0 0,-1 1 0,1-1 0,0 0 0,0 1 0,0-1 0,-3 6 0,1-2-3,1 1 0,0 0 1,0 0-1,1 1 0,0-1 0,0 0 0,1 1 0,0-1 1,0 1-1,1 12 0,-4 29-18,3-43 23,0 0 1,0 0-1,1 0 1,0 0-1,0 0 0,0 0 1,2 7-1,-2-11 6,1-1 1,-1 0 0,1 1-1,0-1 1,-1 0-1,1 1 1,0-1 0,0 0-1,0 0 1,-1 0-1,1 0 1,1 0-1,-1 0 1,0 0 0,0 0-1,0 0 1,0 0-1,1-1 1,-1 1 0,0 0-1,1-1 1,-1 1-1,0-1 1,1 0-1,-1 1 1,1-1 0,-1 0-1,0 0 1,1 0-1,-1 0 1,1 0 0,-1 0-1,1 0 1,-1 0-1,0-1 1,3 0-1,-2 0 14,1 0-1,-1 1 0,0-2 1,1 1-1,-1 0 0,0 0 0,0-1 1,0 1-1,0-1 0,0 0 0,-1 1 1,1-1-1,0 0 0,-1 0 1,1 0-1,-1 0 0,0 0 0,0-1 1,2-3-1,2-7 111,0 0-1,4-18 1,-7 24-66,-1 2-25,0 0-1,0 1 1,0-1-1,-1 0 0,0 0 1,0 0-1,0 1 1,0-1-1,-1 0 1,0 0-1,0 1 1,0-1-1,-4-8 0,3 4 14,4 8-78,3 5-183,64 77 204,-64-76 10,0 1 0,0 0 0,0 0 0,-1 1 0,0-1 0,0 1 0,3 8 0,-4-7 6,1-1 0,0 1 0,0-1 0,1 0 0,0 0 1,0 0-1,0-1 0,10 9 0,3 1-4,33 21 1,-30-22-47,0-2-340,0-9 200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0.8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1 293 5817,'0'-22'1690,"3"47"-1279,9 43-422,18 74 146,-29-135-115,-1-5-3,1 0 0,-1 1 0,1-1 0,-1 0 1,0 1-1,0-1 0,0 0 0,-1 1 1,1-1-1,-1 4 0,1-6 3,-1 0-1,1 1 1,0-1-1,0 0 1,0 0 0,0 0-1,0 0 1,-1 0-1,1 0 1,0 1 0,0-1-1,0 0 1,0 0-1,-1 0 1,1 0-1,0 0 1,0 0 0,0 0-1,-1 0 1,1 0-1,0 0 1,0 0 0,0 0-1,-1 0 1,1 0-1,0 0 1,0 0 0,0 0-1,0 0 1,-1 0-1,1 0 1,0 0-1,0 0 1,0-1 0,0 1-1,-1 0 1,1 0-1,0 0 1,0 0 0,0 0-1,0 0 1,0-1-1,-1 1 1,1 0 0,0 0-1,0 0 1,0 0-1,0 0 1,0-1-1,-7-8 804,6-13-440,0 1 1,3-24 0,-1-6-264,-1 10-31,2 1 1,9-46-1,-9 73-71,0 0-1,2 0 1,-1 0 0,2 0-1,0 1 1,0 0 0,1 0 0,1 0-1,0 1 1,14-18 0,-15 22-20,12-12-54,24-22 0,-41 40 53,0 1-1,0-1 1,0 1-1,0-1 1,0 1-1,0-1 1,0 1-1,0-1 1,0 1 0,0 0-1,0 0 1,0-1-1,0 1 1,0 0-1,0 0 1,0 0-1,0 0 1,0 0-1,0 1 1,0-1-1,1 0 1,-1 0-1,0 1 1,0-1 0,0 0-1,0 1 1,1 0-1,2 2 0,0 0 0,0 0-1,0 0 1,5 6 0,-1-1-3,5 4-19,20 15-2325,-20-18 1462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1.1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0 280 3129,'110'88'1684,"-108"-86"-1614,0-1 0,0 1 0,0-1 0,0 0 0,0 0 0,1 0 0,-1 0 1,0 0-1,4 0 0,-6-1-37,1 0 1,0 0 0,-1 0 0,1 0-1,0 0 1,-1-1 0,1 1 0,-1 0-1,1 0 1,0 0 0,-1-1 0,1 1 0,-1 0-1,1-1 1,-1 1 0,1-1 0,0 0-1,3-2 126,-1 0 1,1-1-1,-1 1 0,0-1 0,-1 0 0,1 0 1,-1 0-1,1 0 0,-1-1 0,2-7 0,0-1 129,-1 0 0,1-19 0,2-5-61,0 11-107,16-37-1,-7 20-55,-14 39-56,0 1 0,0-1 0,0 0 0,-1 0 0,1 0 0,-1 0 1,0 1-1,0-1 0,-1 0 0,1 0 0,-1 0 0,0 0 0,0 1 0,0-1 0,0 0 0,0 1 0,-3-5 0,3 7 4,1-1 0,-1 1 1,0-1-1,1 1 0,-1 0 0,0-1 0,0 1 0,0 0 0,0-1 0,-1 1 0,1 0 0,0 0 0,0 0 0,-1 0 0,1 0 0,-1 1 1,1-1-1,0 0 0,-1 0 0,0 1 0,1-1 0,-1 1 0,1 0 0,-1-1 0,0 1 0,1 0 0,-1 0 0,-1 0 0,1 0-2,0 1-1,0-1 0,0 1 0,0 0 1,0 0-1,0 0 0,0 0 0,0 0 1,0 0-1,1 0 0,-1 1 0,0-1 1,1 1-1,-1-1 0,1 1 0,0-1 1,-1 1-1,1 0 0,0 0 0,0 0 1,0 0-1,-1 2 0,-6 22 41,1 0 1,-6 38-1,12-57-24,-1 0-1,0-1 1,-4 13 0,4-16-16,1 1 0,0-1 1,0 1-1,0-1 0,1 1 1,-1 0-1,1 0 1,0-1-1,0 1 0,0 0 1,1-1-1,-1 1 0,1 0 1,0-1-1,0 1 1,0 0-1,1-1 0,-1 1 1,1-1-1,-1 0 1,1 0-1,0 0 0,1 0 1,4 6-1,2 1 1,0 0 0,1-1 0,1 0 0,-1 0 0,18 9 0,-23-15-43,1 0 1,0 0-1,-1 0 0,1-1 0,1 0 1,-1 0-1,0-1 0,0 1 1,1-1-1,-1-1 0,0 1 1,1-1-1,-1 0 0,1-1 1,-1 0-1,0 0 0,1 0 1,-1-1-1,0 1 0,10-6 0,24-13-301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7.8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91 8002,'0'0'85,"0"-1"0,0 1 1,0-1-1,0 0 0,0 1 1,0-1-1,0 1 0,0-1 0,1 0 1,-1 1-1,0-1 0,0 1 1,1-1-1,-1 1 0,0-1 1,1 1-1,-1-1 0,1 1 1,-1-1-1,1 1 0,-1 0 0,0-1 1,1 1-1,0-1 0,-1 1 1,1 0-1,-1 0 0,1-1 1,-1 1-1,1 0 0,-1 0 1,1 0-1,0 0 0,-1 0 0,1-1 1,0 1-1,-1 0 0,1 0 1,-1 1-1,2-1 0,3 0-128,-1 1 1,1 0-1,0 0 0,0 0 0,4 2 0,44 20 67,-52-22-21,1 0-1,0 0 0,0 0 1,-1 0-1,1 0 0,0 0 1,-1 0-1,1 1 0,-1-1 1,1 1-1,1 2 0,5 10 43,0 0-1,7 21 0,0-1 49,-5-11 78,9 32 0,-7-20 58,-2 6 203,-9-33-339,1-1 0,0 1 0,4 10 0,10 21 212,-16-37-290,1 0-1,0 0 1,-1 1 0,1-1-1,-1 0 1,0 1 0,0-1-1,0 0 1,0 0 0,0 1 0,0-1-1,-1 0 1,0 4 0,-6 5 73,6-10-80,0 0 0,0 0 0,0 0 0,1 1 0,-1-1 0,1 0 0,-1 0 0,1 1 1,-1-1-1,1 0 0,-1 3 0,-2 8 55,2-12-57,1 1-1,0 0 1,-1 0 0,1 0 0,0 0-1,0 0 1,0-1 0,-1 1 0,1 0 0,0 0-1,0 0 1,0 0 0,1 0 0,-1 0-1,0 0 1,0 0 0,1 1 0,-1-2-4,0 0 1,0 0 0,0 1-1,0-1 1,1 0 0,-1 0-1,0 1 1,0-1 0,0 0-1,0 1 1,0-1 0,0 0-1,0 1 1,0-1 0,0 0-1,0 1 1,0-1 0,0 0-1,0 0 1,0 1 0,0-1-1,0 0 1,0 1 0,-1-1-1,1 0 1,0 1 0,0-1-1,0 0 1,0 0 0,-1 1-1,1-1 1,0 0 0,0 0-1,-1 1 1,-10-1 88,11 0-89,0 0 0,0 0 1,0 0-1,0 0 1,0 0-1,0 0 0,0 0 1,0 0-1,-1 0 1,1 0-1,0 0 0,0 0 1,0 0-1,0 0 0,0 0 1,0 0-1,0 0 1,0 0-1,0 0 0,0 0 1,0 0-1,-1 0 1,1 0-1,0 0 0,0 0 1,0 0-1,0 0 0,0 0 1,0 0-1,0 0 1,0 0-1,0 0 0,0 0 1,0-1-1,0 1 1,0 0-1,0 0 0,0 0 1,0 0-1,0 0 0,0 0 1,0 0-1,-1 0 1,1 0-1,0 0 0,0 0 1,0-1-1,0 1 1,0 0-1,0 0 0,0 0 1,0 0-1,1 0 0,-1 0 1,0 0-1,0 0 1,0 0-1,0 0 0,0 0 1,0-1-1,-1-5 105,-4 1-72,3 3-22,0 0-1,0 0 1,0 0-1,1 0 1,-1 0-1,1 0 1,-1-1-1,1 1 0,0-1 1,0 1-1,0-1 1,0 1-1,0-1 1,0-4-1,-16-77 291,14 66-160,-10-33 0,-2-9 98,11 36-166,2 16-56,0 0-1,0 0 0,1 1 0,1-1 1,-1 0-1,1 0 0,2-12 0,4-44 31,-5 48-28,0 0-1,1 0 1,7-28-1,-8 42-14,0 0-1,0 0 1,0 0-1,0 0 1,1 0 0,-1 0-1,0 0 1,1 1-1,-1-1 1,1 1-1,0-1 1,-1 1 0,1 0-1,0-1 1,0 1-1,0 0 1,0 0 0,0 0-1,0 0 1,0 1-1,0-1 1,0 1-1,4-1 1,3 0 0,0 0 1,0 0-1,0 1 0,10 2 0,-18-2-6,0 0 0,0 0 0,0 1 0,0-1 0,0 0 1,-1 1-1,1-1 0,0 1 0,0-1 0,0 1 0,-1-1 0,1 1 0,0-1 0,-1 1 0,1 0 0,0-1 0,-1 1 0,2 1 0,2 3 1,2 2 5,0 1 0,0 0 0,0 0 0,-1 0 0,0 1 1,6 18-1,-6-16 11,0-1-1,0 1 1,1-1 0,1 0 0,13 17 0,96 85 184,-105-102-164,0 1 1,-1-1-1,0 1 0,-1 1 0,0 0 0,-1 0 1,13 25-1,-11-13 14,0 0 0,-1 1 0,8 37 0,-15-48-19,-1 0 1,0 0-1,-1 16 1,0-17 29,0-13-62,0 0 1,0 0 0,0 1 0,0-1-1,0 0 1,0 0 0,0 0 0,0 0-1,0 0 1,0 0 0,0 0 0,0 0-1,0 0 1,0 1 0,0-1 0,0 0 0,0 0-1,0 0 1,0 0 0,0 0 0,-1 0-1,1 0 1,0 0 0,0 0 0,0 0-1,0 0 1,0 0 0,0 1 0,0-1-1,0 0 1,0 0 0,0 0 0,0 0-1,-1 0 1,1 0 0,0 0 0,0 0 0,0 0-1,0 0 1,0 0 0,0 0 0,0 0-1,0 0 1,-1 0 0,1 0 0,0 0-1,0 0 1,0 0 0,0 0 0,0 0-1,0 0 1,0 0 0,0-1 0,0 1-1,0 0 1,-1 0 0,1 0 0,0 0 0,0 0-1,0 0 1,0 0 0,0 0 0,0 0-1,0 0 1,0 0 0,0 0 0,0-1-1,-6-8-1873,2-10 211,-1-9 697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8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13 331 7266,'43'62'2225,"-32"-48"-1483,-11-14-741,0 0 1,0 0-1,0 0 1,0 0-1,0 0 1,0 0-1,0 0 1,0 0-1,0 0 1,0 0-1,0 0 1,0 0-1,0 1 1,0-1-1,1 0 1,-1 0-1,0 0 1,0 0-1,0 0 1,0 0-1,0 0 1,0 0-1,0 0 1,0 0-1,0 0 1,0 0-1,0 0 1,0-1-1,0 1 1,0 0-1,1 0 1,-1 0-1,0 0 1,0 0-1,0 0 1,0 0-1,0 0 1,0 0-1,0 0 1,0 0-1,0 0 1,0 0-1,0 0 1,0 0-1,0 0 1,0 0-1,0 0 1,0 0-1,0 0 1,0-1-1,0 1 1,0 0-1,0 0 1,0 0-1,0 0 1,0 0-1,0 0 1,0 0-1,0 0 1,0 0-1,0 0 1,0 0-1,0 0 1,3-5 38,36-19 81,-20 13-81,-7 4-14,-5 4-11,0-1 0,0-1-1,-1 1 1,1-1 0,-1 0 0,0 0-1,-1-1 1,8-8 0,1-5 17,-7 11-13,-1 0 0,0-1 0,-1 1 1,1-1-1,-2 0 0,1-1 0,4-15 0,-6 14 11,0 0 0,-1 0 0,-1 0 0,1-1-1,-2 1 1,0-1 0,0 1 0,-1 0 0,0-1-1,-1 1 1,-1 0 0,0 0 0,-5-13 0,8 22-19,-1 0 1,0 0-1,0 0 1,0 0-1,0 1 1,-1-1-1,1 0 1,0 0-1,-1 1 1,1-1-1,-1 1 0,0 0 1,1-1-1,-1 1 1,0 0-1,0 0 1,0 0-1,-3-1 1,2 1-6,0 1 1,1-1-1,-1 1 0,0 0 1,0 0-1,0 0 0,0 0 1,0 0-1,0 1 1,0 0-1,0-1 0,-3 2 1,-2 2-11,0-1 1,-1 1-1,1 1 1,1 0-1,-1 0 1,1 0 0,-13 13-1,10-7 14,0 0-1,1 2 0,0-1 1,1 1-1,0 0 0,1 0 1,1 1-1,0 0 1,-7 25-1,4-2 140,2 1-1,-5 62 1,12-94-99,-1 1 0,1-1-1,1 1 1,0-1 0,0 0 0,0 1-1,0-1 1,1 0 0,0 0-1,5 10 1,0-3 31,1-1-1,0 0 1,14 16 0,-20-26-74,1 1 1,-1 0-1,0-1 0,1 0 1,0 1-1,0-1 0,-1 0 1,1 0-1,1-1 0,-1 1 1,0-1-1,0 1 1,0-1-1,6 1 0,7 3 21,-14-4-25,0 0 0,1 0-1,-1 0 1,0 0 0,1-1-1,-1 1 1,0-1-1,1 1 1,-1-1 0,1 0-1,-1 0 1,1 0-1,-1 0 1,0-1 0,1 1-1,-1-1 1,0 1-1,1-1 1,-1 0 0,0 0-1,0 0 1,1 0 0,2-2-1,25-10 1,-24 11-16,1-1 0,-1 1 0,0-1 1,8-6-1,17-20-299,1 12-565,-27 15 603,0-1 1,0 1-1,0-1 1,0 0-1,-1-1 1,8-5-1,-7 2 22,1 0 0,-1 0-1,5-11 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8.9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84 300 5465,'53'13'2367,"-46"-11"-1164,-7-2-1183,0 0 0,1 0 0,-1 1 0,0-1 0,0 0 0,1 0 0,-1 0 0,0 0 1,1 0-1,-1 1 0,0-1 0,0 0 0,1 0 0,-1 0 0,0 0 0,1 0 0,-1 0 0,0 0 0,1 0 0,-1 0 0,0 0 0,1 0 0,-1-1 0,0 1 0,1 0 0,-1 0 0,0 0 0,0 0 1,1 0-1,-1-1 0,0 1 0,0 0 0,1 0 0,-1 0 0,0-1 0,0 1 0,1 0 0,-1 0 0,0-1 0,0 1 0,0 0 0,0 0 0,0-1 0,1 1 0,-1 0 0,0-1 0,0 1 0,0-1 1,6-9 106,64-93-86,-66 97-36,-1 0-1,1 0 0,-2-1 1,1 1-1,-1-1 1,0 0-1,0 1 0,-1-1 1,0 0-1,0 0 1,0 0-1,-1 0 1,0 0-1,-1 0 0,-1-12 1,1 15 4,0 0 0,0 0 1,0 0-1,-1 0 0,1 0 1,-1 1-1,0-1 0,0 0 1,0 1-1,-1 0 1,1-1-1,-1 1 0,0 0 1,0 0-1,0 0 0,0 1 1,0-1-1,-1 1 0,1 0 1,-1-1-1,1 2 0,-1-1 1,0 0-1,-5-1 0,6 3-2,0-1 0,0 1 0,0 0 0,0 0-1,0 0 1,0 1 0,0-1 0,0 1 0,0 0 0,0-1-1,0 1 1,0 0 0,1 1 0,-1-1 0,0 1 0,-2 1-1,-6 4 29,2 1-1,-15 13 0,16-14-13,-42 45 93,47-50-106,1 1 0,-1-1 1,1 1-1,-1-1 0,1 1 0,0 0 1,0 0-1,0 0 0,0 1 1,1-1-1,-1 0 0,1 0 0,0 1 1,0-1-1,0 1 0,1-1 1,-1 1-1,1 0 0,0-1 0,-1 1 1,2-1-1,-1 1 0,0-1 1,1 1-1,0 0 0,0-1 0,1 5 1,9 20 62,5 21 92,2 16 133,-17-61-281,0 0 0,0 0 0,0 0-1,1 0 1,0 0 0,0 0 0,0 0-1,0-1 1,1 1 0,-1-1 0,1 1-1,0-1 1,0 0 0,0 0 0,0-1-1,0 1 1,1-1 0,6 4 0,-4-2 1,1 0 1,0 0-1,0-1 0,1 0 1,-1-1-1,0 0 1,1 0-1,8 1 1,-11-2-98,-1-1 0,1 1 0,0-1 1,-1 0-1,1 0 0,0-1 0,-1 1 0,1-1 0,0 0 1,-1-1-1,1 1 0,-1-1 0,0 0 0,7-3 0,17-13-1499,1 4 660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9.5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423 611 6737,'-3'-1'164,"0"-1"-1,1 1 0,-1 0 1,0 0-1,0 0 0,0 0 1,0 1-1,0-1 0,0 1 1,0 0-1,0 0 0,0 0 1,0 0-1,0 0 0,0 1 1,0-1-1,0 1 0,0 0 1,0 0-1,1 0 0,-1 0 1,0 1-1,-2 1 0,-1 1-173,0 0 0,1 0 0,-1 1 0,1 0 0,0 0 0,1 0-1,-1 0 1,-5 11 0,4-7 3,-25 39-59,-40 85 1,69-128 65,0 0 0,0 1 0,1 0 0,-1-1 0,1 1 0,1 0 0,-1 0 1,1 0-1,0 0 0,1 7 0,-1-13 1,0 0 0,0 1 0,0-1 0,0 1-1,0-1 1,0 1 0,0-1 0,0 1 0,0-1 0,0 0 0,0 1 0,0-1 0,1 1 0,-1-1 0,0 0 0,0 1 0,0-1-1,1 0 1,-1 1 0,0-1 0,1 0 0,-1 1 0,0-1 0,1 0 0,-1 0 0,0 1 0,1-1 0,-1 0 0,1 0-1,-1 1 1,0-1 0,1 0 0,-1 0 0,1 0 0,-1 0 0,0 0 0,1 0 0,-1 0 0,1 0 0,-1 0 0,1 0-1,19-10 66,-7 3 1,-3 5-32,-5 0-12,0 1 1,0-1-1,0 1 0,1-1 1,-2-1-1,1 1 1,8-6-1,-1-1 21,-7 6-27,1-1 0,-1-1-1,0 1 1,0-1 0,0 0-1,0 0 1,5-8 0,-4 0 11,0-1 1,7-24-1,-1 0 24,-5 16 10,-1 0-1,0 0 1,-2 0 0,-1-1 0,-1 0-1,-1 1 1,-1-1 0,-5-42-1,0 32 121,-1 1 0,-2 1 0,-1 0 0,-2 0 0,-24-49 0,24 59-144,-2 1 1,0 0-1,-1 1 0,-1 1 0,-1 0 1,0 2-1,-1-1 0,-1 2 0,0 0 1,-2 1-1,1 1 0,-30-14 1,40 22-59,0 1 1,0 1-1,-1-1 1,1 1 0,-1 1-1,0 0 1,-10-1 0,20 3 16,0 0 0,0 0 0,0 0 0,0 0 0,-1 0 0,1 0 0,0 0 0,0 0 0,0 1 0,0-1-1,0 0 1,0 0 0,-1 0 0,1 0 0,0 0 0,0 0 0,0 0 0,0 0 0,0 0 0,0 1 0,0-1 0,0 0 0,0 0 0,0 0 0,0 0 0,-1 0 0,1 0 0,0 1 0,0-1 0,0 0 0,0 0 0,0 0 0,0 0 0,0 0 0,0 1 0,0-1 0,0 0 0,0 0 0,0 0 0,0 0 0,1 1 0,2 9-55,5 7 13,5 1 74,-1-1 0,2 0 0,0-1 0,1 0 0,20 15-1,20 22 119,93 128 215,-113-136-317,-10-10 8,33 57 0,-49-74-40,-1 1 1,-1 0 0,-1 0 0,5 24 0,8 24 14,-10-45-19,1 0 0,1 0 0,16 22 0,-18-29-8,-2 5-2033,-6-14 387,-2-10 377,-2-29 63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09.9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 6057,'-12'25'2071,"9"-21"-1875,0 1 0,1-1 0,0 1 0,0 0 0,0 0 0,1 0 0,-1 0 0,1 0 0,0 0 0,1 1 0,-1-1 0,1 7 0,3 23-46,2-1 0,1 1 0,12 39 0,8 13 114,13 37 11,-3-28 26,25 105 0,23 140 1220,-66-288-1447,-16-48-71,-1-1 1,1 0-1,1 0 0,-1 0 1,1 0-1,-1 0 0,1 0 0,0 0 1,0-1-1,4 4 0,-6-7-52,0 0 0,-1 0 0,1 0-1,0-1 1,-1 1 0,1 0 0,0 0 0,-1 0-1,1 0 1,0-1 0,-1 1 0,1 0-1,-1-1 1,1 1 0,-1 0 0,1-1 0,-1 1-1,1-1 1,-1 1 0,1-1 0,-1 1-1,1-1 1,-1 1 0,0-1 0,1 0 0,-1 1-1,0-1 1,1 1 0,-1-1 0,0 0-1,0 1 1,1-2 0,-1 0-484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10.3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36 317 6889,'6'8'2153,"-4"-7"-1998,0 0-115,-1 1 0,0-1-1,1 0 1,-1 0 0,1 0 0,-1 0-1,1 0 1,-1-1 0,1 1-1,0 0 1,-1-1 0,1 1-1,0-1 1,-1 0 0,1 1 0,0-1-1,0 0 1,0 0 0,-1 0-1,1 0 1,0 0 0,0-1 0,-1 1-1,1-1 1,0 1 0,0-1-1,-1 1 1,2-2 0,41-34 385,-38 31-400,40-34 101,-41 35-118,0-1 1,-1 0-1,0 0 1,0 0-1,0-1 1,-1 1-1,4-9 1,-5 9-4,-1-1-1,0 0 1,0 0 0,0 0-1,-1 0 1,0 0 0,-1-7 0,2-21 14,0 29-15,0-3 10,0 0 0,0 0 0,-1 0 0,0 0 0,0 0 0,-1 0 0,0 1 0,-3-12 0,3 17-8,0 0-1,0 1 1,0-1 0,0 1 0,-1-1 0,1 1 0,0-1-1,-1 1 1,1 0 0,-1 0 0,1 0 0,-1 0 0,0 0 0,1 0-1,-1 0 1,0 0 0,0 1 0,0-1 0,-2 0 0,1 0 2,0 0 0,-1 0 0,0 0 1,1 1-1,-1-1 0,0 1 0,0 0 0,0 0 1,1 0-1,-1 0 0,0 1 0,0-1 0,0 1 1,-4 2-1,6-3-1,-1 1 0,0 0 0,1 0-1,-1 0 1,1 1 0,-1-1 0,1 0 0,0 1 0,-1 0 0,1-1 0,0 1 0,0 0 0,0 0 0,0 1 0,-2 3-1,1-1 7,1 0-1,-1 1 0,1 0 0,1-1 1,-2 9-1,1-7 0,0 0 1,0 0-1,0 0 1,-5 10-1,-19 23 45,8 7-3,12-36-43,2-3 1,1-1-1,0 1 0,-4 13 0,7-17-7,-1 0-1,1 0 1,-1 0-1,1 0 0,1 0 1,-1 0-1,0 0 0,1 0 1,0 0-1,2 5 1,4 12 3,1 0 0,1-1 1,0 0-1,2-1 0,21 29 1,-17-27-24,18 18-145,-30-36 117,0 0 0,0 0 0,1-1-1,-1 1 1,1-1 0,-1 0 0,1 1-1,0-2 1,5 3 0,9-1-842,15-6 374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10.8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360 4 5465,'0'0'54,"1"-1"0,-1 1 1,0 0-1,1-1 0,-1 1 0,0 0 0,1 0 0,-1 0 1,0-1-1,1 1 0,-1 0 0,0 0 0,1 0 0,-1 0 0,1 0 1,-1 0-1,0-1 0,1 1 0,-1 0 0,1 0 0,-1 0 1,1 1-1,-1-1 0,0 0 0,1 0 0,-1 0 0,1 0 0,-1 0 1,0 0-1,1 1 0,-1-1 0,1 1 6,-1 0 0,0 0 0,0 0-1,0 0 1,0-1 0,-1 1 0,1 0 0,0 0-1,0 0 1,0 0 0,-1 0 0,1-1 0,0 1 0,-1 1-1,-29 49 453,12-20-142,-1 8 36,-22 69 0,37-97-344,1 2 0,1-1 0,0 0 1,-1 17-1,2-24-30,1 1-1,1 0 1,-1 0-1,1 0 1,-1-1 0,2 1-1,-1 0 1,1-1 0,0 1-1,0-1 1,3 6 0,-4-9-4,0-1-1,0 1 1,1-1 0,-1 1 0,1-1 0,-1 0 0,1 0 0,-1 0 0,1 0 0,0 0 0,-1 0 0,1 0 0,0 0 0,0 0 0,0-1 0,-1 1 0,1-1 0,3 1 0,3-1 204,1 1 0,16-2 0,-2 0 74,36-1 281,-48 0-507,1 1-1,0 1 1,0 0 0,0 1 0,-1 0 0,1 0 0,15 5 0,-15-2-35,21 8 116,-31-11-154,0 0-1,-1 0 1,1 0 0,0 0 0,-1 1 0,1-1 0,-1 1-1,1-1 1,-1 1 0,0-1 0,1 1 0,-1 0-1,1 3 1,-1-4-2,-1 0-1,1 0 1,-1 0-1,0 0 1,0 0-1,1 0 1,-1 0-1,0 1 1,0-1-1,0 0 1,0 0-1,-1 0 1,1 0-1,0 0 1,0 0-1,-1 0 1,1 0-1,0 1 1,-1-1-1,1 0 1,-1 0-1,1 0 1,-1-1-1,0 1 1,1 0-1,-1 0 1,0 0-1,0 0 1,0-1-1,-1 2 1,-3 2 14,0-1 0,0 0 0,0 0 0,-9 3-1,5-2 0,-14 8 8,-27 20-1,0 1-32,13-12-14,11-7-46,-30 22 1,14-3-128,7-6-537,-46 27 1,-14 7-2528,47-40 2139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19:50:14.3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2558 6009,'40'-18'1963,"-39"18"-1904,-1 0-1,1-1 1,0 1-1,-1 0 1,1-1-1,-1 1 0,1 0 1,0-1-1,-1 1 1,1 0-1,-1-1 1,0 1-1,1-1 0,-1 1 1,1-1-1,0-1 1,-3-3 63,0 2 51,3-1-119,-1 0 0,1 0 0,0 0 0,0 0-1,0 1 1,0-1 0,1 0 0,-1 1 0,1-1 0,0 1 0,0 0 0,1-1 0,-1 1 0,0 0 0,1 0 0,0 1 0,0-1 0,0 0 0,0 1 0,0 0 0,0 0 0,1 0 0,-1 0 0,1 0 0,-1 1 0,1-1 0,5 0 0,42-7 144,-23-6-107,-15 7-58,21-9 43,-24 13-22,-1 0 0,0-1 0,1 0 0,15-13 0,-14 7 116,18-22 0,-18 20 50,19-19-1,10-5 189,77-63 496,-91 80-777,90-60 279,141-47 10,-240 120-388,-1-2 0,28-17-1,-5-9 26,-19 15-22,37-26 59,12-13 36,-52 42-89,-6 5 11,20-16 1,-8 12 13,0 2 0,25-12 0,7-3 48,16-9 29,18-11 22,-63 31-79,36-35 0,-14 12 0,-24 22-46,31-26 100,79-49 0,45-15 118,46-28 182,-186 114-320,-1-2-1,37-33 1,-11 9 87,87-50 0,-11 8-39,-56 20-87,-40 32-47,141-127 74,11-7-8,-175 156-84,92-73 60,-105 85-68,-5 3-2,0 0 0,0 0 0,0 0 0,-1 0 0,1-1 0,0 1 0,-1-1 0,1 1 0,-1-1 0,0 0 1,0 0-1,0 0 0,0 0 0,1-5 0,-3 8-2,1-1 1,-1 1-1,1-1 1,0 0-1,-1 1 1,1-1-1,-1 1 1,1-1-1,0 1 1,0-1-1,-1 1 1,1 0-1,0-1 1,0 1-1,-1 0 1,1 0-1,0-1 1,0 1-1,0 0 1,0 0-1,-1 0 1,1 0-1,0 0 0,0 0 1,0 0-1,0 1 1,-1-1-1,1 0 1,0 0-1,0 1 1,1-1-1,26 11 1,-25-10-1,-3-1 0,0 0 0,1 0 0,-1 0 1,0 0-1,0 0 0,1 0 0,-1 1 0,0-1 0,0 0 1,1 0-1,-1 0 0,0 0 0,0 0 0,0 1 0,1-1 1,-1 0-1,0 0 0,0 0 0,0 1 0,0-1 0,1 0 1,-1 0-1,0 1 0,0-1 0,0 0 0,0 0 0,0 1 1,0-1-1,0 0 0,0 1 0,0-1 0,-6 7 12,-20 4 15,20-8-22,-4 2 5,1 0 0,0 1 0,-10 8 1,15-11-9,-1 0 1,1 1-1,1 0 1,-1 0 0,0 0-1,1 0 1,-5 9 0,0 28 6,5-34-8,-1 1 0,0-1 0,0 0 0,0 0 0,-1-1-1,0 0 1,-7 7 0,-6 8 0,12-13-1,-1-1 1,0 0-1,0-1 1,-1 1-1,0-1 1,0-1-1,0 1 1,-1-1-1,-11 4 1,5-1 0,1-1-1,0 2 1,-22 16 0,-167 145-1,49-48-7,80-65 5,-196 141-6,6-4 9,97-76-1,35-27 8,-139 96 25,145-99-13,-38 30-1,112-80-6,-1-1 1,-76 38-1,103-62-1,-31 23 0,46-30-8,0 1 0,-22 7 0,20-8 2,-23 12 1,32-15-6,0-1 0,0 1-1,0 0 1,1 1 0,-1-1 0,1 0 0,0 1 0,0 0-1,-4 6 1,4-4 0,1-1 1,-1 0-1,0-1 0,0 1 1,0-1-1,0 1 0,-1-1 1,0 0-1,0-1 1,-7 7-1,-82 43 34,51-31-22,9-3-2,-56 22 1,77-35-8,-1 0 0,1 1-1,1 0 1,0 1 0,0 0 0,0 1 0,-18 19 0,-14 12 21,26-30-19,14-8-5,-1 0-1,1-1 1,0 1-1,0 0 1,-4 5-1,3-2 0,3-4 0,0 0 0,0 1 0,0-1 0,0 0 0,0 0 0,0 0 0,0 0 0,0 0 0,-1 0 1,1 0-1,0-1 0,-1 1 0,1 0 0,0-1 0,-1 1 0,1-1 0,-1 1 0,1-1 0,-1 0 0,1 1 0,-1-1 0,1 0 0,-1 0 0,1 0 0,-1 0 0,-1-1 0,2 1 1,1 0-1,0 0 0,-1 0 1,1-1-1,-1 1 1,1 0-1,-1 0 0,1 0 1,0 0-1,-1 0 0,1 0 1,-1 0-1,1 0 0,-1 1 1,1-1-1,0 0 1,-1 0-1,1 0 0,-1 0 1,1 0-1,0 1 0,-1-1 1,1 0-1,0 0 1,-1 1-1,1-1 0,0 0 1,-1 1-1,1-1 0,0 0 1,0 1-1,0-1 0,-1 1 1,-1 15 10,1 2 20,1-18-30,0 0-1,-1 0 0,1 0 1,0 1-1,0-1 1,0 0-1,0 0 1,-1 0-1,1 0 1,0 0-1,0 1 1,0-1-1,-1 0 1,1 0-1,0 0 1,0 0-1,0 0 1,-1 0-1,1 0 1,0 0-1,0 0 1,-1 0-1,1 0 1,0 0-1,0 0 1,0 0-1,-1 0 1,1 0-1,0 0 1,0 0-1,-1 0 1,1 0-1,0 0 1,0 0-1,0-1 1,-1 1-1,1 0 1,0 0-1,0 0 1,0 0-1,-1-1 1,1 1 0,0 0-1,0 0 1,0 0-1,0 0 1,-1 0-1,1-1 1,0 1 0,0 0-1,0 0 1,-1 0-1,1 0 1,0 0-1,0 0 1,0 0-1,-1 0 1,1 0 0,0 0-1,0 0 1,-1 0-1,1 0 1,0 0-1,0 0 1,0 0 0,-1 0-1,1 0 1,0 0-1,0 0 1,-1 0-1,1 1 1,0-1 0,0 0-1,0 0 1,0 0-1,-1 0 1,1 0-1,0 0 1,0 1 0,0-1-1,0 0 1,-1 0-1,1 0 1,0 1-1,0-1 1,0 0 0,0 0-1,0 0 1,0 1-1,0-1 1,0 0-1,0 0 1,0 0 0,0 1-1,0-1 1,0 0-1,0 0 1,0 1-1,0-1 1,0 0 0,0 0-1,0 0 1,0 1-1,0-1 1,0 0-1,-21-1 159,1 1-146,-1 1 1,-19 3-1,9-3 107,17-1-249,14 0 59,0-2 13,7-2 28,20-5 24,-1-1 0,0-1 0,-1-1 1,0-2-1,-1 0 0,32-26 0,24-20 25,164-91 0,-188 122-7,-1-3 0,97-74 0,-83 40 3,76-56 16,-136 114-30,13-13 5,29-19 0,44-18 8,93-74-5,65-57 30,-52 35 7,-182 140-42,91-63 72,129-66 0,-172 111-42,-36 18-11,0-1-1,-2-1 1,1-2 0,40-32-1,39-59 82,-72 69-42,54-45 0,26-4 40,78-67 95,-62 42-98,-92 79-58,-32 27-19,1-1 1,19-12-1,7-7 123,-36 27-144,0 1 1,-1 0-1,1-1 0,0 1 1,0 0-1,0-1 1,-1 1-1,1 0 1,0 0-1,-1-1 0,1 1 1,0 0-1,0 0 1,-1-1-1,1 1 1,0 0-1,-1 0 1,1 0-1,-1 0 0,1-1 1,0 1-1,-1 0 1,1 0-1,0 0 1,-1 0-1,1 0 1,-1 0-1,-10-2 55,13 2-189,-6 1 606,-14-1-3923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1.1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2746 11 8330,'-5'-3'150,"4"2"-118,0 0 1,0 1-1,0-1 0,0 0 0,-1 0 1,1 1-1,0-1 0,-1 1 0,1-1 0,0 1 1,-1 0-1,1 0 0,0-1 0,-1 1 0,1 0 1,0 0-1,-1 0 0,1 0 0,-1 1 1,1-1-1,0 0 0,-1 0 0,1 1 0,0-1 1,0 1-1,-2 0 0,-10 6 27,0 0 0,0 0 0,1 1 0,0 1 0,1 0 0,-1 1 0,-12 14 0,-94 124 126,65-77-136,-95 97-1,23-29 30,11 3 77,-42 50 190,-83 124 154,38-44-198,-18 0 2,26 0-60,67-40-28,21-33-9,-170 270 213,179-285-284,-5 7 122,-6-16 126,92-150-322,-7 14 119,-54 69 0,66-96-138,1 0-1,-12 18 0,18-25-26,1 1 0,-1-1 1,1 1-1,0-1 0,0 1 0,1 0 0,-1 0 0,1 0 0,0 7 0,2 3 27,0-15-39,-1-1 0,0 1 0,0 0-1,1-1 1,-1 1 0,0 0 0,0 0 0,0-1-1,0 1 1,0 0 0,0 0 0,0-1 0,0 1 0,0 0-1,0 0 1,-1-1 0,1 1 0,0 0 0,0-1-1,-1 1 1,1 0 0,0-1 0,-1 1 0,1 0-1,-1-1 1,1 1 0,-1-1 0,1 1 0,-1 0 0,1-1-1,-1 0 1,1 1 0,-1-1 0,0 1 0,1-1-1,-1 0 1,0 1 0,1-1 0,-1 0 0,0 0-1,0 1 1,1-1 0,-1 0 0,0 0 0,0 0 0,1 0-1,-1 0 1,0 0 0,-1-1 0,-26 0 82,37 1-72,-5 0-114,0 1 1,0-1 0,0 0 0,0-1 0,0 1-1,0 0 1,0-1 0,0 0 0,-1 0 0,1 0-1,0-1 1,-1 1 0,1-1 0,-1 0 0,1 0-1,3-3 1,15-19-549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2.0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1 204 1848,'115'-26'1410,"-88"18"-490,-27 7-898,0 1-1,0 0 1,0 0 0,0 0 0,1 0-1,-1 0 1,0 0 0,0 0-1,0 0 1,0 0 0,0 0 0,0 0-1,1 0 1,-1-1 0,0 1 0,0 0-1,0 0 1,0 0 0,0 0 0,0 0-1,0 0 1,0 0 0,0-1 0,0 1-1,0 0 1,1 0 0,-1 0 0,0 0-1,0-1 1,0 1 0,0 0 0,0 0-1,0 0 1,0 0 0,0 0-1,0-1 1,0 1 0,-1 0 0,1 0-1,0 0 1,0 0 0,0 0 0,0-1-1,-1-3 558,2 1-423,0-1 1,1 1-1,-1 0 0,0-1 1,1 1-1,0 0 0,0 0 0,0 0 1,0 0-1,0 1 0,0-1 0,1 1 1,-1-1-1,1 1 0,3-3 0,9-8 195,-5 5-202,0-1 0,1 2 0,1-1 0,-1 2 0,1-1-1,0 2 1,23-8 0,11-7 161,-36 17-276,0 0 0,0 0 0,0 1 0,0 1 0,0-1 0,0 1 0,0 1 0,0 0 0,1 1-1,-1 0 1,0 0 0,0 1 0,0 0 0,0 1 0,0 0 0,18 9 0,-24-10-28,-1 0-1,1 0 0,0 0 1,0 1-1,-1 0 1,0-1-1,1 1 0,-1 1 1,0-1-1,-1 0 0,1 1 1,0-1-1,-1 1 1,0 0-1,0 0 0,0 0 1,0 0-1,-1 0 0,0 0 1,0 1-1,1 4 1,-1 5 38,0 0 1,-1 0 0,0-1 0,-1 1-1,-5 20 1,6-31-21,-1 0 0,0 0 0,0 0-1,0 0 1,0-1 0,-1 1 0,1 0 0,-1-1 0,-2 4-1,0 0 110,-17 16 161,-29 62-236,48-81-55,-3 6 0,1-1 1,0 1-1,0 0 1,-2 11-1,-1 2 4,2-5-2,0 1 1,1 0 0,1 0 0,1 0 0,0 28 0,10 92 45,-8-136-49,1 6 31,0-1 0,0 0 1,1 1-1,0-1 1,3 10-1,-3-15-123,-1 1 0,0 0 1,0-1-1,1 0 0,0 1 0,-1-1 0,1 0 0,0 0 0,0 0 0,0 0 0,0 0 0,1 0 0,-1 0 0,0-1 0,1 1 0,4 1 0,5 2-462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2.9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5 3569,'-56'-4'3649,"55"4"-3591,-1 0 0,1 0 0,0 1 0,0-1 0,0 0 0,0 1 1,0-1-1,0 1 0,0-1 0,1 1 0,-1-1 0,0 1 0,0 0 1,0-1-1,0 1 0,1 0 0,-1 0 0,0 0 0,1-1 0,-1 1 1,0 0-1,1 0 0,-1 0 0,1 0 0,0 0 0,-1 0 0,1 0 1,0 0-1,0 0 0,-1 0 0,1 2 0,-1 6-27,0-1-1,1 1 1,0 8-1,0-14-8,-1 18-12,0-1 0,-2 1 0,-5 20 0,3-18 3,2 0-1,-2 27 0,10 7 15,-3-38-8,0 29-1,-2-34-8,0 0 7,-1 0 0,0-1 0,0 1 0,-7 23 0,-4-15 17,10-19-29,0-1 0,1 0 1,0 0-1,0 0 0,-1 1 0,1-1 0,0 0 1,1 1-1,-1-1 0,0 1 0,1-1 1,-1 1-1,1 0 0,0-1 0,0 1 0,1 4 1,6 24 70,-7-30-69,0 0 0,1 1 0,-1-1 0,1 0 0,-1 0 0,1 0 0,-1 1 0,1-1 0,0 0 1,-1 0-1,1 0 0,0 0 0,0 0 0,0 0 0,0-1 0,0 1 0,0 0 0,0 0 0,2 1 0,0-1 18,-2-1-9,-1 0 0,1 1 0,-1-1 0,1 0 0,0 0 0,-1 0 0,1 0 0,0 1 0,-1-1 0,1 0 0,-1 0 0,1 0 0,0 0 0,-1-1 0,1 1 0,0 0 0,-1 0 0,1 0 0,-1 0 0,1-1 0,0 1 0,-1 0 0,1-1 0,-1 1 0,1 0 0,0-1 0,2-2 87,52-30 947,-46 28-925,22-11 222,4-18-55,-10 12-197,-14 12-65,0 0-1,19-22 1,-29 31-29,45-55 27,-40 50-26,0 1-1,1-1 0,0 1 1,0 0-1,0 0 0,12-5 1,-3 4-306,1 1 0,-1 1 1,1 1-1,-1 1 1,23-2-1,-30 3-1614,-3 7 689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3.3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1 2825,'-4'7'358,"1"0"-1,-1 0 1,1 0 0,0 0 0,1 0 0,0 1 0,0 0 0,1-1 0,-2 16 0,3 4 108,3 42 0,-1-48-95,48 369 2061,-44-354-2291,58 233 408,-39-175-384,-24-92-163,0 5 13,1 1 0,0 0 0,1-1 0,0 0 0,0 1 1,1-1-1,0 0 0,5 7 0,1-6-319,-1-13 142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3.6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45 421 5001,'-17'-13'2089,"-1"5"-1105,13 0-128,5-9-96,-4-17 48,27-8-120,-4-8-103,17 0-265,-3 6-136,-3 8-144,5-2-48,-3-4-705,1 4 537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4.6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72 2513,'-120'-34'1692,"118"34"-1579,-1-1 0,1 1 1,0-1-1,0 0 0,0 0 0,0 0 1,0 0-1,0 0 0,1 0 0,-1 0 1,0-1-1,0 1 0,1-1 0,-1 1 1,1-1-1,0 0 0,-1 1 0,-1-5 1,3 6 21,-1-1 1,1 0 0,-1 0-1,1 1 1,0-1 0,-1 0-1,0 0 1,1 1 0,-1-1-1,1 1 1,-1-1 0,0 1-1,0-1 1,1 1 0,-2-1 22,0 0 3,3 5 37,16 37-193,33 59 1,-6-16-1,-2 2 12,50 95 43,-75-149-41,-1 1 0,14 39-1,-25-54-2,0 0 1,-1 0-1,-1 1 0,0-1 0,-1 1 0,-1 19 0,-2-7 38,-3-15-92,4-15 59,0-1 0,-1 0 1,1 0-1,0 1 0,-1-1 0,1 0 1,0 0-1,-1 1 0,1-1 0,0 0 0,-1 0 1,1 0-1,0 1 0,-1-1 0,1 0 1,-1 0-1,1 0 0,-1 0 0,1 0 0,0 0 1,-1 0-1,1 0 0,-1 0 0,1 0 1,0 0-1,-1 0 0,1 0 0,-1-1 1,1 1-1,0 0 0,-1 0 0,0-1 0,1 1 67,-1-1 1,0 0-1,0 0 0,1 0 0,-1 0 0,1 0 0,-1 0 0,1 0 0,0 0 0,-1 0 0,1 0 0,0-1 0,-1 1 0,1 0 0,0 0 0,0 0 0,0 0 0,0 0 0,0-1 0,1-1 0,-3-17 640,-6-3-516,-19-40-1,16 40-179,-15-44 0,20 44-48,2-1 0,0 1 1,-2-48-1,6 67 6,0 0 0,0-1 0,1 1 0,0 0 0,0-1-1,0 1 1,0 0 0,0 0 0,1 0 0,0 0 0,0 0 0,0 0 0,0 0-1,1 1 1,-1-1 0,1 1 0,0-1 0,0 1 0,0 0 0,1 1 0,-1-1 0,1 0-1,-1 1 1,1 0 0,0 0 0,0 0 0,0 0 0,5-1 0,2 1-19,0 0 0,0 1 0,0 1 0,0 0 0,0 0 0,0 1 0,20 4 0,-11-1 13,0 2 0,37 15 0,-49-17 25,0-1 0,-1 2 1,0-1-1,0 1 1,0 0-1,-1 0 0,1 1 1,-1 0-1,-1 0 1,1 0-1,-1 1 0,0 0 1,0 0-1,-1 0 1,0 1-1,-1-1 0,1 1 1,-1 0-1,-1 0 1,1 0-1,-2 0 0,1 1 1,-1-1-1,0 1 1,-1-1-1,1 0 0,-2 1 1,1-1-1,-1 1 1,-1-1-1,0 0 0,0 0 1,0 0-1,-1 0 1,0 0-1,-1 0 0,0-1 1,0 1-1,0-1 1,-11 13-1,-10 6 96,22-23-90,1 0-1,-1 0 0,0-1 0,0 1 0,-1-1 0,1 1 0,0-1 1,-1 0-1,1 0 0,-1 0 0,0-1 0,0 1 0,1-1 1,-1 0-1,0 0 0,-7 0 0,-29 9 117,29-7-89,-1 0 0,0-1 0,-19 1 0,6-1 4,2 7 25,14-7-59,1-2 0,0 1 0,-1-1 0,1 0 0,-17-3 0,18 3-36,1-1-1,-1-1 1,0 0 0,0 1-1,1-2 1,-1 1 0,1-1-1,-7-4 1,13 7 4,0 0 1,0 0-1,0-1 0,-1 1 1,1 0-1,0 0 0,0 0 1,0 0-1,0 0 1,0 0-1,0-1 0,0 1 1,0 0-1,0 0 0,0 0 1,0 0-1,0 0 0,1 0 1,-1-1-1,0 1 1,0 0-1,0 0 0,0 0 1,0 0-1,0 0 0,0 0 1,0-1-1,0 1 1,0 0-1,0 0 0,0 0 1,1 0-1,-1 0 0,0 0 1,0 0-1,0 0 0,0 0 1,0 0-1,0 0 1,1 0-1,-1 0 0,0 0 1,0-1-1,0 1 0,0 0 1,0 0-1,0 0 0,1 0 1,-1 0-1,0 0 1,0 1-1,0-1 0,0 0 1,1 0-1,10-3-708,-9 3 535,27-5-1768,13 2 730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5.0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1 272 3977,'10'-7'319,"-7"4"-186,1 0-1,0 1 1,1-1 0,-1 1-1,7-3 1,-11 5-111,1 0 1,0 0-1,0 0 1,-1-1-1,1 1 0,0 0 1,0 0-1,0 0 1,-1 0-1,1 1 0,0-1 1,0 0-1,-1 0 1,1 0-1,0 1 0,0-1 1,-1 0-1,1 1 0,0-1 1,-1 0-1,1 1 1,0-1-1,-1 1 0,1-1 1,-1 1-1,1-1 1,-1 1-1,1 0 0,-1-1 1,1 1-1,-1 0 1,1-1-1,-1 1 0,0 0 1,0-1-1,1 1 0,-1 0 1,0 1-1,6 20 372,-1 0 0,0 0 0,0 33 0,-3-34 85,0-1 0,1 1 0,1-1 0,12 36-1,-12-45-235,-2-6 913,-2-11-242,-2-6-646,-3-22-100,1-1 0,1 1-1,2-1 1,4-41 0,-1 49-182,2 1 1,1-1-1,1 1 1,1 0-1,1 0 1,2 1-1,0 0 1,23-37-1,-32 59 5,1 0-1,0 1 0,0-1 0,1 1 1,-1-1-1,0 1 0,1 0 0,-1 0 1,1 0-1,0 0 0,0 0 0,4-2 1,-5 4-4,1-1 0,-1 1 0,0-1-1,1 1 1,-1 0 0,0 0 0,0 0 0,1 0 0,-1 0 0,0 0 0,1 1 0,-1-1 0,0 1 0,0-1 0,1 1 0,-1 0 0,0 0 0,3 2 0,6 3-524,-1 1 0,0 0 0,0 0-1,0 1 1,-1 0 0,10 12 0,1 6-648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5.4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38 123 3489,'47'-109'1787,"-41"95"-826,-6 17-381,-4 15 27,2-13-555,-44 131 841,39-107-705,0-1 1,2 1 0,-2 30-1,7-45-127,-2 12 94,-4 28 0,2-8 34,3-46-183,1 1 0,0-1 0,0 0 0,0 0 1,1 1-1,-1-1 0,0 0 0,0 1 0,0-1 0,0 0 0,0 0 0,0 1 0,0-1 0,0 0 0,0 0 0,1 1 0,-1-1 0,0 0 0,0 0 0,0 0 0,0 1 0,1-1 0,-1 0 0,0 0 0,0 0 0,1 0 0,-1 1 0,0-1 0,0 0 0,1 0 0,-1 0 0,0 0 0,0 0 0,1 0 0,-1 0 0,0 0 0,0 0 0,1 0 0,-1 0 0,0 0 0,1 0 0,-1 0 0,0 0 0,0 0 0,1 0 0,1 0 26,-1 0 0,0-1-1,1 1 1,-1 0 0,1-1 0,-1 1-1,0-1 1,1 1 0,-1-1-1,0 0 1,3-1 0,-1-2 28,1 0 0,-1 0 0,0 0 0,0-1-1,-1 1 1,1-1 0,-1 1 0,0-1 0,3-10 0,-4 10-22,11-28 47,2 1-1,32-58 1,-39 75-105,-7 13 13,1 0-1,0 0 1,-1 0-1,1 0 1,0 0-1,0 0 1,1 0-1,-1 0 1,0 0-1,1 1 1,1-3-1,-1 4 2,-1 0 0,0 0 0,0 1 0,0-1 0,0 1 0,0-1 0,0 1 0,0-1 0,-1 1 0,1-1 0,0 1 0,0 0 0,0 0 0,0-1 0,-1 1 0,1 0 0,1 2 0,11 18-26,-9-14 23,45 84-254,-20-37-1412,-14-29 1010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5.8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 6 3209,'0'0'67,"0"-1"1,-1 1 0,1-1 0,0 1-1,-1 0 1,1-1 0,0 1 0,-1 0-1,1 0 1,-1-1 0,1 1 0,-1 0-1,1 0 1,-1-1 0,1 1 0,-1 0-1,1 0 1,-1 0 0,1 0 0,-1 0-1,1 0 1,-1 0 0,1 0 0,-1 0-1,1 0 1,-1 0 0,1 0 0,-1 0-1,1 0 1,-1 0 0,1 1 0,-1-1-1,1 0 1,0 0 0,-1 1 0,1-1-1,-1 0 1,1 1 0,0-1 0,-1 1-1,-19 17 898,10-5-830,2 1 1,-1 0-1,2 0 1,0 0-1,0 1 1,2 0-1,-6 22 1,5-11-52,1 0 1,2 0 0,0 46 0,2-67-79,2 1 1,-1-1-1,1 0 0,-1 1 1,2-1-1,-1 0 1,0 0-1,1 0 0,0 0 1,5 9-1,-6-12-2,1 1 0,0-1 0,0 1 0,1-1 0,-1 0 0,0 0-1,1 0 1,-1 0 0,1 0 0,0 0 0,0-1 0,-1 1 0,1-1 0,0 0-1,0 0 1,0 0 0,1 0 0,-1-1 0,5 1 0,9-1 1,0 0 0,0-2 1,31-6-1,-41 7-60,15-6-497,-4-4 250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6.1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22 2569,'4'-21'5587,"-3"26"-5108,2 13-290,22 153 496,-1-23-504,-10-70-118,-7-38-148,1-1-1,2 0 1,1-1 0,2 0 0,36 71 0,-42-98-200,-1 0-661,1 1 0,4 13 0,-11-18-164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6.4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199 358 2176,'-128'-139'1697,"99"110"303,-7-30-463,34 30-665,-2 8-192,8 2-360,17 11-136,-13 1-168,20 1-8,18 2-8,-13 2 0,22 0-8,-7-11-272,-8-6 208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6.8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0 2056,'-4'2'228,"1"-1"0,-1 0-1,1 1 1,-1 0 0,1 0-1,0 0 1,-1 0 0,1 1 0,0-1-1,1 1 1,-1 0 0,0-1-1,1 1 1,-1 1 0,-2 4-1,-7 8 379,5-6-301,0 0-1,0 1 1,1 0-1,1 1 1,0-1 0,1 1-1,0 0 1,-3 15-1,4-9 75,0 0 0,0 0-1,2 1 1,1-1 0,1 21-1,-1-36-338,1 1 0,0-1 0,-1 1 0,1-1 0,1 0 0,-1 1 0,0-1 0,1 0 0,0 0 0,-1 0 0,1 0 0,0 0 0,1 0 0,-1-1 0,0 1 0,1-1 0,0 1 0,5 3 0,3 0 13,0 0 0,0 0 1,1-1-1,12 3 1,-10-3 23,23 11 0,-34-15-67,0 1 0,1 0 0,-1 0 0,0 0 0,0 0 0,0 0 0,0 1 0,-1-1 0,1 1 0,-1 0 0,1-1 0,-1 1 1,0 1-1,0-1 0,0 0 0,-1 0 0,1 1 0,-1-1 0,0 1 0,0-1 0,0 1 0,0-1 0,0 1 0,-1 0 0,0-1 0,0 1 0,0 0 1,0-1-1,0 1 0,-2 4 0,-2 13-84,-2 1 1,-1-1-1,-18 40 0,21-51-127,-13 31-922,-8-5 477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7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406 1 4849,'-174'30'1883,"166"-27"-1777,0-1 1,0 1-1,0 0 0,0 1 0,1 0 1,0 0-1,0 1 0,0-1 1,0 2-1,1-1 0,-1 1 0,2 0 1,-10 11-1,4-4 4,-3 3-71,2 1 0,0 0 0,1 1-1,1 0 1,0 1 0,2 0 0,0 0 0,1 1 0,1 0 0,-6 32 0,11-46-43,0 0-1,1 0 1,0 0 0,0 0 0,0 0 0,0 0-1,1 0 1,2 7 0,-3-11 3,1 0 1,0 0-1,-1 0 0,1-1 0,0 1 1,0 0-1,0 0 0,0-1 1,1 1-1,-1-1 0,0 1 0,1-1 1,-1 0-1,1 1 0,-1-1 1,1 0-1,0 0 0,-1 0 0,1 0 1,0 0-1,0 0 0,0-1 1,0 1-1,0-1 0,0 1 0,-1-1 1,1 0-1,3 1 0,-1-2 14,-1 1 1,0-1-1,1 0 0,-1 0 0,0 0 0,1 0 0,-1 0 0,6-4 1,-5 3 7,4-3 18,-1-1 0,1 1 1,-1-1-1,-1-1 0,1 1 0,-1-1 0,0 0 0,0 0 0,7-15 0,1 3 26,4-7 51,27-49-1,-41 66-89,1-1 0,-2 1 0,1-1 0,-1 0 0,-1 0-1,1 0 1,-2 0 0,0-1 0,1-13 0,-3 9 85,2 18 5,2 24-66,-3-21-55,1 0 0,0 0 0,1 0-1,-1 0 1,1 0 0,0 0 0,1 0 0,4 8-1,4 3-6,16 21-1,-16-22 7,13 21 0,-17-23 13,1 0 0,0-1 0,1 0-1,13 15 1,-18-25-44,-1 1-1,1-1 0,0 0 1,0 0-1,0-1 1,0 1-1,1-1 0,-1 0 1,1 0-1,-1 0 1,1-1-1,0 0 0,0 0 1,-1 0-1,1 0 1,0-1-1,6 0 0,11-2-207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7.6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17 323 1264,'-9'-6'552,"4"9"-109,4-1-371,1 0-1,-1 0 0,1 1 0,0-1 0,-1 0 1,1 0-1,0 0 0,1 4 0,8 57 767,5 6-7,-3-21 66,-2 1-1,5 85 1,-14-134-866,0 1 1,0-1-1,0 0 1,1 0-1,-1 0 1,0 1-1,0-1 1,0 0-1,0 0 1,0 1-1,0-1 1,0 0-1,0 0 1,0 1-1,0-1 1,0 0-1,-1 0 1,1 0-1,0 1 1,0-1-1,0 0 1,0 0-1,0 0 1,0 1-1,0-1 1,-1 0-1,1 0 1,0 0-1,0 1 1,0-1-1,0 0 0,-1 0 1,1 0-1,0 0 1,0 0-1,0 0 1,-1 1-1,-4-8 917,3-5-616,0 0 1,0 0-1,1-1 0,1-16 0,-1 13-218,2-43 22,13-96-1,24-54-56,-33 187-79,1 0 1,12-29-1,-14 41-11,1 0-1,0 0 1,1 0-1,0 1 1,0-1 0,11-10-1,-16 19 8,1 0-1,-1-1 1,1 1-1,-1 0 1,1 0-1,-1 0 0,1 0 1,0 0-1,-1 0 1,1 0-1,0 0 1,0 1-1,0-1 1,0 1-1,0-1 1,-1 1-1,1 0 1,0 0-1,0 0 1,0 0-1,0 0 1,0 0-1,0 1 1,0-1-1,0 1 1,0-1-1,-1 1 1,1-1-1,0 1 1,0 0-1,-1 0 0,1 0 1,0 0-1,1 2 1,5 3-2,-1 0 1,0 1 0,0 0-1,-1 0 1,6 9-1,-4-5-156,-2 0 0,10 18 0,-5-6-446,3 2 230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7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0 2120,'-5'8'245,"1"0"-1,1 0 0,0 1 0,0-1 1,0 1-1,1 0 0,0 0 0,0 10 0,0 9 189,2 36 0,0-49-316,0-4-9,1 0 0,-1-1 0,2 1-1,-1-1 1,6 18 0,0-14 92,13 23-1,4 8 145,-22-38-268,0-1-1,0 0 1,1-1 0,0 1-1,0 0 1,0-1 0,1 1 0,5 6-1,-8-12-69,0 1 46,-1 0 1,1 0 0,0-1 0,0 1-1,0-1 1,0 1 0,1-1 0,-1 1 0,0-1-1,0 1 1,0-1 0,0 0 0,0 0 0,0 0-1,1 1 1,-1-1 0,0 0 0,0-1-1,0 1 1,0 0 0,1 0 0,0-1 0,18-5 436,-16 3-376,-1 0 1,1 0-1,-1 0 1,0 0 0,0 0-1,0-1 1,0 1-1,0-1 1,-1 0 0,3-5-1,30-56 613,-30 56-635,-1 0 0,0 0 0,-1 0 0,0-1 0,-1 1 0,0-1 0,0 1 0,-1-1 0,0 0 0,0 0 0,-2 1-1,1-1 1,-1 0 0,0 0 0,-1 1 0,0-1 0,-6-16 0,6 21-66,0 0-1,0 0 1,0 1-1,0-1 1,-1 1-1,0 0 1,0 0-1,0-1 1,0 2-1,-1-1 1,0 0 0,1 1-1,-1 0 1,0 0-1,-1 0 1,-4-3-1,0 2-22,1 1 0,-1-1 0,0 2 0,0-1 0,0 1 0,0 0 0,-16 0-1,4 0-92,15 1-75,0 0-1,0 1 0,-1 0 1,1 0-1,0 0 0,0 0 1,0 1-1,0 0 0,0 1 1,0-1-1,-8 4 0,13-4 46,0-1 0,0 1 0,-1-1 0,1 1-1,0-1 1,0 1 0,1 0 0,-1-1 0,0 1 0,0 0-1,0 0 1,0 0 0,1 0 0,-2 1 0,-2 21-1030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8.3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1 134 1368,'23'-3'210,"-16"1"-148,0 1 1,0 0-1,-1 1 1,1 0 0,0 0-1,8 1 1,-13-1-34,-1 1 1,1-1-1,0 1 0,0 0 1,-1 0-1,1-1 1,-1 1-1,1 0 1,-1 0-1,1 1 0,-1-1 1,1 0-1,-1 0 1,0 1-1,0-1 0,0 1 1,0-1-1,0 1 1,0-1-1,0 1 0,0 0 1,-1-1-1,1 1 1,0 0-1,-1 0 0,0-1 1,1 4-1,24 103 934,-21-96-800,0 0 0,1 0 0,0 0 1,1-1-1,0 0 0,15 19 0,-18-26-16,0 0 1,1-1-1,-1 0 1,1 0-1,0 0 1,0 0-1,0-1 1,0 1-1,9 3 0,-10-6-59,-1 1-1,0 0 1,0-1-1,1 1 0,-1-1 1,0 0-1,1 0 1,-1 0-1,0 0 0,1 0 1,-1 0-1,0-1 1,1 1-1,-1-1 0,0 1 1,0-1-1,1 0 1,-1 0-1,0 0 0,0 0 1,0-1-1,3-1 0,-1-2 50,0 1 0,0 0 0,-1-1 0,0 0 0,1 0 0,-2 0 0,1 0 0,-1-1 1,1 1-1,-2-1 0,4-10 0,0-9 270,3-34 1,-7 51-336,0-4 11,0 0 0,-1 0 0,0 0 1,-1 0-1,-1 1 0,1-1 0,-8-23 0,7 29-60,0 0 0,-1 0-1,0 0 1,0 1-1,-1-1 1,1 1-1,-1 0 1,-1-1 0,1 2-1,0-1 1,-1 0-1,0 1 1,0 0-1,-1 0 1,1 1 0,-8-4-1,-1 0-20,-29-9 0,38 14-95,0 0 1,-1 1 0,0 0 0,1 0 0,-1 1 0,0-1 0,1 1 0,-11 2 0,15-2-22,0 0 1,0 0-1,0 0 0,0 1 1,0-1-1,0 1 1,0-1-1,0 1 1,0-1-1,0 1 0,0-1 1,0 1-1,0 0 1,0 0-1,0-1 0,1 1 1,-1 0-1,0 0 1,1 0-1,-1 0 1,0 0-1,1 0 0,-1 1 1,1 13-791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9.1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108 292 2136,'-90'-52'1418,"74"42"5,15 6-752,12 5 172,26 31-752,37 40 0,-70-68-81,-1 0 0,1 1 0,-1-1 0,0 1 0,0-1-1,-1 1 1,4 9 0,5 7 3222,-11-29-2926,3-115-55,-3 108-245,1 0 0,3-17 0,-2 26-5,-1 0-1,1-1 0,1 1 0,-1 0 0,1 0 1,5-7-1,0 0-6,0-1-1,-1 0 1,-1 0-1,5-15 1,-8 22-9,0 0 0,0 0 0,1 0 0,-1 0 1,1 1-1,7-9 0,-10 14 10,0 0 1,-1 0-1,1 0 1,0 0 0,0 0-1,0 0 1,0 1-1,0-1 1,0 0-1,0 0 1,0 1-1,0-1 1,0 1-1,0-1 1,0 1-1,1-1 1,-1 1-1,0 0 1,0 0 0,1-1-1,-1 1 1,0 0-1,0 0 1,0 0-1,1 0 1,-1 1-1,0-1 1,0 0-1,1 0 1,-1 1-1,2 0 1,2 2-11,0 0 0,0 0 0,-1 1 0,1 0 0,7 7 0,-2-1 4,2 1 19,0 1-1,-1 1 1,0 0 0,-1 0 0,-1 1-1,0 0 1,-1 1 0,-1 0-1,9 26 1,-12-32 4,-1 0-1,1 0 0,0-1 1,1 1-1,7 10 0,-12-19-19,0 0 0,0 1 0,0-1 0,0 0 0,1 1 0,-1-1 0,0 0 1,0 0-1,0 1 0,0-1 0,1 0 0,-1 0 0,0 1 0,0-1 0,0 0 0,1 0 0,-1 0 0,0 1 0,0-1 0,1 0 0,-1 0 0,0 0 0,1 0 0,-1 0 0,0 1 0,1-1 0,-1 0 0,0 0 0,0 0 0,1 0 0,-1 0 0,0 0 1,1 0-1,-1 0 0,0 0 0,1 0 0,-1 0 0,0 0 0,1-1 0,-1 1 0,0 0 0,1 0 0,-1 0 0,0 0 0,0 0 0,1-1 0,-1 1 0,0 0 0,0 0 0,1 0 0,-1-1 0,0 1 0,0 0 0,1-1 0,11-26-1505,-11 23 1254,11-36-511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19.5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149 650 2633,'21'-35'773,"-10"18"27,-22 37 271,-58 102 629,62-108-1570,1 0 0,1 1-1,0 0 1,1 0 0,1 0-1,0 1 1,1-1 0,0 25-1,2-37-110,0 0 0,0 0 0,0 0 0,0 0 0,0 0 0,1-1 0,0 1 0,-1 0 0,1 0 0,2 5-1,-2-8-11,-1 0 0,0 1 0,1-1 0,-1 1 0,1-1 0,-1 0 0,0 1 0,1-1 0,-1 0-1,1 1 1,-1-1 0,1 0 0,-1 0 0,1 1 0,-1-1 0,1 0 0,0 0 0,-1 0-1,1 0 1,-1 0 0,1 0 0,0 0 0,1 0 11,-1 0 0,1-1 0,0 1 0,-1-1 0,1 1 1,0-1-1,-1 0 0,1 1 0,-1-1 0,3-2 0,7-6 80,0 0 0,-1-1 0,0 0 0,0-1 0,-1 0 1,-1 0-1,0-1 0,0 0 0,-1 0 0,-1-1 0,0 0 0,-1 0 0,7-25 1,-2-3 209,-2-1 1,-3 1 0,2-63-1,-6 73-49,-2 0-1,-1 0 0,-1 0 1,-9-38-1,6 47-106,-1 0 0,0 0 0,-2 0 0,0 1 1,-2 1-1,-16-25 0,9 21 96,-33-35 0,42 49-200,0 0 1,0 1 1,0 0-1,-1 1 0,-22-14 1,32 21-53,0 1 1,0 0-1,0 0 1,-1 0-1,1-1 1,0 1-1,-1 0 1,1 0-1,0 0 1,0 0 0,-1 0-1,1 0 1,0 0-1,-1 0 1,1 0-1,0-1 1,-1 1-1,1 0 1,0 0-1,-1 1 1,1-1-1,0 0 1,0 0-1,-1 0 1,1 0-1,0 0 1,-1 0-1,1 0 1,0 0 0,0 1-1,-1-1 1,1 0-1,0 0 1,0 0-1,-1 0 1,1 1-1,0-1 1,0 0-1,-1 0 1,1 1-1,0-1 1,0 0-1,0 1 1,0-1-1,0 0 1,0 0-1,-1 1 1,1-1 0,0 0-1,0 1 1,0-1-1,0 0 1,0 1-1,0 2-20,0-1 0,0 0 0,0 1 0,0-1-1,0 1 1,1-1 0,1 4 0,5 15-42,1-1 0,1 0 0,1 0 0,13 18 0,56 73 6,-56-81 46,114 141-1036,-94-128 679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0.2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 29 2929,'-9'-5'1177,"-1"1"0,0-1 0,0 2 0,0 0 0,0 0 0,-15-2 0,25 5-1144,-1 0-1,0 0 1,1 0 0,-1 0 0,1 0 0,-1 0 0,0 0 0,1 0-1,-1 0 1,1 0 0,-1 1 0,0-1 0,1 0 0,-1 0 0,1 1-1,-1-1 1,1 0 0,-1 1 0,1-1 0,-1 0 0,1 1 0,-1-1-1,1 1 1,-1-1 0,1 1 0,0-1 0,-1 1 0,1-1 0,0 1 0,0-1-1,-1 1 1,1-1 0,0 1 0,0-1 0,0 1 0,-1 0 0,1-1-1,0 1 1,0 0 0,0-1 0,0 1 0,0-1 0,0 1 0,1 0-1,-1-1 1,0 1 0,0-1 0,0 2 0,1 3-16,0 0 0,0-1 0,0 1 0,1 0 0,2 5 0,13 27-114,0 0 40,19 59 0,5 50 64,67 202 96,-94-315-82,1-1 1,2 0-1,24 33 1,-26-43-8,2-1 0,0-1 1,1 0-1,33 27 0,-39-38-295,-13-14-2127,0 0-389,-3-11 1388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0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161 367 1976,'-12'-8'722,"0"0"-1,0 1 0,-1 1 0,0 0 1,0 0-1,-1 1 0,1 1 0,-1 0 0,-22-3 1,28 6 210,17-1-393,5 0-141,-11 2-374,24-5 101,1 0 0,-2-2 0,1-1 0,-1-1 0,26-13 0,-31 11-302,0-1 1,-1 0-1,0-2 1,-1 0-1,-1-1 1,0-1-1,-2-1 1,1 0-1,-2-1 1,20-31-1,-3-1-639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0.9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1832,'5'26'893,"1"0"0,1 0-1,1 0 1,1-2-1,1 1 1,24 41-1,-14-27-347,-1 2 0,-2 0 0,-2 1 0,19 82 0,-15-49-292,52 124 1,-17-52-54,-50-132-164,0 0 0,3 29 0,-6-29-84,-3-13-171,0-7-242,6-6-564,10-16 424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1.3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152 32 3425,'-5'63'1840,"6"103"0,-1-161-1753,1 11 131,3 38 610,-4-48-687,1-1-1,0 0 1,1 0-1,-1 0 1,1 0-1,0 0 1,5 8-1,-6-12-101,-1 0 1,0 0-1,1-1 0,-1 1 0,1 0 1,-1-1-1,1 1 0,-1-1 0,1 1 1,0-1-1,-1 1 0,1-1 1,-1 1-1,1-1 0,0 1 0,0-1 1,-1 0-1,1 1 0,0-1 0,0 0 1,-1 0-1,1 1 0,0-1 1,1 0-1,-1 0 6,-1-1 0,1 1 0,0-1 0,0 1 0,-1-1 0,1 1 0,0-1 0,0 1 0,-1-1 0,1 1 0,-1-1 0,1 0 0,-1 0 1,1 1-1,-1-1 0,1 0 0,-1 0 0,1 0 0,2-6 135,-1 1 0,0-1 1,0 0-1,2-12 0,-2 0-68,0-1 0,-1 1 0,-1-1 1,0 1-1,-2 0 0,0-1 0,-6-19 0,6 31-71,-1-1-1,0 0 1,-1 1 0,1 0-1,-2 0 1,1 0 0,-1 0 0,0 1-1,-1 0 1,0 0 0,0 0 0,0 1-1,-1 0 1,0 0 0,0 1-1,-1-1 1,-15-7 0,16 9-39,-31-13-14,35 16-3,1 0 1,-1 0-1,0 0 1,0 0-1,1 1 1,-1-1-1,0 1 1,0 0-1,0 0 1,0 0-1,0 0 1,-2 1-1,4-1 7,1 0 1,-1 0-1,1 1 0,-1-1 0,1 0 0,-1 0 1,1 0-1,0 1 0,-1-1 0,1 0 0,-1 1 0,1-1 1,0 0-1,-1 1 0,1-1 0,0 0 0,-1 1 1,1-1-1,0 1 0,0-1 0,0 1 0,-1-1 1,1 0-1,0 1 0,0-1 0,0 1 0,0-1 0,0 1 1,0-1-1,0 1 0,0-1 0,0 1 0,0 0 1,7 19-385,-2-6-80,-5-13 379,0 0 1,0 1-1,0-1 1,0 0-1,1 0 1,-1 0-1,0 1 1,1-1-1,-1 0 1,1 0 0,-1 0-1,1 0 1,0 0-1,0 0 1,-1 0-1,1 0 1,0 0-1,0 0 1,0 0-1,0 0 1,0-1-1,0 1 1,0 0 0,0-1-1,0 1 1,2 0-1,17 9-811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1.6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4 167 4649,'-1'28'3281,"0"-6"-3087,0-10-91,1 0-1,1 17 0,23 114 712,-19-116-606,-4-23-161,-1 0 0,0 0 0,1 0 0,0 0 0,0 0 0,0 0 0,1-1 0,-1 1 0,1 0-1,0-1 1,0 1 0,0-1 0,5 5 0,-6-7-18,-1 0-1,1 0 0,0-1 1,0 1-1,0 0 1,0-1-1,0 1 0,0-1 1,0 1-1,1-1 1,-1 0-1,0 1 0,0-1 1,0 0-1,0 0 1,0 0-1,1 0 0,-1 0 1,0 0-1,0 0 0,0 0 1,0 0-1,1 0 1,-1-1-1,0 1 0,0-1 1,0 1-1,0 0 1,0-1-1,2-1 0,0 0 42,1-1 0,-1 1 0,1-1 0,-1 0 0,0 0 0,4-6 0,-3 3-34,1 1 0,-2-2 0,1 1 1,-1 0-1,0-1 0,0 0 0,-1 1 0,1-1 1,-2 0-1,1 0 0,-1 0 0,0-8 1,0 12-37,5-49 21,-5 50-25,-1 0-1,0 0 1,0 0-1,1 0 1,-1 1-1,1-1 0,0 0 1,-1 0-1,1 0 1,0 1-1,0-1 1,0 1-1,0-1 0,1 1 1,-1-1-1,0 1 1,1-1-1,-1 1 1,1 0-1,-1 0 0,3-1 1,-3 1-3,0 1 0,0 0 0,0 0 0,0 0 0,0 0 0,0 1 0,0-1 0,0 0 0,0 0 0,0 1 0,0-1 0,0 0 0,0 1 0,0-1 0,0 1 0,0-1 0,0 1 0,0 0 1,1 1-1,16 18-45,-10-10 31,3 3 21,0 0 0,-1 0 0,0 1 0,-2 1 0,1-1 0,6 19 0,-15-32 2,1 0-1,-1 1 1,1-1 0,-1 0-1,1 0 1,0 0 0,-1 0-1,1 0 1,0 0 0,0 0-1,0 0 1,-1-1 0,1 1-1,2 1 1,2 2 11,-1-1 0,-1 0 0,1-1 1,0 0-1,0 1 0,0-1 0,0-1 0,1 1 0,-1 0 0,7 0 0,-10-1-2,-1-1 0,0 0-1,1 0 1,-1 0 0,0 0-1,1 0 1,-1 0-1,0 0 1,1 0 0,-1 0-1,0 0 1,1 0 0,-1 0-1,0 0 1,0 0 0,1 0-1,-1-1 1,0 1 0,1 0-1,-1 0 1,0 0 0,0 0-1,1 0 1,-1-1 0,0 1-1,0 0 1,1 0 0,-1-1-1,0 1 1,0 0 0,0 0-1,1-1 1,-1 1 0,0 0-1,0 0 1,0-1 0,0 1-1,0 0 1,0-1 0,1 1-1,-1 0 1,0-1 0,0 1-1,0 0 1,0-1 0,0 1-1,0 0 1,0-1 0,0 1-1,-1-1 1,-5-22 404,3 10-207,3 7-144,1 0 0,-1 0 0,1 1 0,1-1 0,-1 1 0,1-1 0,0 1 0,0-1 0,0 1 0,6-8 1,-4 6-30,-1 0 0,1-1 1,-1 0-1,3-12 1,-4 4-11,-1-1 0,0 0 0,-1 0 0,0 0 0,-2 0 0,0 0 0,0 1 0,-2-1 0,-5-16 0,4 20-205,-1 0 1,0 1-1,0-1 0,-1 1 0,-1 1 0,0-1 0,0 1 0,-18-17 0,17 17-1486,17 24-3608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2.0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0 321 2737,'176'17'1857,"-166"-17"-1515,1 1 0,-1-2 1,14-1-1,3-9 980,-16 6-788,-4 1-227,0 0-1,0 0 1,0 0-1,-1-1 1,0 0 0,0-1-1,0 1 1,-1-1-1,0 0 1,0 0 0,5-8-1,-1-1 80,-1-1-1,0 1 1,-2-2-1,6-16 1,-10 27-338,0 0 1,0-1-1,-1 1 1,0-1 0,-1 1-1,1-1 1,-1 0 0,0 1-1,-1-1 1,0 1-1,0-1 1,0 1 0,-3-7-1,3 9-36,-1 1 1,1-1-1,-1 1 0,0 0 0,0 0 0,-1-1 0,1 1 0,0 1 0,-1-1 0,0 0 0,0 1 0,0-1 0,0 1 1,0 0-1,0 0 0,0 0 0,-1 1 0,1-1 0,-1 1 0,1-1 0,-1 1 0,0 0 0,-6 0 0,7 0-17,0 1 1,1 0-1,-1 0 0,1 0 0,-1 1 0,0-1 0,1 1 0,-1-1 0,1 1 0,-1 0 0,1 0 0,0 0 0,-1 0 0,1 0 0,0 0 0,0 1 1,-1-1-1,1 1 0,0 0 0,1 0 0,-1-1 0,0 1 0,0 0 0,1 0 0,-1 1 0,1-1 0,0 0 0,0 0 0,-2 5 0,-1 4-23,0 0-1,0 1 0,2-1 1,-1 1-1,0 15 0,1-13 15,1-1 0,0 1 0,1 0 0,0 0 0,1-1 0,1 1 0,0 0 0,1-1-1,1 1 1,0-1 0,0 0 0,2 0 0,9 18 0,-1-10 26,0 0 0,1-2 0,19 20 0,-27-32-121,0-1 0,0 1 0,1-1 0,0-1 0,0 1 0,0-1 0,0-1 1,1 1-1,0-2 0,0 1 0,12 2 0,-18-5-108,1 0 0,0-1 0,0 1 1,-1-1-1,1 0 0,0 0 0,0-1 0,0 1 0,-1-1 1,1 0-1,0 0 0,-1 0 0,1 0 0,6-3 0,16-19-900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2.4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33 4569,'6'15'3719,"0"-3"-3373,0 0 0,5 19 0,-9-17-98,0 27-1,-2-28-199,1 0 0,0 1 0,4 12 0,15 36 5,-14-48-22,-1 1 0,0 0-1,-1 0 1,4 31 0,-9-36 155,-1 3 467,2-13-632,0 0 0,0 1 0,0-1 0,0 0 0,0 0 0,0 0 0,0 0 0,0 0 0,0 0 0,0 1 0,0-1 0,0 0 0,0 0 0,0 0 0,0 0 0,0 0 0,0 0 0,0 1 0,0-1 0,0 0 0,0 0 0,0 0 0,0 0 0,0 0-1,0 0 1,0 0 0,0 1 0,0-1 0,0 0 0,1 0 0,-1 0 0,0 0 0,0 0 0,0 0 0,0 0 0,0 0 0,0 0 0,0 0 0,1 0 0,-1 0 0,0 1 0,0-1 0,0 0 0,0 0 0,0 0 0,0 0 0,1 0 0,-1 0 0,0 0 0,0 0 0,0 0 0,0 0 0,0 0 0,0-1 0,1 1 0,-1 0 0,0 0 0,0 0 0,0 0 0,0 0 0,1-1 82,0 0 1,0 0 0,-1 0 0,1 0 0,0-1-1,-1 1 1,1 0 0,-1 0 0,1-1-1,-1 1 1,0 0 0,1-1 0,-1 1 0,0 0-1,0-1 1,0 0 0,1-7 152,7-31 157,2-1 1,2 1-1,2 1 1,24-51-1,-21 53-1358,18-54 0,-32 82 228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3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231 0 4265,'-87'50'2007,"47"-28"-473,37-19-1372,-1-1 1,0 1-1,0-1 1,0 0 0,0 0-1,-1-1 1,1 1-1,0-1 1,-8 2 0,-2 0 122,12-3-223,-1 1 0,1 0-1,0 1 1,-1-1 0,1 0 0,0 0 0,0 1 0,0 0 0,0-1 0,0 1 0,0 0 0,1 0-1,-1 0 1,0 0 0,1 0 0,0 0 0,-1 0 0,1 1 0,0-1 0,0 1 0,0-1 0,1 0-1,-1 1 1,0-1 0,1 1 0,0 0 0,0-1 0,-1 1 0,1-1 0,1 1 0,-1-1 0,0 1 0,1 0-1,-1-1 1,2 4 0,12 25 136,21 48 430,-22-54-425,-1 0 0,-1 2 1,12 42-1,11 84 157,-29-129-302,-1-5-17,2-1 0,0 1 0,1-1 0,12 22 1,5 11 30,3 12 3,4-1 0,1-1-1,61 81 1,-68-106-38,-12-17-9,1-1 0,0 0 0,1-1 0,20 17 0,-15-17 6,-3-4 0,-1 0 0,-1 1 1,0 1-1,-1 1 0,16 22 0,-25-31-19,1 1 0,0-1-1,0-1 1,13 12 0,-15-29-2189,-3 10 1474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3.7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22 2601,'-5'-3'738,"0"0"0,0 0 0,0 1 0,0 0 0,0 0 0,-1 0 0,1 0 0,-7 0 0,10 2-649,-1 0 494,4 1-566,-1-1 0,0 0 0,1 0 1,-1 0-1,0 0 0,0 0 0,1 0 0,-1 1 0,0-1 0,0 0 0,1 0 0,-1 1 0,0-1 0,0 0 0,1 0 0,-1 1 1,0-1-1,0 0 0,0 0 0,0 1 0,1-1 0,-1 0 0,0 1 0,0 0 0,5 1 105,7 2-102,-1 0 1,0 0-1,-1 1 1,1 0-1,-1 1 1,0 1-1,10 7 1,-10-7-7,9 9 16,-1 0-1,-1 1 1,0 1-1,28 39 0,16 18 90,7 0 72,-4 2 0,78 121 0,-124-169-142,59 96 154,-64-100-116,-1 0 1,-1 0-1,9 35 1,-10-27 178,-2 0 1,-2 0-1,0 1 1,-3 0-1,0 44 1,-1-22 36,-1-44-194,-1 1 0,0-1 0,0 0 0,-4 16 0,2-22-34,1-5-64,1 0 1,-1-1-1,1 1 0,0-1 1,0 1-1,-1 0 1,1-1-1,0 1 0,0 0 1,0-1-1,0 1 1,0 0-1,0-1 0,0 1 1,0 0-1,0-1 0,0 2 1,0-1 6,0 0 0,0 1 0,1-1 0,-1 0 1,0 0-1,-1 0 0,1 0 0,0 1 0,0-1 0,0 0 1,-1 0-1,1 0 0,0 0 0,-1 0 0,1 0 0,-1 0 1,0 0-1,1 0 0,-1 0 0,0 0 0,0 0 0,1 0 1,-1 0-1,0-1 0,0 1 0,0 0 0,-2 0 0,-4 6 193,6-7-151,0 0-275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5.1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1378 1312,'-20'105'1083,"14"-86"34,6-19-1102,0 0-1,0 0 1,0 0 0,0 0 0,0 0-1,0 0 1,0 0 0,0 0 0,0 0 0,0 0-1,0 1 1,0-1 0,0 0 0,0 0-1,0 0 1,0 0 0,0 0 0,0 0-1,0 0 1,-1 0 0,1 0 0,0 0-1,0 0 1,0 0 0,0 0 0,0 0-1,0 0 1,0 0 0,0 0 0,0 0 0,0 1-1,0-1 1,0 0 0,0 0 0,0 0-1,-1 0 1,1 0 0,0 0 0,0 0-1,0 0 1,0 0 0,0 0 0,0 0-1,0 0 1,0 0 0,0 0 0,0-1-1,0 1 1,0 0 0,-1 0 0,1 0 0,0 0-1,0 0 1,0 0 0,0 0 0,0 0-1,0 0 1,0 0 0,0 0 0,0 0-1,0 0 1,0 0 0,0 0 0,0 0-1,0 0 1,0 0 0,0-1 0,0 1-1,-2-11 1873,0 8-1750,0 0-1,1 1 0,-1-1 0,1 0 0,-1 0 0,1 0 1,0 0-1,0-1 0,0 1 0,1 0 0,-1 0 1,1-1-1,-1 1 0,1 0 0,0 0 0,1-7 1,10-117 1097,-11 119-1098,0-1-1,0 0 1,-1 1-1,-1-1 0,-3-14 1,-1-5 146,-2-67 459,7 78-648,1 6-46,1 0 1,0 0-1,1 0 1,0 0-1,0 1 0,1-1 1,1 0-1,6-12 1,8-29 30,0-1-41,5-19 2,-13 3 16,-3 16 12,-2 13 146,1-69 1,-6 68 86,9-63 0,-8 97-275,1 0 1,-1 0-1,1 0 1,0 0-1,1 0 1,0 0-1,0 0 0,6-8 1,-6 9-14,0 0 0,0 1 0,-1-1 1,1 0-1,-1 0 0,-1-1 0,1 1 0,-1 0 0,0-1 0,-1 1 1,1 0-1,-2-9 0,2-1 15,-1 12-19,1-2 2,-1 0 1,0 0-1,0 1 1,-2-9-1,-3-6 17,3 15-19,0-1 0,1 0 0,0 0 0,0 1 0,1-1 0,-1 0 0,1 0 0,1-8 0,1 0 6,-2 6-17,1 0 1,1 1 0,-1-1 0,1 0-1,3-8 1,-4 14-3,0 0 1,0 1-1,1-1 0,-1 0 0,0 0 0,0 1 0,1-1 0,-1 1 1,1-1-1,0 1 0,-1-1 0,1 1 0,0 0 0,0 0 1,0 0-1,-1 0 0,1 0 0,0 0 0,0 1 0,1-1 1,-1 1-1,0-1 0,3 1 0,-1-1-19,0 0-1,1 1 1,-1 0-1,0 0 1,0 0-1,0 1 1,0-1-1,7 3 1,22 8-2954,-18-3 2263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5.6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1 1624,'9'23'699,"-2"0"-1,0 1 0,-2 0 1,-1 0-1,3 41 0,-6-46-187,2 1 71,8 31 0,1 3-268,-7-23-265,28 189 162,-18 4 281,-15-164-229,1 18 651,-13 112 0,9-170-758,-24 141 918,21-137-794,-1 1-1,-1-1 1,-1 0-1,-16 30 1,24-52-244,0 1 0,-1-1 0,1 0 1,0 0-1,-1 0 0,0 0 0,0 0 1,1 0-1,-1 0 0,-2 1 0,3-3-37,0 1-1,-1-1 0,1 0 0,0 1 0,0-1 1,0 0-1,0 0 0,0 0 0,0 0 0,0 0 0,0 0 1,0 0-1,0 0 0,0 0 0,0-1 0,-1 1 1,1 0-1,0-1 0,0 1 0,0 0 0,1-1 0,-1 0 1,0 1-1,0-1 0,0 0 0,0 1 0,-1-2 1,1 0-117,0 1 1,-1-1 0,1 0-1,0 1 1,0-1 0,0 0-1,0 0 1,0 0 0,0 0-1,1 0 1,-1 0 0,0 0-1,1 0 1,0 0 0,0 0-1,-1-1 1,1 1 0,1-2-1,-3-17-1568,-6-20 398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6.4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156 440 752,'-30'4'323,"-18"6"1056,13-7 6386,8-3-5847,27 0-1845,-1 0-60,1 0-1,0 0 0,-1 0 1,1 0-1,0 0 0,0-1 1,-1 1-1,1 0 0,0 0 0,0 0 1,-1 0-1,1-1 0,0 1 1,0 0-1,-1 0 0,1-1 0,0 1 1,0 0-1,0 0 0,-1-1 1,1 1-1,0 0 0,0 0 1,0-1-1,0 1 0,0 0 0,0-1 1,0 1-1,0 0 0,0-1 1,0 1-1,0 0 0,0 0 1,0-1-1,0 1 0,0-1 0,-3-14 55,0 1-1,1-1 0,1 0 0,1-20 0,0 24-27,1 0-1,1 0 0,-1 1 1,2-1-1,0 1 1,4-12-1,2-6 16,0 0-15,-5 17-24,0 1 0,-1 0 0,2-18 0,-7-5 18,4 17-13,-2 13-16,1 0 0,-1 1 0,0-1 1,0 0-1,0 1 0,0-1 0,-1 0 0,1 1 0,-2-5 0,2 6-3,-1 0 1,1 0-1,0 1 0,-1-1 0,1 0 0,0 0 0,0 0 1,0 0-1,0 0 0,0 1 0,0-1 0,0 0 0,0 0 1,1 0-1,-1 0 0,0 0 0,0 1 0,1-1 0,-1 0 1,0 0-1,1 0 0,-1 1 0,2-2 0,1-8 11,-11 0-3,5 7-7,3 3-2,0-1 0,-1 1 0,1 0 1,0 0-1,0 0 0,0 0 0,0 0 0,-1-1 0,1 1 1,0 0-1,0 0 0,0 0 0,0-1 0,0 1 0,0 0 1,0 0-1,-1 0 0,1-1 0,0 1 0,0 0 0,0 0 1,0-1-1,0 1 0,0 0 0,0 0 0,0-1 0,0 1 1,0 0-1,0 0 0,0-1 0,0 1 0,1 0 0,-1 0 1,0 0-1,0-1 0,0 1 0,0 0 0,0 0 0,0 0 1,0-1-1,1 1 0,-1 0 0,0 0 0,0 0 0,0 0 1,1-1-1,-1 1 0,0 0-1,0 0 1,0 0 0,0 0 0,1 0 0,-1 0 0,0 0 0,0 0-1,0 0 1,0-1 0,0 1 0,0 0 0,0 0 0,0 0-1,0 0 1,0 0 0,1 0 0,-1 0 0,0 0 0,0-1 0,0 1-1,0 0 1,0 0 0,0 0 0,0 0 0,0 0 0,0 0-1,0-1 1,0 1 0,0 0 0,0 0 0,0 0 0,0 0 0,0 0-1,0 0 1,0-1 0,-1 1 0,1 0 0,0 0 0,0 0-1,0 0 1,0 0 0,0 0 0,0 0 0,0 0 0,0-1 0,0 1-1,0 0 1,-1 0 0,1 0 0,0 0 0,0 0 0,0 0-1,0 0 1,0 0 0,0 0 0,0 0 0,-1 0 0,1 0 0,0-1-121,0 1 1,-1-1-1,1 1 1,0-1-1,0 1 1,0-1 0,0 1-1,0-1 1,0 1-1,0-1 1,0 1-1,0-1 1,0 1-1,0-1 1,0 1 0,0-1-1,0 1 1,0-1-1,1 1 1,-1-1-1,0 1 1,0-1 0,0 1-1,1 0 1,-1-1-1,13 1-2326,5 1 1009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6.8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2665,'38'-9'1097,"-38"9"-1068,0 1 1,1-1-1,-1 0 0,0 0 0,1 0 0,-1 0 1,0 1-1,1-1 0,-1 0 0,0 0 0,1 1 1,-1-1-1,0 0 0,0 0 0,1 1 0,-1-1 1,0 0-1,0 1 0,1-1 0,-1 1 0,0-1 1,0 0-1,0 1 0,0-1 0,0 0 0,0 1 1,0-1-1,1 1 0,-1-1 0,0 0 0,0 1 1,-1-1-1,1 1 0,0 0 0,3 11 267,20 30 228,17 49 1,4 7-339,-29-67-140,-7-12-17,2-1 1,0 0 0,23 30 0,-10-18 16,0 1 0,-2 2 0,-1 0 0,-2 0 0,16 42 0,-27-48 83,-7-27-121,0 0-1,0 1 1,0-1-1,0 0 1,0 0-1,0 1 1,0-1-1,0 0 1,0 1-1,0-1 1,0 0-1,0 1 1,0-1-1,0 0 1,0 1 0,0-1-1,0 0 1,0 1-1,0-1 1,0 0-1,-1 1 1,1-1-1,0 0 1,0 0-1,0 1 1,-1-1-1,1 0 1,0 0-1,0 1 1,-1-1-1,1 0 1,0 0-1,0 0 1,-1 0-1,1 1 1,0-1-1,-1 0 1,1 0-1,0 0 1,-1 0-1,1 0 1,0 0-1,-1 0 1,1 0-1,0 0 1,-1 0-1,1 0 1,0 0-1,-1 0 1,1 0-1,0 0 1,-1 0-1,1 0 1,0 0-1,0 0 1,-1-1-1,1 1 1,0 0-1,-1 0 1,1 0-1,0-1 1,-12-5-1240,10 4 610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7.4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4 819 3265,'-3'-3'3618,"3"-6"-2465,0 3-991,1-28 213,3-1 1,0 1-1,13-48 0,-7 41-272,1 0 0,1 1 0,34-71 0,-34 87-88,-1-1-1,-2 0 1,14-51-1,-20 64-14,0 1 0,1 0 0,0 0 0,1 0 0,0 1 0,1-1 1,0 1-1,10-12 0,3-1-13,1 1-1,25-21 1,-37 32-6,-8 10 16,1 0 0,0 0 0,-1 0 0,1 0 0,0 0 0,-1 0 0,1 0 0,0 0 0,0 0 0,0 1 0,0-1-1,-1 0 1,1 1 0,0-1 0,0 0 0,1 1 0,-1-1 0,0 1 0,0 0 0,0-1 0,0 1 0,2 0 0,15-2-25,-18 2 28,0 0 1,0 0 0,1 0-1,-1 0 1,0 0 0,0 0-1,0 0 1,1-1 0,-1 1-1,0 0 1,0 0 0,1 0-1,-1 0 1,0 0 0,0 0-1,0 0 1,1-1 0,-1 1-1,0 0 1,0 0 0,0 0-1,1 0 1,-1-1 0,0 1-1,0 0 1,0 0 0,0 0-1,0-1 1,0 1 0,0 0-1,1 0 1,-1-1 0,0 1-1,0 0 1,0 0 0,0 0-1,0-1 1,0 1 0,0 0-1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7.7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1704,'49'114'1229,"-45"-106"-974,-1 1-1,0 0 1,-1 0 0,0 1 0,0-1 0,-1 0 0,0 1 0,-1-1 0,-1 12 0,1 11 279,0-19-152,-1 0-1,-4 25 1,-2 13 340,1 1-282,4-42-401,0 0 0,1 0 1,0 0-1,1 0 1,0 0-1,1 0 0,0 0 1,0 0-1,4 12 1,-4-19-41,0-1-5,0 1 0,0-1 1,-1 0-1,1 1 0,-1-1 0,1 1 1,-1-1-1,0 1 0,0-1 0,0 5 1,0-7-75,0 1 0,1-1 0,-1 0 0,0 1 1,0-1-1,0 0 0,1 1 0,-1-1 0,0 0 1,1 0-1,-1 1 0,0-1 0,1 0 0,-1 0 1,0 1-1,1-1 0,-1 0 0,0 0 0,1 0 1,-1 1-1,1-1 0,-1 0 0,0 0 0,1 0 1,-1 0-1,1 0 0,-1 0 0,0 0 0,1 0 1,1 0-683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28.5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168 1 496,'-83'44'762,"67"-32"-115,16-12-623,0 0 1,0 1-1,0-1 1,-1 0-1,1 0 1,0 0-1,0 0 1,0 1-1,0-1 0,0 0 1,0 0-1,0 0 1,0 1-1,0-1 1,0 0-1,0 0 1,0 0-1,0 0 1,1 1-1,-1-1 0,0 0 1,0 0-1,0 0 1,0 1-1,0-1 1,0 0-1,0 0 1,0 0-1,1 0 0,-1 0 1,0 1-1,0-1 1,0 0-1,0 0 1,3 3 473,12 27 32,-2 1 0,-1-1 0,10 45 0,-10-34-348,-8-31-118,4 21 29,-7-30-49,-1 1 0,0 0 1,0 0-1,1 0 0,-1-1 0,-1 1 1,1 0-1,0 0 0,0-1 0,-1 1 0,1 0 1,-1 0-1,1-1 0,-2 3 0,2-3-3,-1 0 0,1 0 0,0-1 0,-1 1-1,1 0 1,0 0 0,0 0 0,0 0 0,0-1 0,0 1-1,0 0 1,0 0 0,0 0 0,0 0 0,0-1 0,1 3-1,-1-2 23,0-1 1,0 1-1,0 0 0,1-1 0,-1 1 0,0 0 0,0-1 0,0 1 0,0 0 0,0-1 0,-1 1 0,1 0 0,0-1 0,0 1 0,0 0 1,0-1-1,-1 1 0,0 1 0,-1 3 2097,-6-12-791,-9-5-1107,1-1 0,-18-20 0,17 16-192,10 11-45,-1-2 0,1 1 1,1-1-1,-1 0 0,1-1 1,1 1-1,-8-15 0,15 28-245,9 10-144,19 15 355,38 50 0,-61-71 9,-1-1 13,0 1 0,-1 0 1,0 1-1,8 18 1,-9-16-251,1-1 0,11 18 1,-8-16-690,-5 1 398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3.9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230 33 688,'11'-27'451,"-9"21"-78,-6 13 405,2-2-519,1-1 0,-1 1 0,1-1 0,0 1 1,1 0-1,-1 8 0,-3 17 723,-3-11-333,0-1 0,-1 0 0,-13 20 0,10-17-192,8-14-326,1 0-1,-1 1 0,1-1 1,0 1-1,1-1 1,-1 1-1,1 14 1,-6 27 244,0-24-234,-2-1 0,-1-1 1,-25 44-1,32-61-126,-5 10 42,2 0 0,0 0 0,1 1-1,0-1 1,2 1 0,-3 23 0,-7 30 228,3-24 19,1 1 0,2 1 0,0 93 0,7-67-152,-1-24-87,3-1 1,8 53-1,0-50-29,6 46 59,-2-9 30,-2-13 7,10 30 106,-12-69-150,-1-5 11,12 31 0,-10-36-6,11 48 0,-18-51-35,0 1-1,-2-1 1,-1 50 0,-1-63-44,1 1-1,0-1 1,1 1 0,0-1 0,0 1 0,1-1 0,5 11 0,4 18 20,-4-11-10,10 34 59,13 104 1,-30-159-81,0-1 0,0 1 0,0-1 0,1 1 0,0-1 0,0 0 0,1 0 0,0 0 0,0 0 0,1-1 0,0 1 0,0-1 0,7 9 0,-4-6 1,-1 0-1,0 0 1,0 1-1,-1-1 0,0 1 1,-1 1-1,0-1 1,3 16-1,1-4 6,1 1-1,22 39 1,-20-43 4,-1 1 1,-1 0-1,12 40 1,4 54 27,16 64 106,-27-121 135,11 88 0,-8-34 45,-17-111-327,1 12 16,2-1-1,0 1 1,7 19 0,-9-29-19,0 1 0,1-1-1,-1 0 1,0 1 0,1-1 0,-1 0 0,1 0 0,0 0 0,0 0 0,-1 0 0,1-1 0,1 1 0,-1 0 0,0-1 0,0 1-1,0-1 1,1 0 0,-1 0 0,1 0 0,-1 0 0,1 0 0,4 0 0,-3-1-281,0 0 0,0 0 0,-1 0 0,1-1 0,0 1 0,-1-1 0,1 0 0,0 0 0,-1 0 1,7-4-1,14-9-713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5.0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 46 720,'-39'-39'524,"38"38"-490,1 1-1,0 0 1,0-1 0,0 1-1,-1 0 1,1-1-1,0 1 1,0 0-1,-1 0 1,1-1 0,0 1-1,0 0 1,-1 0-1,1-1 1,0 1-1,-1 0 1,1 0-1,0 0 1,-1-1 0,1 1-1,0 0 1,-1 0-1,1 0 1,-1 0-1,1 0 1,0 0 0,-1 0-1,1 0 1,-1 0-1,1 0 1,0 0-1,-1 0 1,1 0 0,0 0-1,-1 0 1,1 0-1,-1 1 1,1-1-1,0 0 1,-1 0 0,1 0-1,0 1 1,-1-1-1,1 0 1,0 0-1,0 1 1,-1-1 0,1 0-1,0 1 1,0-1-1,-1 1 1,-5 21 1407,5-17-1011,-1 9-11,1 0 0,0 0 1,1 0-1,0 0 0,3 19 0,19 71 534,-4-16-343,-8-33-316,10 81 212,29 122 284,-17-115-334,4-19-83,-25-89-214,0 1 0,6 41 0,-4 28 109,29 174 112,-30-198-296,-8-49-28,13 49 1,-13-66-48,2 2 6,-2 0 0,0 0 0,0 0 0,-2 1 0,1 33 0,-4-33-3,0 0 0,1 1 0,1-1 0,1 0 0,5 23 0,5-1 10,-8-28-8,0 1 0,-1 0 0,0 0 0,0 0 0,-2 0 0,1 19 0,-2 4 19,1 0 1,2 0 0,13 57-1,-6-13 7,-8-51-13,10 44 1,-4-40 13,-3 1 0,-1 0-1,0 39 1,-1-39 13,7 40 0,-5-51 18,-2 0 0,0 0 0,-1 0 0,-2 0 0,-2 27 0,-6 29 533,-2 21-120,6-36-260,4-51-3337,0-15 1832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5.8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1502 3073,'-1'10'1866,"3"-20"757,1-4-2459,1-1 0,1 1 0,0 1 0,0-1 0,2 1 0,15-25 0,-20 35-140,0 0-1,0 0 1,1 1 0,-1-1 0,0 1 0,1-1-1,0 1 1,0 0 0,0 0 0,0 0 0,0 0-1,0 1 1,0-1 0,0 1 0,1 0 0,-1 0-1,0 0 1,5 0 0,10-4 64,-7 0-35,-2 1-1,1-2 1,15-9-1,1-2 7,-8 6-14,-1-2-1,24-20 0,13-11 42,-24 20-14,32-33 0,16-13 41,-36 37-89,331-244 1949,-279 221-1445,10-7-57,-36 18-204,1 3 1,91-41 0,-70 43-4,89-56 0,-139 70-183,75-41 143,110-19 156,-190 72-304,35-18 0,-43 19-21,0 1 0,45-14-1,-59 23-34,37-8 98,-44 10-58,-6 0-59,0 1 0,0 0 1,1 0-1,-1 0 0,0 0 1,0 0-1,0 0 0,0 0 1,0 0-1,0 0 1,0 0-1,0 0 0,0 0 1,0 0-1,0 0 0,1 0 1,-1 0-1,0 0 0,0 0 1,0 0-1,0 0 1,0 0-1,0 0 0,0 0 1,0 0-1,0 0 0,0 1 1,0-1-1,0 0 0,0 0 1,0 0-1,1 0 0,-1 0 1,0 0-1,0 0 1,0 0-1,0 0 0,0 0 1,0 0-1,0 0 0,0 0 1,0 0-1,0 0 0,0 1 1,0-1-1,0 0 1,0 0-1,0 0 0,0 0 1,0 0-1,0 0 0,0 0 1,0 0-1,0 0 0,0 0 1,0 0-1,0 1 0,0-1 3,-23-1 466,18-2-615,-3-3-938,2 2-3286,4 2 3015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6.3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92 114 3825,'-74'-90'1830,"56"73"631,20 17-2400,-2 0-21,0 0 0,0 0-1,1 0 1,-1 0-1,0 0 1,0 0 0,1 0-1,-1 0 1,0 0 0,0 0-1,0 0 1,1 0-1,-1 0 1,0 0 0,0 0-1,0 0 1,1 0 0,-1-1-1,0 1 1,0 0-1,0 0 1,1 0 0,-1 0-1,0 0 1,0 0-1,0-1 1,0 1 0,0 0-1,1 0 1,-1 0 0,0 0-1,0-1 1,0 1-1,0 0 1,0 0 0,0 0-1,0-1 1,0 1 0,0 0-1,0 0 1,0 0-1,0-1 1,0 1 0,0 0-1,0 0 1,0-1-1,4 1 54,19 1-34,45 9 1,-51-7-51,-7-1-2,0 0 0,0 0 1,0 1-1,0 0 1,-1 0-1,15 8 1,-18-8-4,-1 0 5,1 0 0,-1 0 0,0 0 0,0 1 0,0-1 0,-1 1 0,1 1 0,-1-1 0,0 1 0,0-1 0,-1 1 0,1 0 0,-1 1 0,4 8 0,-4-7 52,-1 0 0,1 1 0,-1-1 0,-1 1 0,0 0 0,0-1-1,0 1 1,-1 0 0,0 0 0,-3 15 0,-9 43 576,-2-1 1,-4 0-1,-2-1 0,-3-1 0,-37 72 1,46-114-476,11-16-131,0-1 1,0 1 0,0 0 0,-2 7 0,5-12-34,-1 0 0,1 0 0,0 0 1,0 1-1,0-1 0,0 0 0,0 0 0,0 0 1,0 1-1,0-1 0,0 0 0,0 0 0,0 1 1,0-1-1,0 0 0,1 0 0,-1 0 0,0 1 0,0-1 1,0 0-1,0 0 0,0 0 0,0 1 0,0-1 1,1 0-1,-1 0 0,0 0 0,0 0 0,0 1 0,0-1 1,1 0-1,-1 0 0,0 0 0,0 0 0,0 0 1,1 0-1,-1 0 0,0 0 0,0 1 0,1-1 0,-1 0 1,0 0-1,0 0 0,0 0 0,1 0 0,-1 0 1,0 0-1,0 0 0,1 0 0,-1-1 0,13-1-252,-12 2 213,18-6-555,2-8 261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7.5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385 142 2369,'-24'-117'1465,"15"97"-793,1 16-41,8 4-594,-5 0 122,0 0 0,0 0 0,0 0 0,0 1 0,0 0 0,0 0 0,0 0 0,0 0 0,1 1 0,-1 0 0,0 0 0,1 0 0,0 1 0,-1-1 0,1 1 0,-4 4 0,-9 7 151,0 1 0,-17 21 1,33-35-293,-21 25 53,2 0 0,1 1-1,1 1 1,1 1 0,2 1 0,0 0 0,3 1-1,0 0 1,2 1 0,1 0 0,2 1 0,1-1-1,2 1 1,1 1 0,1-1 0,2 0 0,1 1 0,2-1-1,11 53 1,-9-69-70,0 0-1,1-1 1,1 0-1,11 22 1,-15-33 2,1 1 1,-1-1-1,1 0 1,-1 0-1,2 0 0,-1 0 1,0-1-1,1 0 1,0 0-1,0 0 0,0 0 1,0-1-1,1 0 1,-1 0-1,12 4 1,-14-7 0,-1 1 1,1-1-1,0 1 1,-1-1 0,1 0-1,-1 0 1,1 0 0,0-1-1,-1 1 1,1-1 0,-1 1-1,1-1 1,-1 0 0,1 0-1,-1 0 1,1 0 0,-1 0-1,2-2 1,1-1 12,0 0 0,0 0 0,-1-1 0,1 1 0,-1-1 0,-1 0 0,6-7 0,31-64 135,-32 65-120,-1-2 1,-1 1 0,0-1-1,5-15 1,-8 21-14,-1-1 1,0 1-1,-1-1 1,0 1-1,0-1 0,-1 0 1,1 1-1,-2-1 1,-1-12-1,-15-50 121,16 65-124,-1 0-1,0-1 1,0 1 0,0 0-1,-1 0 1,0 1-1,0-1 1,0 0 0,-1 1-1,-5-7 1,6 9-14,0 1 0,0 0 0,0 0 0,0 0 0,0 0 0,0 0 0,0 0 0,0 1 0,0-1 0,0 1 0,0 0 1,0 0-1,0 0 0,0 1 0,0-1 0,0 1 0,0-1 0,-4 2 0,6-1-7,0 0-1,0 0 1,0-1 0,1 1 0,-1 0 0,0 0-1,1 0 1,-1 0 0,1 0 0,-1 0 0,1 0 0,-1 0-1,1 0 1,0 0 0,-1 0 0,1 0 0,0 1-1,0-1 1,0 0 0,0 0 0,0 0 0,0 0 0,0 0-1,0 0 1,0 0 0,1 1 0,-1-1 0,0 0-1,1 0 1,-1 0 0,1 1 0,16 33-67,-16-32 66,2 2-1,0-1-1,0 0 1,0 0 0,0 0 0,1-1 0,-1 1 0,1-1-1,0 0 1,0 0 0,0 0 0,1 0 0,-1-1 0,10 4-1,1-1 7,1 0 0,27 5 0,-34-9 1,15 5 6,-19-4-1,1-1 0,0 0 0,0 0 0,12 0-1,-14-1-1,1 0 1,-1 0-1,0 0 0,0 1 0,1-1 0,-1 1 0,7 3 0,-9-3 3,1 1 0,-1-1 1,1 1-1,-1 0 0,1 0 0,-1 0 0,0 0 0,0 1 1,0-1-1,0 0 0,-1 1 0,1-1 0,-1 1 1,2 3-1,0 0 1,0 0 1,-1 0 0,0 1 0,2 12 0,-3-17-6,-1 1 0,1-1 1,-1 1-1,0-1 1,0 1-1,0-1 1,-1 1-1,1-1 0,-1 0 1,1 1-1,-1-1 1,0 1-1,0-1 1,1 0-1,-2 0 1,1 1-1,-3 3 0,-3 1 5,6-6-6,-1 1 0,1-1 0,-1 0 0,1 1 0,0-1 0,-1 1 0,1 0-1,0-1 1,0 1 0,0 0 0,0 0 0,0 0 0,1 0 0,-1 0 0,1 0 0,-1-1 0,1 1 0,0 1 0,-1-1 0,1 0 0,0 0 0,0 0 0,1 0 0,-1 0 0,0 0-1,1 2 1,1 2-36,1-1-1,-1 1 0,1-1 1,0 0-1,0 0 0,1 0 1,-1 0-1,1-1 0,0 1 1,1-1-1,5 5 0,-9-8-38,2-1-455,-3-1 446,11-9-315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7.9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32 114 1928,'-2'-3'94,"0"1"-1,0-1 0,0 1 0,-1-1 0,1 1 0,-4-3 1,6 5-82,0 0 0,0-1 0,0 1 1,-1 0-1,1 0 0,0 0 1,0 0-1,0 0 0,-1 0 0,1 0 1,0-1-1,0 1 0,-1 0 1,1 0-1,0 0 0,0 0 0,-1 0 1,1 0-1,0 0 0,0 0 1,-1 0-1,1 0 0,0 1 0,0-1 1,-1 0-1,1 0 0,0 0 1,0 0-1,0 0 0,-1 0 0,1 0 1,0 1-1,0-1 0,0 0 1,-1 0-1,1 0 0,0 0 0,0 1 1,0-1-1,0 0 0,0 0 1,-1 0-1,1 1 0,0-1 0,-1 6 139,0 1-1,0-1 1,0 0-1,1 1 0,1 9 1,-1 0 53,1 5-22,1 1 0,1-1 0,1 0-1,0-1 1,2 1 0,0-1 0,2 0 0,0 0 0,1-1 0,16 26 0,-14-29-50,-6-12 37,-4-7 145,-9-41 616,-3-54 0,8 72-745,2 12-168,1 0 1,0 0 0,1 1 0,1-1 0,0 0 0,6-21 0,0 10-21,1 1 0,20-37 0,-27 59-2,-1-1 1,1 1-1,-1-1 1,1 1-1,0 0 1,0 0 0,0 0-1,0 0 1,0 0-1,0 0 1,4-1-1,-5 2-3,0 1 0,0-1 0,0 1 0,0-1 0,0 1 0,0 0 0,0 0 0,0-1 0,1 1 0,-1 0 0,0 0 0,0 0 0,0 0 0,0 1 0,0-1 0,1 0 0,-1 0 0,0 1-1,0-1 1,0 0 0,0 1 0,0-1 0,0 1 0,0 0 0,0-1 0,0 1 0,0 0 0,0 0 0,-1-1 0,1 1 0,1 1 0,1 2-260,0 1 0,0 0 0,0-1 1,0 1-1,2 7 0,0 9-310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8.3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64 552,'11'-16'169,"10"-11"212,-21 27-375,0 0-1,1 0 1,-1 0-1,0 0 1,0 0-1,0 0 1,0 0-1,0 0 0,0 0 1,0-1-1,1 1 1,-1 0-1,0 0 1,0 0-1,0 0 1,0 0-1,0 0 1,0 0-1,1 0 0,-1 0 1,0 0-1,0 0 1,0 0-1,0 0 1,0 0-1,0 0 1,1 0-1,-1 0 0,0 0 1,0 1-1,0-1 1,0 0-1,0 0 1,0 0-1,0 0 1,1 0-1,-1 0 0,0 0 1,0 0-1,0 0 1,0 0-1,0 1 1,0-1-1,0 0 1,0 0-1,0 0 1,0 0-1,0 0 0,0 0 1,0 0-1,0 1 1,1-1-1,-2 18 410,0-6-225,1 0 0,0-1 0,0 1 0,1 0 0,1 0 0,0-1 0,1 1 0,6 18 0,-2-13-30,0-1 0,1 0 1,0 0-1,22 28 0,-29-43-155,1 3 24,0-1-1,1 0 0,-1 0 0,1-1 1,6 6-1,-9-8-19,1 1 0,0-1 0,0 0 0,0 1 1,-1-1-1,1 0 0,0 0 0,0 1 0,0-1 0,0 0 0,0 0 0,0 0 0,-1 0 0,1 0 1,0 0-1,0 0 0,0-1 0,0 1 0,0 0 0,0 0 0,-1-1 0,1 1 0,0 0 0,0-1 1,0 1-1,-1-1 0,1 1 0,0-1 0,0 0 0,24-21 670,32-37 0,-52 52-585,1 0 0,-1 0 0,-1 0 1,0-1-1,0 0 0,0 1 0,-1-1 1,0-1-1,-1 1 0,1 0 0,-2-1 1,1 1-1,-1-1 0,-1 1 0,1-1 1,-1 0-1,-2-9 0,1 15-41,1 0 1,-1 0-1,0 0 1,0 1-1,-1-1 1,1 1-1,0-1 0,-1 1 1,0-1-1,0 1 1,1 0-1,-1 0 1,0 0-1,-1 0 1,1 0-1,0 0 0,-1 1 1,1-1-1,-1 1 1,1-1-1,-1 1 1,1 0-1,-5-1 0,1 0-31,0 0 0,0 1 0,0 0 0,0-1-1,0 2 1,0-1 0,0 1 0,0 0 0,-12 2-1,16-2-26,1 0-1,0 1 0,-1-1 0,1 0 0,0 1 0,0-1 1,-1 1-1,1 0 0,0-1 0,0 1 0,0 0 1,0 0-1,0 0 0,0 0 0,0 0 0,0 0 0,0 0 1,0 0-1,0 0 0,0 0 0,1 0 0,-1 1 1,1-1-1,-1 0 0,1 0 0,-1 1 0,1-1 1,0 0-1,-1 1 0,1-1 0,0 0 0,0 1 0,0-1 1,0 1-1,0-1 0,1 2 0,0 2-12,0 1 0,0-1-1,1 0 1,0 1 0,0-1-1,0 0 1,5 7 0,1-1-169,1 0 0,-1 0 0,2-1 0,0 0 0,0-1-1,0 0 1,1-1 0,1 0 0,-1 0 0,25 10 0,2-7-488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8.7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1272,'25'14'624,"57"60"-200,-53-43-263,3 11-49,3-2-40,-5 0 0,8 8-8,-9-8 8,-6 6-24,-4-10-32,-7-17-8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49.0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37 912,'-48'-37'768,"50"95"153,4 5 103,-5 19-200,5 12 0,-2 7-128,-2 0-168,0-9-272,-2-12-64,-6-17-47,0-11-33,1-12-24,-3-8-32,8-11-48,2-3-737,4-9 545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0.7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44 1216,'-12'-19'5799,"11"17"-5537,0 0-1,0 0 1,0 0-1,0 0 1,-1 0-1,1 1 0,0-1 1,-1 0-1,1 1 1,-1-1-1,1 1 1,-4-2-1,5 2-234,-2 1 19,-1 7-17,1 5-19,1 1 1,0-1 0,1 0 0,0 1 0,1-1 0,0 0-1,4 18 1,-1-16 3,0 0 0,0-1-1,2 1 1,6 13 0,11 24 21,36 84 31,-38-93 11,28 83-1,-45-111-44,3 7 65,-1 1 0,0 0 0,-2 0 0,2 41 0,-6-62-93,0-1-1,1 0 0,-1 0 0,0 1 0,0-1 1,0 0-1,0 0 0,0 1 0,0-1 0,0 0 1,0 1-1,0-1 0,0 0 0,-1 0 0,1 1 0,0-1 1,0 0-1,0 0 0,0 1 0,0-1 0,0 0 1,-1 0-1,1 1 0,0-1 0,0 0 0,0 0 1,0 1-1,-1-1 0,1 0 0,0 0 0,0 0 0,-1 0 1,1 0-1,0 1 0,0-1 0,-1 0 0,1 0 1,0 0-1,-1 0 0,1 0 0,0 0 0,0 0 1,-1 0-1,-3 2 48,4 3 12,0-3-11,-5-7-5,4 2-152,0 1 0,0-1-1,0 0 1,0 1 0,0-1 0,1 0 0,-1 0-1,1 0 1,0 1 0,0-1 0,0 0 0,0 0 0,0 0-1,2-3 1,6-11-455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1.1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18 377 1888,'6'-7'417,"0"-1"0,0 0 0,-1 0 0,8-15 0,0-1 351,3-1-80,-12 20-544,0-1 1,0 1 0,-1-1 0,0 0 0,0 0 0,0-1-1,-1 1 1,3-10 0,-1-32 673,0 28-453,-2 12-179,-1 0 0,1 0 0,-2-1 0,1 1 0,-2-11 0,1-12 360,0 27-425,1 1 1,-1-1-1,0 0 0,0 1 0,-1-1 0,1 0 1,-1 1-1,0-1 0,0 0 0,0 1 1,0 0-1,-3-5 0,-4 17 491,0-4-537,4-3-62,1 1 1,-1-1-1,0 1 0,1 0 1,0 0-1,0 0 0,0 0 1,-3 5-1,-1 1-14,0 0 0,1 1 0,0 0 0,1 0 0,0 0 1,0 1-1,1 0 0,-5 20 0,5-8-10,0-8 0,2 0 0,0 1 0,0-1 0,2 1 0,0 16 0,16 59-52,-14-82 61,-1-1-1,1 1 1,0-1 0,1 0-1,0 0 1,0 0 0,1 0-1,0-1 1,0 1 0,1-1 0,0 0-1,0 0 1,1 0 0,0-1-1,0 0 1,0 0 0,1-1-1,0 1 1,0-2 0,0 1-1,12 5 1,-16-9-40,1 1 0,0-1 0,0 1-1,-1-1 1,1 0 0,0-1 0,0 1-1,0-1 1,0 0 0,0 0 0,1 0-1,-1 0 1,0-1 0,6-1 0,-5 0-309,1 0 1,0 0 0,-1-1 0,1 0-1,-1 0 1,0 0 0,0-1-1,9-7 1,18-23-848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1.5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139 1 4097,'-4'0'185,"0"0"0,0 0 0,0 0 1,0 1-1,-1 0 0,1-1 0,0 2 0,1-1 1,-1 0-1,0 1 0,0 0 0,0-1 0,1 2 1,-1-1-1,1 0 0,0 1 0,0-1 0,0 1 0,0 0 1,0 0-1,0 0 0,1 0 0,-1 1 0,-2 5 1,-2 3-142,1 1 0,0 0 0,1 0 0,0 1 0,-5 26 0,7-22-5,0 1 0,1-1 0,1 1 0,1 27 0,1-36-34,0 0 1,1-1-1,0 1 0,0-1 1,1 0-1,0 0 1,0 0-1,1 0 1,1-1-1,6 12 1,-9-19 1,0 1 0,0 0 0,1 0 0,-1-1 0,0 1 0,1-1 0,-1 0 0,1 1 0,-1-1 0,1 0 0,0-1 0,-1 1 0,1 0 0,0-1 0,3 1 0,2 0 32,-7-1-34,-1 1 0,1-1 0,0 0 0,0 0 0,0 0 0,0 0 0,-1-1 0,1 1 0,0 0 0,0 0 0,0 0 0,-1-1 0,1 1 0,0 0-1,0-1 1,-1 1 0,1-1 0,0 1 0,-1 0 0,1-1 0,0 0 0,-1 1 0,2-2 0,8-15 89,-9 15-86,1-3 14,0 0-1,0-1 0,-1 1 1,1-1-1,-1 1 1,-1-1-1,1 0 1,-1 0-1,0 1 1,0-1-1,-1-6 1,0-15 67,7-46 102,-6 72-192,1 1 0,-1-1 1,0 1-1,0 0 1,0-1-1,0 1 1,0 0-1,-1-1 0,1 1 1,0-1-1,0 1 1,0 0-1,0-1 1,0 1-1,0 0 1,-1-1-1,1 1 0,0 0 1,0-1-1,0 1 1,-1 0-1,1 0 1,-1-1-1,-2 0-298,90 94 289,-67-70-53,-19-21-20,0 0 0,0-1 0,1 1 0,-1 0 0,1-1 0,-1 1 0,1-1 0,-1 0 0,1 1 0,0-1 0,0 0 0,0 0 0,0 0 0,0 0 0,0 0 0,4 1 0,9 1-418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1.9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1 212 1616,'10'86'2746,"-9"-82"-2700,-1 0-1,1 0 0,0 0 1,0 0-1,0 1 0,0-1 1,1-1-1,0 1 1,0 0-1,4 6 0,10 19 155,-8-13-111,7 16 102,-14-29-180,0-1 0,-1 1 0,1-1 0,0 1 0,1-1 0,-1 1 0,0-1 0,1 0 0,-1 0 0,1 0 0,0 0 0,0 0 0,-1 0-1,2 0 1,-1-1 0,0 1 0,2 1 0,19 15 119,1-1 56,-23-17-113,-1 1 0,1-1 0,0 0 0,0 1 0,0-1 0,-1 0 0,1 0 0,0 0 0,0 0 0,0 1 0,0-1 0,0 0 0,-1-1 0,1 1 0,0 0 0,0 0-1,0 0 1,0 0 0,-1-1 0,1 1 0,0 0 0,0-1 0,0 1 0,-1-1 0,2 0 0,-1 0-10,-1 0-1,1 1 1,0-1 0,-1 0-1,1 0 1,-1 0 0,0 0-1,1 0 1,-1-1-1,0 1 1,1 0 0,-1 0-1,0 0 1,0 0 0,0 0-1,0 0 1,0 0 0,0 0-1,0-1 1,0 1 0,-1 0-1,1 0 1,-1-1-1,0-12 419,4-11 106,-1 18-454,-1 1-1,-1-1 0,1 1 0,-2-14 1,-2-30 377,2 31-306,0 1-1,-8-34 0,0-2 20,7 39-177,-1 0-1,0 1 1,-6-18-1,5 21-42,1 0 0,1 0-1,-1 0 1,2 0 0,0 0-1,0-14 1,1 23-27,0 1-1,0-1 1,0 0 0,0 1-1,0-1 1,1 0 0,-1 1-1,1-1 1,-1 1 0,1-1-1,1-2 1,-2 3-34,1 1 0,-1 0 0,0-1 1,0 1-1,1 0 0,-1 0 0,0-1 0,1 1 0,-1 0 0,0 0 0,1-1 0,-1 1 0,1 0 1,-1 0-1,0 0 0,1 0 0,-1-1 0,1 1 0,-1 0 0,0 0 0,1 0 0,-1 0 0,1 0 1,-1 0-1,1 0 0,-1 0 0,0 0 0,1 0 0,-1 1 0,1-1 0,-1 0 0,0 0 0,1 0 1,9 5-625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2.3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1 234 2489,'29'-10'776,"56"-28"0,-83 37-691,0 0 0,0 0 1,0-1-1,-1 1 0,1-1 1,-1 1-1,1-1 0,-1 0 1,1 1-1,-1-1 0,0 0 1,0 0-1,0 0 0,0 0 1,0 0-1,0 0 0,-1 0 1,1 0-1,-1 0 0,1 0 1,-1-1-1,0 1 0,0 0 0,0 0 1,0 0-1,-1-4 0,1-7 678,1 4-411,0 0 1,-1 1 0,0-1-1,-1 0 1,0 1-1,0-1 1,-1 0-1,0 1 1,-1 0-1,-3-11 1,5 19-324,1-1 1,0 0-1,0 0 1,-1 0-1,1 1 1,-1-1-1,1 0 0,0 0 1,-1 1-1,1-1 1,-1 0-1,0 1 1,1-1-1,-1 1 0,1-1 1,-1 1-1,0-1 1,0 1-1,1-1 1,-1 1-1,0 0 0,0-1 1,1 1-1,-1 0 1,0 0-1,0-1 1,0 1-1,0 0 1,1 0-1,-1 0 0,0 0 1,0 0-1,0 0 1,0 0-1,1 0 1,-1 1-1,0-1 0,0 0 1,0 0-1,1 1 1,-1-1-1,0 1 1,-1 0-1,1 0-26,-1 0 1,0 0 0,1 1-1,0-1 1,-1 1-1,1-1 1,0 1-1,0 0 1,-1 0-1,1-1 1,1 1-1,-1 0 1,0 0-1,0 0 1,0 2 0,-6 38-25,5-26 18,1-1 1,0 1-1,1-1 0,1 1 1,1-1-1,0 0 0,1 1 1,8 23-1,-6-25 4,0-1-1,1 0 1,9 14 0,-12-23-2,-1-1 0,1 1 0,0 0 0,0-1 0,0 0 0,6 5 0,-8-7-1,1-1-1,-1 1 1,0 0 0,1 0 0,-1-1 0,0 1-1,1-1 1,-1 1 0,1-1 0,-1 0 0,1 1 0,-1-1-1,1 0 1,-1 0 0,1 0 0,-1 0 0,1 0-1,-1 0 1,3-1 0,10-2-203,-11 3 99,-1-1 0,0 1 0,1-1 0,-1 1 0,0-1 0,1 0 0,-1 0 0,0 0 0,0 0 0,4-2 0,-2-1-191,0-1 0,0 1 0,0 0 1,5-8-1,17-28-618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5T20:07:52.6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101 22 2753,'-1'-2'437,"-1"0"1,0 0 0,0 0 0,0 0 0,0 1-1,0-1 1,0 0 0,0 1 0,-5-3 0,6 4-319,0-1 1,-1 1-1,1 0 1,-1-1 0,1 1-1,-1 0 1,1 0-1,0 0 1,-1 0-1,1 0 1,-1 0 0,1 1-1,-1-1 1,1 0-1,-1 1 1,1-1-1,0 1 1,-1-1-1,-1 2 1,-1 1-53,1 0 1,-1 0-1,1 0 0,0 0 1,0 1-1,0-1 1,1 1-1,-1 0 0,1 0 1,0 0-1,0 0 0,0 0 1,0 0-1,1 0 1,-2 8-1,2-9-43,0 1 0,0-1 0,1 1 0,-1-1 0,1 1 1,0-1-1,0 1 0,0 0 0,1-1 0,-1 1 0,1-1 0,0 1 0,0-1 1,0 0-1,0 1 0,0-1 0,1 0 0,0 0 0,-1 0 0,5 5 0,-4-6-16,0-1 0,0 1 0,0-1 0,0 0 0,1 0 0,-1 0 0,0 0 0,1 0 0,-1 0 0,0-1 0,1 1 0,-1-1 0,4 1-1,36-1 79,-17 0-52,-24 0-33,16 1 19,0 0-1,0 1 0,28 8 1,-41-9-13,0 0 1,0 1-1,0-1 1,0 1-1,-1 0 0,1 0 1,-1 0-1,1 0 1,-1 1-1,0-1 1,0 1-1,0 0 1,0 0-1,-1 0 1,1 0-1,-1 1 1,0-1-1,0 1 0,0-1 1,0 1-1,2 7 1,-2 0 22,0 0 0,-1 0 1,0 0-1,-1 0 0,0 0 1,0 0-1,-2 1 0,1-1 1,-6 17-1,-3 5 37,-26 59 0,32-82-135,-11 20 251,15-29-237,-1 1 1,0-1-1,0 0 0,0 0 1,0 0-1,-1 1 1,1-1-1,0 0 0,0 0 1,-1-1-1,1 1 0,0 0 1,-1 0-1,1-1 0,-1 1 1,1-1-1,-3 1 0,0-3-1277,0-11 562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3/2/2025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17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6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3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62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25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78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03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74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32FD1-2D9D-4779-AEA0-C8F51CCC9AC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06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266187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68840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36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7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 marL="384048" indent="-18288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defRPr sz="2400"/>
            </a:lvl2pPr>
            <a:lvl3pPr marL="566928" indent="-182880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  <a:defRPr sz="1800"/>
            </a:lvl3pPr>
            <a:lvl4pPr marL="749808" indent="-18288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  <a:defRPr sz="1800"/>
            </a:lvl4pPr>
            <a:lvl5pPr>
              <a:buClr>
                <a:schemeClr val="accent4">
                  <a:lumMod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0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8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8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0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9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0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6F326-C592-4CDB-943A-E710C06E0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33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6F326-C592-4CDB-943A-E710C06E0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59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F888-6976-4444-A18F-1D96D6F50A14}" type="datetime1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55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0C1B-4D0F-4D1C-A758-0BF2D8CFC062}" type="datetime1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20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 marL="384048" indent="-18288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defRPr sz="2400"/>
            </a:lvl2pPr>
            <a:lvl3pPr marL="566928" indent="-182880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  <a:defRPr sz="1800"/>
            </a:lvl3pPr>
            <a:lvl4pPr marL="749808" indent="-18288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  <a:defRPr sz="1800"/>
            </a:lvl4pPr>
            <a:lvl5pPr>
              <a:buClr>
                <a:schemeClr val="accent4">
                  <a:lumMod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30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F888-6976-4444-A18F-1D96D6F50A14}" type="datetime1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6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F888-6976-4444-A18F-1D96D6F50A14}" type="datetime1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46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20C1B-4D0F-4D1C-A758-0BF2D8CFC062}" type="datetime1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9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994" r:id="rId2"/>
    <p:sldLayoutId id="2147483996" r:id="rId3"/>
    <p:sldLayoutId id="2147483997" r:id="rId4"/>
    <p:sldLayoutId id="214748399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998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B1484-D7A8-4DE3-9673-E7AD501932F6}" type="datetime1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1A019-57C1-4C80-B4C3-9B80DFDB7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3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</p:sldLayoutIdLst>
  <p:hf sldNum="0" hdr="0" ft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7.xml"/><Relationship Id="rId21" Type="http://schemas.openxmlformats.org/officeDocument/2006/relationships/customXml" Target="../ink/ink9.xml"/><Relationship Id="rId42" Type="http://schemas.openxmlformats.org/officeDocument/2006/relationships/image" Target="../media/image166.png"/><Relationship Id="rId63" Type="http://schemas.openxmlformats.org/officeDocument/2006/relationships/customXml" Target="../ink/ink30.xml"/><Relationship Id="rId84" Type="http://schemas.openxmlformats.org/officeDocument/2006/relationships/image" Target="../media/image187.png"/><Relationship Id="rId16" Type="http://schemas.openxmlformats.org/officeDocument/2006/relationships/image" Target="../media/image153.png"/><Relationship Id="rId107" Type="http://schemas.openxmlformats.org/officeDocument/2006/relationships/customXml" Target="../ink/ink52.xml"/><Relationship Id="rId11" Type="http://schemas.openxmlformats.org/officeDocument/2006/relationships/customXml" Target="../ink/ink4.xml"/><Relationship Id="rId32" Type="http://schemas.openxmlformats.org/officeDocument/2006/relationships/image" Target="../media/image161.png"/><Relationship Id="rId37" Type="http://schemas.openxmlformats.org/officeDocument/2006/relationships/customXml" Target="../ink/ink17.xml"/><Relationship Id="rId53" Type="http://schemas.openxmlformats.org/officeDocument/2006/relationships/customXml" Target="../ink/ink25.xml"/><Relationship Id="rId58" Type="http://schemas.openxmlformats.org/officeDocument/2006/relationships/image" Target="../media/image174.png"/><Relationship Id="rId74" Type="http://schemas.openxmlformats.org/officeDocument/2006/relationships/image" Target="../media/image182.png"/><Relationship Id="rId79" Type="http://schemas.openxmlformats.org/officeDocument/2006/relationships/customXml" Target="../ink/ink38.xml"/><Relationship Id="rId102" Type="http://schemas.openxmlformats.org/officeDocument/2006/relationships/image" Target="../media/image196.png"/><Relationship Id="rId123" Type="http://schemas.openxmlformats.org/officeDocument/2006/relationships/customXml" Target="../ink/ink60.xml"/><Relationship Id="rId128" Type="http://schemas.openxmlformats.org/officeDocument/2006/relationships/image" Target="../media/image209.png"/><Relationship Id="rId5" Type="http://schemas.openxmlformats.org/officeDocument/2006/relationships/customXml" Target="../ink/ink1.xml"/><Relationship Id="rId90" Type="http://schemas.openxmlformats.org/officeDocument/2006/relationships/image" Target="../media/image190.png"/><Relationship Id="rId95" Type="http://schemas.openxmlformats.org/officeDocument/2006/relationships/customXml" Target="../ink/ink46.xml"/><Relationship Id="rId22" Type="http://schemas.openxmlformats.org/officeDocument/2006/relationships/image" Target="../media/image156.png"/><Relationship Id="rId27" Type="http://schemas.openxmlformats.org/officeDocument/2006/relationships/customXml" Target="../ink/ink12.xml"/><Relationship Id="rId43" Type="http://schemas.openxmlformats.org/officeDocument/2006/relationships/customXml" Target="../ink/ink20.xml"/><Relationship Id="rId48" Type="http://schemas.openxmlformats.org/officeDocument/2006/relationships/image" Target="../media/image169.png"/><Relationship Id="rId64" Type="http://schemas.openxmlformats.org/officeDocument/2006/relationships/image" Target="../media/image177.png"/><Relationship Id="rId69" Type="http://schemas.openxmlformats.org/officeDocument/2006/relationships/customXml" Target="../ink/ink33.xml"/><Relationship Id="rId113" Type="http://schemas.openxmlformats.org/officeDocument/2006/relationships/customXml" Target="../ink/ink55.xml"/><Relationship Id="rId118" Type="http://schemas.openxmlformats.org/officeDocument/2006/relationships/image" Target="../media/image204.png"/><Relationship Id="rId134" Type="http://schemas.openxmlformats.org/officeDocument/2006/relationships/image" Target="../media/image212.png"/><Relationship Id="rId80" Type="http://schemas.openxmlformats.org/officeDocument/2006/relationships/image" Target="../media/image185.png"/><Relationship Id="rId85" Type="http://schemas.openxmlformats.org/officeDocument/2006/relationships/customXml" Target="../ink/ink41.xml"/><Relationship Id="rId12" Type="http://schemas.openxmlformats.org/officeDocument/2006/relationships/image" Target="../media/image151.png"/><Relationship Id="rId17" Type="http://schemas.openxmlformats.org/officeDocument/2006/relationships/customXml" Target="../ink/ink7.xml"/><Relationship Id="rId33" Type="http://schemas.openxmlformats.org/officeDocument/2006/relationships/customXml" Target="../ink/ink15.xml"/><Relationship Id="rId38" Type="http://schemas.openxmlformats.org/officeDocument/2006/relationships/image" Target="../media/image164.png"/><Relationship Id="rId59" Type="http://schemas.openxmlformats.org/officeDocument/2006/relationships/customXml" Target="../ink/ink28.xml"/><Relationship Id="rId103" Type="http://schemas.openxmlformats.org/officeDocument/2006/relationships/customXml" Target="../ink/ink50.xml"/><Relationship Id="rId108" Type="http://schemas.openxmlformats.org/officeDocument/2006/relationships/image" Target="../media/image199.png"/><Relationship Id="rId124" Type="http://schemas.openxmlformats.org/officeDocument/2006/relationships/image" Target="../media/image207.png"/><Relationship Id="rId129" Type="http://schemas.openxmlformats.org/officeDocument/2006/relationships/customXml" Target="../ink/ink63.xml"/><Relationship Id="rId54" Type="http://schemas.openxmlformats.org/officeDocument/2006/relationships/image" Target="../media/image172.png"/><Relationship Id="rId70" Type="http://schemas.openxmlformats.org/officeDocument/2006/relationships/image" Target="../media/image180.png"/><Relationship Id="rId75" Type="http://schemas.openxmlformats.org/officeDocument/2006/relationships/customXml" Target="../ink/ink36.xml"/><Relationship Id="rId91" Type="http://schemas.openxmlformats.org/officeDocument/2006/relationships/customXml" Target="../ink/ink44.xml"/><Relationship Id="rId96" Type="http://schemas.openxmlformats.org/officeDocument/2006/relationships/image" Target="../media/image19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8.png"/><Relationship Id="rId23" Type="http://schemas.openxmlformats.org/officeDocument/2006/relationships/customXml" Target="../ink/ink10.xml"/><Relationship Id="rId28" Type="http://schemas.openxmlformats.org/officeDocument/2006/relationships/image" Target="../media/image159.png"/><Relationship Id="rId49" Type="http://schemas.openxmlformats.org/officeDocument/2006/relationships/customXml" Target="../ink/ink23.xml"/><Relationship Id="rId114" Type="http://schemas.openxmlformats.org/officeDocument/2006/relationships/image" Target="../media/image202.png"/><Relationship Id="rId119" Type="http://schemas.openxmlformats.org/officeDocument/2006/relationships/customXml" Target="../ink/ink58.xml"/><Relationship Id="rId44" Type="http://schemas.openxmlformats.org/officeDocument/2006/relationships/image" Target="../media/image167.png"/><Relationship Id="rId60" Type="http://schemas.openxmlformats.org/officeDocument/2006/relationships/image" Target="../media/image175.png"/><Relationship Id="rId65" Type="http://schemas.openxmlformats.org/officeDocument/2006/relationships/customXml" Target="../ink/ink31.xml"/><Relationship Id="rId81" Type="http://schemas.openxmlformats.org/officeDocument/2006/relationships/customXml" Target="../ink/ink39.xml"/><Relationship Id="rId86" Type="http://schemas.openxmlformats.org/officeDocument/2006/relationships/image" Target="../media/image188.png"/><Relationship Id="rId130" Type="http://schemas.openxmlformats.org/officeDocument/2006/relationships/image" Target="../media/image210.png"/><Relationship Id="rId13" Type="http://schemas.openxmlformats.org/officeDocument/2006/relationships/customXml" Target="../ink/ink5.xml"/><Relationship Id="rId18" Type="http://schemas.openxmlformats.org/officeDocument/2006/relationships/image" Target="../media/image154.png"/><Relationship Id="rId39" Type="http://schemas.openxmlformats.org/officeDocument/2006/relationships/customXml" Target="../ink/ink18.xml"/><Relationship Id="rId109" Type="http://schemas.openxmlformats.org/officeDocument/2006/relationships/customXml" Target="../ink/ink53.xml"/><Relationship Id="rId34" Type="http://schemas.openxmlformats.org/officeDocument/2006/relationships/image" Target="../media/image162.png"/><Relationship Id="rId50" Type="http://schemas.openxmlformats.org/officeDocument/2006/relationships/image" Target="../media/image170.png"/><Relationship Id="rId55" Type="http://schemas.openxmlformats.org/officeDocument/2006/relationships/customXml" Target="../ink/ink26.xml"/><Relationship Id="rId76" Type="http://schemas.openxmlformats.org/officeDocument/2006/relationships/image" Target="../media/image183.png"/><Relationship Id="rId97" Type="http://schemas.openxmlformats.org/officeDocument/2006/relationships/customXml" Target="../ink/ink47.xml"/><Relationship Id="rId104" Type="http://schemas.openxmlformats.org/officeDocument/2006/relationships/image" Target="../media/image197.png"/><Relationship Id="rId120" Type="http://schemas.openxmlformats.org/officeDocument/2006/relationships/image" Target="../media/image205.png"/><Relationship Id="rId125" Type="http://schemas.openxmlformats.org/officeDocument/2006/relationships/customXml" Target="../ink/ink61.xml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92" Type="http://schemas.openxmlformats.org/officeDocument/2006/relationships/image" Target="../media/image191.png"/><Relationship Id="rId2" Type="http://schemas.openxmlformats.org/officeDocument/2006/relationships/image" Target="../media/image6.jpeg"/><Relationship Id="rId29" Type="http://schemas.openxmlformats.org/officeDocument/2006/relationships/customXml" Target="../ink/ink13.xml"/><Relationship Id="rId24" Type="http://schemas.openxmlformats.org/officeDocument/2006/relationships/image" Target="../media/image157.png"/><Relationship Id="rId40" Type="http://schemas.openxmlformats.org/officeDocument/2006/relationships/image" Target="../media/image165.png"/><Relationship Id="rId45" Type="http://schemas.openxmlformats.org/officeDocument/2006/relationships/customXml" Target="../ink/ink21.xml"/><Relationship Id="rId66" Type="http://schemas.openxmlformats.org/officeDocument/2006/relationships/image" Target="../media/image178.png"/><Relationship Id="rId87" Type="http://schemas.openxmlformats.org/officeDocument/2006/relationships/customXml" Target="../ink/ink42.xml"/><Relationship Id="rId110" Type="http://schemas.openxmlformats.org/officeDocument/2006/relationships/image" Target="../media/image200.png"/><Relationship Id="rId115" Type="http://schemas.openxmlformats.org/officeDocument/2006/relationships/customXml" Target="../ink/ink56.xml"/><Relationship Id="rId131" Type="http://schemas.openxmlformats.org/officeDocument/2006/relationships/customXml" Target="../ink/ink64.xml"/><Relationship Id="rId61" Type="http://schemas.openxmlformats.org/officeDocument/2006/relationships/customXml" Target="../ink/ink29.xml"/><Relationship Id="rId82" Type="http://schemas.openxmlformats.org/officeDocument/2006/relationships/image" Target="../media/image186.png"/><Relationship Id="rId19" Type="http://schemas.openxmlformats.org/officeDocument/2006/relationships/customXml" Target="../ink/ink8.xml"/><Relationship Id="rId14" Type="http://schemas.openxmlformats.org/officeDocument/2006/relationships/image" Target="../media/image152.png"/><Relationship Id="rId30" Type="http://schemas.openxmlformats.org/officeDocument/2006/relationships/image" Target="../media/image160.png"/><Relationship Id="rId35" Type="http://schemas.openxmlformats.org/officeDocument/2006/relationships/customXml" Target="../ink/ink16.xml"/><Relationship Id="rId56" Type="http://schemas.openxmlformats.org/officeDocument/2006/relationships/image" Target="../media/image173.png"/><Relationship Id="rId77" Type="http://schemas.openxmlformats.org/officeDocument/2006/relationships/customXml" Target="../ink/ink37.xml"/><Relationship Id="rId100" Type="http://schemas.openxmlformats.org/officeDocument/2006/relationships/image" Target="../media/image195.png"/><Relationship Id="rId105" Type="http://schemas.openxmlformats.org/officeDocument/2006/relationships/customXml" Target="../ink/ink51.xml"/><Relationship Id="rId126" Type="http://schemas.openxmlformats.org/officeDocument/2006/relationships/image" Target="../media/image208.png"/><Relationship Id="rId8" Type="http://schemas.openxmlformats.org/officeDocument/2006/relationships/image" Target="../media/image149.png"/><Relationship Id="rId51" Type="http://schemas.openxmlformats.org/officeDocument/2006/relationships/customXml" Target="../ink/ink24.xml"/><Relationship Id="rId72" Type="http://schemas.openxmlformats.org/officeDocument/2006/relationships/image" Target="../media/image181.png"/><Relationship Id="rId93" Type="http://schemas.openxmlformats.org/officeDocument/2006/relationships/customXml" Target="../ink/ink45.xml"/><Relationship Id="rId98" Type="http://schemas.openxmlformats.org/officeDocument/2006/relationships/image" Target="../media/image194.png"/><Relationship Id="rId121" Type="http://schemas.openxmlformats.org/officeDocument/2006/relationships/customXml" Target="../ink/ink59.xml"/><Relationship Id="rId3" Type="http://schemas.openxmlformats.org/officeDocument/2006/relationships/image" Target="../media/image7.png"/><Relationship Id="rId25" Type="http://schemas.openxmlformats.org/officeDocument/2006/relationships/customXml" Target="../ink/ink11.xml"/><Relationship Id="rId46" Type="http://schemas.openxmlformats.org/officeDocument/2006/relationships/image" Target="../media/image168.png"/><Relationship Id="rId67" Type="http://schemas.openxmlformats.org/officeDocument/2006/relationships/customXml" Target="../ink/ink32.xml"/><Relationship Id="rId116" Type="http://schemas.openxmlformats.org/officeDocument/2006/relationships/image" Target="../media/image203.png"/><Relationship Id="rId20" Type="http://schemas.openxmlformats.org/officeDocument/2006/relationships/image" Target="../media/image155.png"/><Relationship Id="rId41" Type="http://schemas.openxmlformats.org/officeDocument/2006/relationships/customXml" Target="../ink/ink19.xml"/><Relationship Id="rId62" Type="http://schemas.openxmlformats.org/officeDocument/2006/relationships/image" Target="../media/image176.png"/><Relationship Id="rId83" Type="http://schemas.openxmlformats.org/officeDocument/2006/relationships/customXml" Target="../ink/ink40.xml"/><Relationship Id="rId88" Type="http://schemas.openxmlformats.org/officeDocument/2006/relationships/image" Target="../media/image189.png"/><Relationship Id="rId111" Type="http://schemas.openxmlformats.org/officeDocument/2006/relationships/customXml" Target="../ink/ink54.xml"/><Relationship Id="rId132" Type="http://schemas.openxmlformats.org/officeDocument/2006/relationships/image" Target="../media/image211.png"/><Relationship Id="rId15" Type="http://schemas.openxmlformats.org/officeDocument/2006/relationships/customXml" Target="../ink/ink6.xml"/><Relationship Id="rId36" Type="http://schemas.openxmlformats.org/officeDocument/2006/relationships/image" Target="../media/image163.png"/><Relationship Id="rId57" Type="http://schemas.openxmlformats.org/officeDocument/2006/relationships/customXml" Target="../ink/ink27.xml"/><Relationship Id="rId106" Type="http://schemas.openxmlformats.org/officeDocument/2006/relationships/image" Target="../media/image198.png"/><Relationship Id="rId127" Type="http://schemas.openxmlformats.org/officeDocument/2006/relationships/customXml" Target="../ink/ink62.xml"/><Relationship Id="rId10" Type="http://schemas.openxmlformats.org/officeDocument/2006/relationships/image" Target="../media/image150.png"/><Relationship Id="rId31" Type="http://schemas.openxmlformats.org/officeDocument/2006/relationships/customXml" Target="../ink/ink14.xml"/><Relationship Id="rId52" Type="http://schemas.openxmlformats.org/officeDocument/2006/relationships/image" Target="../media/image171.png"/><Relationship Id="rId73" Type="http://schemas.openxmlformats.org/officeDocument/2006/relationships/customXml" Target="../ink/ink35.xml"/><Relationship Id="rId78" Type="http://schemas.openxmlformats.org/officeDocument/2006/relationships/image" Target="../media/image184.png"/><Relationship Id="rId94" Type="http://schemas.openxmlformats.org/officeDocument/2006/relationships/image" Target="../media/image192.png"/><Relationship Id="rId99" Type="http://schemas.openxmlformats.org/officeDocument/2006/relationships/customXml" Target="../ink/ink48.xml"/><Relationship Id="rId101" Type="http://schemas.openxmlformats.org/officeDocument/2006/relationships/customXml" Target="../ink/ink49.xml"/><Relationship Id="rId122" Type="http://schemas.openxmlformats.org/officeDocument/2006/relationships/image" Target="../media/image206.png"/><Relationship Id="rId4" Type="http://schemas.microsoft.com/office/2007/relationships/hdphoto" Target="../media/hdphoto1.wdp"/><Relationship Id="rId9" Type="http://schemas.openxmlformats.org/officeDocument/2006/relationships/customXml" Target="../ink/ink3.xml"/><Relationship Id="rId26" Type="http://schemas.openxmlformats.org/officeDocument/2006/relationships/image" Target="../media/image158.png"/><Relationship Id="rId47" Type="http://schemas.openxmlformats.org/officeDocument/2006/relationships/customXml" Target="../ink/ink22.xml"/><Relationship Id="rId68" Type="http://schemas.openxmlformats.org/officeDocument/2006/relationships/image" Target="../media/image179.png"/><Relationship Id="rId89" Type="http://schemas.openxmlformats.org/officeDocument/2006/relationships/customXml" Target="../ink/ink43.xml"/><Relationship Id="rId112" Type="http://schemas.openxmlformats.org/officeDocument/2006/relationships/image" Target="../media/image201.png"/><Relationship Id="rId133" Type="http://schemas.openxmlformats.org/officeDocument/2006/relationships/customXml" Target="../ink/ink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2.xml"/><Relationship Id="rId21" Type="http://schemas.openxmlformats.org/officeDocument/2006/relationships/customXml" Target="../ink/ink74.xml"/><Relationship Id="rId42" Type="http://schemas.openxmlformats.org/officeDocument/2006/relationships/image" Target="../media/image335.png"/><Relationship Id="rId63" Type="http://schemas.openxmlformats.org/officeDocument/2006/relationships/customXml" Target="../ink/ink95.xml"/><Relationship Id="rId84" Type="http://schemas.openxmlformats.org/officeDocument/2006/relationships/image" Target="../media/image356.png"/><Relationship Id="rId170" Type="http://schemas.openxmlformats.org/officeDocument/2006/relationships/image" Target="../media/image400.png"/><Relationship Id="rId191" Type="http://schemas.openxmlformats.org/officeDocument/2006/relationships/customXml" Target="../ink/ink146.xml"/><Relationship Id="rId205" Type="http://schemas.openxmlformats.org/officeDocument/2006/relationships/customXml" Target="../ink/ink153.xml"/><Relationship Id="rId226" Type="http://schemas.openxmlformats.org/officeDocument/2006/relationships/image" Target="../media/image22.png"/><Relationship Id="rId107" Type="http://schemas.openxmlformats.org/officeDocument/2006/relationships/customXml" Target="../ink/ink117.xml"/><Relationship Id="rId11" Type="http://schemas.openxmlformats.org/officeDocument/2006/relationships/customXml" Target="../ink/ink69.xml"/><Relationship Id="rId32" Type="http://schemas.openxmlformats.org/officeDocument/2006/relationships/image" Target="../media/image330.png"/><Relationship Id="rId53" Type="http://schemas.openxmlformats.org/officeDocument/2006/relationships/customXml" Target="../ink/ink90.xml"/><Relationship Id="rId74" Type="http://schemas.openxmlformats.org/officeDocument/2006/relationships/image" Target="../media/image351.png"/><Relationship Id="rId128" Type="http://schemas.openxmlformats.org/officeDocument/2006/relationships/image" Target="../media/image378.png"/><Relationship Id="rId5" Type="http://schemas.openxmlformats.org/officeDocument/2006/relationships/customXml" Target="../ink/ink66.xml"/><Relationship Id="rId95" Type="http://schemas.openxmlformats.org/officeDocument/2006/relationships/customXml" Target="../ink/ink111.xml"/><Relationship Id="rId181" Type="http://schemas.openxmlformats.org/officeDocument/2006/relationships/customXml" Target="../ink/ink141.xml"/><Relationship Id="rId216" Type="http://schemas.openxmlformats.org/officeDocument/2006/relationships/image" Target="../media/image423.png"/><Relationship Id="rId22" Type="http://schemas.openxmlformats.org/officeDocument/2006/relationships/image" Target="../media/image325.png"/><Relationship Id="rId43" Type="http://schemas.openxmlformats.org/officeDocument/2006/relationships/customXml" Target="../ink/ink85.xml"/><Relationship Id="rId64" Type="http://schemas.openxmlformats.org/officeDocument/2006/relationships/image" Target="../media/image346.png"/><Relationship Id="rId118" Type="http://schemas.openxmlformats.org/officeDocument/2006/relationships/image" Target="../media/image373.png"/><Relationship Id="rId85" Type="http://schemas.openxmlformats.org/officeDocument/2006/relationships/customXml" Target="../ink/ink106.xml"/><Relationship Id="rId171" Type="http://schemas.openxmlformats.org/officeDocument/2006/relationships/customXml" Target="../ink/ink136.xml"/><Relationship Id="rId192" Type="http://schemas.openxmlformats.org/officeDocument/2006/relationships/image" Target="../media/image411.png"/><Relationship Id="rId206" Type="http://schemas.openxmlformats.org/officeDocument/2006/relationships/image" Target="../media/image418.png"/><Relationship Id="rId227" Type="http://schemas.openxmlformats.org/officeDocument/2006/relationships/customXml" Target="../ink/ink164.xml"/><Relationship Id="rId12" Type="http://schemas.openxmlformats.org/officeDocument/2006/relationships/image" Target="../media/image320.png"/><Relationship Id="rId33" Type="http://schemas.openxmlformats.org/officeDocument/2006/relationships/customXml" Target="../ink/ink80.xml"/><Relationship Id="rId108" Type="http://schemas.openxmlformats.org/officeDocument/2006/relationships/image" Target="../media/image368.png"/><Relationship Id="rId129" Type="http://schemas.openxmlformats.org/officeDocument/2006/relationships/customXml" Target="../ink/ink128.xml"/><Relationship Id="rId54" Type="http://schemas.openxmlformats.org/officeDocument/2006/relationships/image" Target="../media/image341.png"/><Relationship Id="rId75" Type="http://schemas.openxmlformats.org/officeDocument/2006/relationships/customXml" Target="../ink/ink101.xml"/><Relationship Id="rId96" Type="http://schemas.openxmlformats.org/officeDocument/2006/relationships/image" Target="../media/image362.png"/><Relationship Id="rId182" Type="http://schemas.openxmlformats.org/officeDocument/2006/relationships/image" Target="../media/image406.png"/><Relationship Id="rId217" Type="http://schemas.openxmlformats.org/officeDocument/2006/relationships/customXml" Target="../ink/ink159.xml"/><Relationship Id="rId6" Type="http://schemas.openxmlformats.org/officeDocument/2006/relationships/image" Target="../media/image317.png"/><Relationship Id="rId23" Type="http://schemas.openxmlformats.org/officeDocument/2006/relationships/customXml" Target="../ink/ink75.xml"/><Relationship Id="rId119" Type="http://schemas.openxmlformats.org/officeDocument/2006/relationships/customXml" Target="../ink/ink123.xml"/><Relationship Id="rId44" Type="http://schemas.openxmlformats.org/officeDocument/2006/relationships/image" Target="../media/image336.png"/><Relationship Id="rId65" Type="http://schemas.openxmlformats.org/officeDocument/2006/relationships/customXml" Target="../ink/ink96.xml"/><Relationship Id="rId86" Type="http://schemas.openxmlformats.org/officeDocument/2006/relationships/image" Target="../media/image357.png"/><Relationship Id="rId130" Type="http://schemas.openxmlformats.org/officeDocument/2006/relationships/image" Target="../media/image379.png"/><Relationship Id="rId172" Type="http://schemas.openxmlformats.org/officeDocument/2006/relationships/image" Target="../media/image401.png"/><Relationship Id="rId193" Type="http://schemas.openxmlformats.org/officeDocument/2006/relationships/customXml" Target="../ink/ink147.xml"/><Relationship Id="rId207" Type="http://schemas.openxmlformats.org/officeDocument/2006/relationships/customXml" Target="../ink/ink154.xml"/><Relationship Id="rId228" Type="http://schemas.openxmlformats.org/officeDocument/2006/relationships/image" Target="../media/image23.png"/><Relationship Id="rId13" Type="http://schemas.openxmlformats.org/officeDocument/2006/relationships/customXml" Target="../ink/ink70.xml"/><Relationship Id="rId109" Type="http://schemas.openxmlformats.org/officeDocument/2006/relationships/customXml" Target="../ink/ink118.xml"/><Relationship Id="rId34" Type="http://schemas.openxmlformats.org/officeDocument/2006/relationships/image" Target="../media/image331.png"/><Relationship Id="rId55" Type="http://schemas.openxmlformats.org/officeDocument/2006/relationships/customXml" Target="../ink/ink91.xml"/><Relationship Id="rId76" Type="http://schemas.openxmlformats.org/officeDocument/2006/relationships/image" Target="../media/image352.png"/><Relationship Id="rId97" Type="http://schemas.openxmlformats.org/officeDocument/2006/relationships/customXml" Target="../ink/ink112.xml"/><Relationship Id="rId120" Type="http://schemas.openxmlformats.org/officeDocument/2006/relationships/image" Target="../media/image374.png"/><Relationship Id="rId7" Type="http://schemas.openxmlformats.org/officeDocument/2006/relationships/customXml" Target="../ink/ink67.xml"/><Relationship Id="rId162" Type="http://schemas.openxmlformats.org/officeDocument/2006/relationships/image" Target="../media/image396.png"/><Relationship Id="rId183" Type="http://schemas.openxmlformats.org/officeDocument/2006/relationships/customXml" Target="../ink/ink142.xml"/><Relationship Id="rId218" Type="http://schemas.openxmlformats.org/officeDocument/2006/relationships/image" Target="../media/image424.png"/><Relationship Id="rId24" Type="http://schemas.openxmlformats.org/officeDocument/2006/relationships/image" Target="../media/image326.png"/><Relationship Id="rId40" Type="http://schemas.openxmlformats.org/officeDocument/2006/relationships/image" Target="../media/image334.png"/><Relationship Id="rId45" Type="http://schemas.openxmlformats.org/officeDocument/2006/relationships/customXml" Target="../ink/ink86.xml"/><Relationship Id="rId66" Type="http://schemas.openxmlformats.org/officeDocument/2006/relationships/image" Target="../media/image347.png"/><Relationship Id="rId87" Type="http://schemas.openxmlformats.org/officeDocument/2006/relationships/customXml" Target="../ink/ink107.xml"/><Relationship Id="rId110" Type="http://schemas.openxmlformats.org/officeDocument/2006/relationships/image" Target="../media/image369.png"/><Relationship Id="rId115" Type="http://schemas.openxmlformats.org/officeDocument/2006/relationships/customXml" Target="../ink/ink121.xml"/><Relationship Id="rId131" Type="http://schemas.openxmlformats.org/officeDocument/2006/relationships/customXml" Target="../ink/ink129.xml"/><Relationship Id="rId178" Type="http://schemas.openxmlformats.org/officeDocument/2006/relationships/image" Target="../media/image404.png"/><Relationship Id="rId61" Type="http://schemas.openxmlformats.org/officeDocument/2006/relationships/customXml" Target="../ink/ink94.xml"/><Relationship Id="rId82" Type="http://schemas.openxmlformats.org/officeDocument/2006/relationships/image" Target="../media/image355.png"/><Relationship Id="rId173" Type="http://schemas.openxmlformats.org/officeDocument/2006/relationships/customXml" Target="../ink/ink137.xml"/><Relationship Id="rId194" Type="http://schemas.openxmlformats.org/officeDocument/2006/relationships/image" Target="../media/image412.png"/><Relationship Id="rId199" Type="http://schemas.openxmlformats.org/officeDocument/2006/relationships/customXml" Target="../ink/ink150.xml"/><Relationship Id="rId203" Type="http://schemas.openxmlformats.org/officeDocument/2006/relationships/customXml" Target="../ink/ink152.xml"/><Relationship Id="rId208" Type="http://schemas.openxmlformats.org/officeDocument/2006/relationships/image" Target="../media/image419.png"/><Relationship Id="rId229" Type="http://schemas.openxmlformats.org/officeDocument/2006/relationships/customXml" Target="../ink/ink165.xml"/><Relationship Id="rId19" Type="http://schemas.openxmlformats.org/officeDocument/2006/relationships/customXml" Target="../ink/ink73.xml"/><Relationship Id="rId224" Type="http://schemas.openxmlformats.org/officeDocument/2006/relationships/image" Target="../media/image427.png"/><Relationship Id="rId14" Type="http://schemas.openxmlformats.org/officeDocument/2006/relationships/image" Target="../media/image321.png"/><Relationship Id="rId30" Type="http://schemas.openxmlformats.org/officeDocument/2006/relationships/image" Target="../media/image329.png"/><Relationship Id="rId35" Type="http://schemas.openxmlformats.org/officeDocument/2006/relationships/customXml" Target="../ink/ink81.xml"/><Relationship Id="rId56" Type="http://schemas.openxmlformats.org/officeDocument/2006/relationships/image" Target="../media/image342.png"/><Relationship Id="rId77" Type="http://schemas.openxmlformats.org/officeDocument/2006/relationships/customXml" Target="../ink/ink102.xml"/><Relationship Id="rId100" Type="http://schemas.openxmlformats.org/officeDocument/2006/relationships/image" Target="../media/image364.png"/><Relationship Id="rId105" Type="http://schemas.openxmlformats.org/officeDocument/2006/relationships/customXml" Target="../ink/ink116.xml"/><Relationship Id="rId126" Type="http://schemas.openxmlformats.org/officeDocument/2006/relationships/image" Target="../media/image377.png"/><Relationship Id="rId168" Type="http://schemas.openxmlformats.org/officeDocument/2006/relationships/image" Target="../media/image399.png"/><Relationship Id="rId8" Type="http://schemas.openxmlformats.org/officeDocument/2006/relationships/image" Target="../media/image318.png"/><Relationship Id="rId51" Type="http://schemas.openxmlformats.org/officeDocument/2006/relationships/customXml" Target="../ink/ink89.xml"/><Relationship Id="rId72" Type="http://schemas.openxmlformats.org/officeDocument/2006/relationships/image" Target="../media/image350.png"/><Relationship Id="rId93" Type="http://schemas.openxmlformats.org/officeDocument/2006/relationships/customXml" Target="../ink/ink110.xml"/><Relationship Id="rId98" Type="http://schemas.openxmlformats.org/officeDocument/2006/relationships/image" Target="../media/image363.png"/><Relationship Id="rId121" Type="http://schemas.openxmlformats.org/officeDocument/2006/relationships/customXml" Target="../ink/ink124.xml"/><Relationship Id="rId163" Type="http://schemas.openxmlformats.org/officeDocument/2006/relationships/customXml" Target="../ink/ink132.xml"/><Relationship Id="rId184" Type="http://schemas.openxmlformats.org/officeDocument/2006/relationships/image" Target="../media/image407.png"/><Relationship Id="rId189" Type="http://schemas.openxmlformats.org/officeDocument/2006/relationships/customXml" Target="../ink/ink145.xml"/><Relationship Id="rId219" Type="http://schemas.openxmlformats.org/officeDocument/2006/relationships/customXml" Target="../ink/ink160.xml"/><Relationship Id="rId3" Type="http://schemas.openxmlformats.org/officeDocument/2006/relationships/image" Target="../media/image21.png"/><Relationship Id="rId214" Type="http://schemas.openxmlformats.org/officeDocument/2006/relationships/image" Target="../media/image422.png"/><Relationship Id="rId230" Type="http://schemas.openxmlformats.org/officeDocument/2006/relationships/image" Target="../media/image24.png"/><Relationship Id="rId25" Type="http://schemas.openxmlformats.org/officeDocument/2006/relationships/customXml" Target="../ink/ink76.xml"/><Relationship Id="rId46" Type="http://schemas.openxmlformats.org/officeDocument/2006/relationships/image" Target="../media/image337.png"/><Relationship Id="rId67" Type="http://schemas.openxmlformats.org/officeDocument/2006/relationships/customXml" Target="../ink/ink97.xml"/><Relationship Id="rId116" Type="http://schemas.openxmlformats.org/officeDocument/2006/relationships/image" Target="../media/image372.png"/><Relationship Id="rId20" Type="http://schemas.openxmlformats.org/officeDocument/2006/relationships/image" Target="../media/image324.png"/><Relationship Id="rId41" Type="http://schemas.openxmlformats.org/officeDocument/2006/relationships/customXml" Target="../ink/ink84.xml"/><Relationship Id="rId62" Type="http://schemas.openxmlformats.org/officeDocument/2006/relationships/image" Target="../media/image345.png"/><Relationship Id="rId83" Type="http://schemas.openxmlformats.org/officeDocument/2006/relationships/customXml" Target="../ink/ink105.xml"/><Relationship Id="rId88" Type="http://schemas.openxmlformats.org/officeDocument/2006/relationships/image" Target="../media/image358.png"/><Relationship Id="rId111" Type="http://schemas.openxmlformats.org/officeDocument/2006/relationships/customXml" Target="../ink/ink119.xml"/><Relationship Id="rId132" Type="http://schemas.openxmlformats.org/officeDocument/2006/relationships/image" Target="../media/image380.png"/><Relationship Id="rId174" Type="http://schemas.openxmlformats.org/officeDocument/2006/relationships/image" Target="../media/image402.png"/><Relationship Id="rId179" Type="http://schemas.openxmlformats.org/officeDocument/2006/relationships/customXml" Target="../ink/ink140.xml"/><Relationship Id="rId195" Type="http://schemas.openxmlformats.org/officeDocument/2006/relationships/customXml" Target="../ink/ink148.xml"/><Relationship Id="rId209" Type="http://schemas.openxmlformats.org/officeDocument/2006/relationships/customXml" Target="../ink/ink155.xml"/><Relationship Id="rId190" Type="http://schemas.openxmlformats.org/officeDocument/2006/relationships/image" Target="../media/image410.png"/><Relationship Id="rId204" Type="http://schemas.openxmlformats.org/officeDocument/2006/relationships/image" Target="../media/image417.png"/><Relationship Id="rId220" Type="http://schemas.openxmlformats.org/officeDocument/2006/relationships/image" Target="../media/image425.png"/><Relationship Id="rId225" Type="http://schemas.openxmlformats.org/officeDocument/2006/relationships/customXml" Target="../ink/ink163.xml"/><Relationship Id="rId15" Type="http://schemas.openxmlformats.org/officeDocument/2006/relationships/customXml" Target="../ink/ink71.xml"/><Relationship Id="rId36" Type="http://schemas.openxmlformats.org/officeDocument/2006/relationships/image" Target="../media/image332.png"/><Relationship Id="rId57" Type="http://schemas.openxmlformats.org/officeDocument/2006/relationships/customXml" Target="../ink/ink92.xml"/><Relationship Id="rId106" Type="http://schemas.openxmlformats.org/officeDocument/2006/relationships/image" Target="../media/image367.png"/><Relationship Id="rId127" Type="http://schemas.openxmlformats.org/officeDocument/2006/relationships/customXml" Target="../ink/ink127.xml"/><Relationship Id="rId10" Type="http://schemas.openxmlformats.org/officeDocument/2006/relationships/image" Target="../media/image319.png"/><Relationship Id="rId31" Type="http://schemas.openxmlformats.org/officeDocument/2006/relationships/customXml" Target="../ink/ink79.xml"/><Relationship Id="rId52" Type="http://schemas.openxmlformats.org/officeDocument/2006/relationships/image" Target="../media/image340.png"/><Relationship Id="rId73" Type="http://schemas.openxmlformats.org/officeDocument/2006/relationships/customXml" Target="../ink/ink100.xml"/><Relationship Id="rId78" Type="http://schemas.openxmlformats.org/officeDocument/2006/relationships/image" Target="../media/image353.png"/><Relationship Id="rId94" Type="http://schemas.openxmlformats.org/officeDocument/2006/relationships/image" Target="../media/image361.png"/><Relationship Id="rId99" Type="http://schemas.openxmlformats.org/officeDocument/2006/relationships/customXml" Target="../ink/ink113.xml"/><Relationship Id="rId101" Type="http://schemas.openxmlformats.org/officeDocument/2006/relationships/customXml" Target="../ink/ink114.xml"/><Relationship Id="rId122" Type="http://schemas.openxmlformats.org/officeDocument/2006/relationships/image" Target="../media/image375.png"/><Relationship Id="rId164" Type="http://schemas.openxmlformats.org/officeDocument/2006/relationships/image" Target="../media/image397.png"/><Relationship Id="rId169" Type="http://schemas.openxmlformats.org/officeDocument/2006/relationships/customXml" Target="../ink/ink135.xml"/><Relationship Id="rId185" Type="http://schemas.openxmlformats.org/officeDocument/2006/relationships/customXml" Target="../ink/ink143.xml"/><Relationship Id="rId4" Type="http://schemas.microsoft.com/office/2007/relationships/hdphoto" Target="../media/hdphoto3.wdp"/><Relationship Id="rId9" Type="http://schemas.openxmlformats.org/officeDocument/2006/relationships/customXml" Target="../ink/ink68.xml"/><Relationship Id="rId180" Type="http://schemas.openxmlformats.org/officeDocument/2006/relationships/image" Target="../media/image405.png"/><Relationship Id="rId210" Type="http://schemas.openxmlformats.org/officeDocument/2006/relationships/image" Target="../media/image420.png"/><Relationship Id="rId215" Type="http://schemas.openxmlformats.org/officeDocument/2006/relationships/customXml" Target="../ink/ink158.xml"/><Relationship Id="rId26" Type="http://schemas.openxmlformats.org/officeDocument/2006/relationships/image" Target="../media/image327.png"/><Relationship Id="rId231" Type="http://schemas.openxmlformats.org/officeDocument/2006/relationships/customXml" Target="../ink/ink166.xml"/><Relationship Id="rId47" Type="http://schemas.openxmlformats.org/officeDocument/2006/relationships/customXml" Target="../ink/ink87.xml"/><Relationship Id="rId68" Type="http://schemas.openxmlformats.org/officeDocument/2006/relationships/image" Target="../media/image348.png"/><Relationship Id="rId89" Type="http://schemas.openxmlformats.org/officeDocument/2006/relationships/customXml" Target="../ink/ink108.xml"/><Relationship Id="rId112" Type="http://schemas.openxmlformats.org/officeDocument/2006/relationships/image" Target="../media/image370.png"/><Relationship Id="rId133" Type="http://schemas.openxmlformats.org/officeDocument/2006/relationships/customXml" Target="../ink/ink130.xml"/><Relationship Id="rId175" Type="http://schemas.openxmlformats.org/officeDocument/2006/relationships/customXml" Target="../ink/ink138.xml"/><Relationship Id="rId196" Type="http://schemas.openxmlformats.org/officeDocument/2006/relationships/image" Target="../media/image413.png"/><Relationship Id="rId200" Type="http://schemas.openxmlformats.org/officeDocument/2006/relationships/image" Target="../media/image415.png"/><Relationship Id="rId16" Type="http://schemas.openxmlformats.org/officeDocument/2006/relationships/image" Target="../media/image322.png"/><Relationship Id="rId221" Type="http://schemas.openxmlformats.org/officeDocument/2006/relationships/customXml" Target="../ink/ink161.xml"/><Relationship Id="rId37" Type="http://schemas.openxmlformats.org/officeDocument/2006/relationships/customXml" Target="../ink/ink82.xml"/><Relationship Id="rId58" Type="http://schemas.openxmlformats.org/officeDocument/2006/relationships/image" Target="../media/image343.png"/><Relationship Id="rId79" Type="http://schemas.openxmlformats.org/officeDocument/2006/relationships/customXml" Target="../ink/ink103.xml"/><Relationship Id="rId102" Type="http://schemas.openxmlformats.org/officeDocument/2006/relationships/image" Target="../media/image365.png"/><Relationship Id="rId123" Type="http://schemas.openxmlformats.org/officeDocument/2006/relationships/customXml" Target="../ink/ink125.xml"/><Relationship Id="rId90" Type="http://schemas.openxmlformats.org/officeDocument/2006/relationships/image" Target="../media/image359.png"/><Relationship Id="rId165" Type="http://schemas.openxmlformats.org/officeDocument/2006/relationships/customXml" Target="../ink/ink133.xml"/><Relationship Id="rId186" Type="http://schemas.openxmlformats.org/officeDocument/2006/relationships/image" Target="../media/image408.png"/><Relationship Id="rId211" Type="http://schemas.openxmlformats.org/officeDocument/2006/relationships/customXml" Target="../ink/ink156.xml"/><Relationship Id="rId232" Type="http://schemas.openxmlformats.org/officeDocument/2006/relationships/image" Target="../media/image25.png"/><Relationship Id="rId27" Type="http://schemas.openxmlformats.org/officeDocument/2006/relationships/customXml" Target="../ink/ink77.xml"/><Relationship Id="rId48" Type="http://schemas.openxmlformats.org/officeDocument/2006/relationships/image" Target="../media/image338.png"/><Relationship Id="rId69" Type="http://schemas.openxmlformats.org/officeDocument/2006/relationships/customXml" Target="../ink/ink98.xml"/><Relationship Id="rId113" Type="http://schemas.openxmlformats.org/officeDocument/2006/relationships/customXml" Target="../ink/ink120.xml"/><Relationship Id="rId134" Type="http://schemas.openxmlformats.org/officeDocument/2006/relationships/image" Target="../media/image381.png"/><Relationship Id="rId80" Type="http://schemas.openxmlformats.org/officeDocument/2006/relationships/image" Target="../media/image354.png"/><Relationship Id="rId176" Type="http://schemas.openxmlformats.org/officeDocument/2006/relationships/image" Target="../media/image403.png"/><Relationship Id="rId197" Type="http://schemas.openxmlformats.org/officeDocument/2006/relationships/customXml" Target="../ink/ink149.xml"/><Relationship Id="rId201" Type="http://schemas.openxmlformats.org/officeDocument/2006/relationships/customXml" Target="../ink/ink151.xml"/><Relationship Id="rId222" Type="http://schemas.openxmlformats.org/officeDocument/2006/relationships/image" Target="../media/image426.png"/><Relationship Id="rId17" Type="http://schemas.openxmlformats.org/officeDocument/2006/relationships/customXml" Target="../ink/ink72.xml"/><Relationship Id="rId38" Type="http://schemas.openxmlformats.org/officeDocument/2006/relationships/image" Target="../media/image333.png"/><Relationship Id="rId59" Type="http://schemas.openxmlformats.org/officeDocument/2006/relationships/customXml" Target="../ink/ink93.xml"/><Relationship Id="rId103" Type="http://schemas.openxmlformats.org/officeDocument/2006/relationships/customXml" Target="../ink/ink115.xml"/><Relationship Id="rId124" Type="http://schemas.openxmlformats.org/officeDocument/2006/relationships/image" Target="../media/image376.png"/><Relationship Id="rId70" Type="http://schemas.openxmlformats.org/officeDocument/2006/relationships/image" Target="../media/image349.png"/><Relationship Id="rId91" Type="http://schemas.openxmlformats.org/officeDocument/2006/relationships/customXml" Target="../ink/ink109.xml"/><Relationship Id="rId166" Type="http://schemas.openxmlformats.org/officeDocument/2006/relationships/image" Target="../media/image398.png"/><Relationship Id="rId187" Type="http://schemas.openxmlformats.org/officeDocument/2006/relationships/customXml" Target="../ink/ink144.xml"/><Relationship Id="rId1" Type="http://schemas.openxmlformats.org/officeDocument/2006/relationships/slideLayout" Target="../slideLayouts/slideLayout15.xml"/><Relationship Id="rId212" Type="http://schemas.openxmlformats.org/officeDocument/2006/relationships/image" Target="../media/image421.png"/><Relationship Id="rId28" Type="http://schemas.openxmlformats.org/officeDocument/2006/relationships/image" Target="../media/image328.png"/><Relationship Id="rId49" Type="http://schemas.openxmlformats.org/officeDocument/2006/relationships/customXml" Target="../ink/ink88.xml"/><Relationship Id="rId114" Type="http://schemas.openxmlformats.org/officeDocument/2006/relationships/image" Target="../media/image371.png"/><Relationship Id="rId60" Type="http://schemas.openxmlformats.org/officeDocument/2006/relationships/image" Target="../media/image344.png"/><Relationship Id="rId81" Type="http://schemas.openxmlformats.org/officeDocument/2006/relationships/customXml" Target="../ink/ink104.xml"/><Relationship Id="rId135" Type="http://schemas.openxmlformats.org/officeDocument/2006/relationships/customXml" Target="../ink/ink131.xml"/><Relationship Id="rId177" Type="http://schemas.openxmlformats.org/officeDocument/2006/relationships/customXml" Target="../ink/ink139.xml"/><Relationship Id="rId198" Type="http://schemas.openxmlformats.org/officeDocument/2006/relationships/image" Target="../media/image414.png"/><Relationship Id="rId202" Type="http://schemas.openxmlformats.org/officeDocument/2006/relationships/image" Target="../media/image416.png"/><Relationship Id="rId223" Type="http://schemas.openxmlformats.org/officeDocument/2006/relationships/customXml" Target="../ink/ink162.xml"/><Relationship Id="rId18" Type="http://schemas.openxmlformats.org/officeDocument/2006/relationships/image" Target="../media/image323.png"/><Relationship Id="rId39" Type="http://schemas.openxmlformats.org/officeDocument/2006/relationships/customXml" Target="../ink/ink83.xml"/><Relationship Id="rId50" Type="http://schemas.openxmlformats.org/officeDocument/2006/relationships/image" Target="../media/image339.png"/><Relationship Id="rId104" Type="http://schemas.openxmlformats.org/officeDocument/2006/relationships/image" Target="../media/image366.png"/><Relationship Id="rId125" Type="http://schemas.openxmlformats.org/officeDocument/2006/relationships/customXml" Target="../ink/ink126.xml"/><Relationship Id="rId167" Type="http://schemas.openxmlformats.org/officeDocument/2006/relationships/customXml" Target="../ink/ink134.xml"/><Relationship Id="rId188" Type="http://schemas.openxmlformats.org/officeDocument/2006/relationships/image" Target="../media/image409.png"/><Relationship Id="rId71" Type="http://schemas.openxmlformats.org/officeDocument/2006/relationships/customXml" Target="../ink/ink99.xml"/><Relationship Id="rId92" Type="http://schemas.openxmlformats.org/officeDocument/2006/relationships/image" Target="../media/image360.png"/><Relationship Id="rId213" Type="http://schemas.openxmlformats.org/officeDocument/2006/relationships/customXml" Target="../ink/ink157.xml"/><Relationship Id="rId2" Type="http://schemas.openxmlformats.org/officeDocument/2006/relationships/image" Target="../media/image20.jpeg"/><Relationship Id="rId29" Type="http://schemas.openxmlformats.org/officeDocument/2006/relationships/customXml" Target="../ink/ink7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1.png"/><Relationship Id="rId21" Type="http://schemas.openxmlformats.org/officeDocument/2006/relationships/image" Target="../media/image43.png"/><Relationship Id="rId42" Type="http://schemas.openxmlformats.org/officeDocument/2006/relationships/customXml" Target="../ink/ink186.xml"/><Relationship Id="rId63" Type="http://schemas.openxmlformats.org/officeDocument/2006/relationships/image" Target="../media/image64.png"/><Relationship Id="rId84" Type="http://schemas.openxmlformats.org/officeDocument/2006/relationships/customXml" Target="../ink/ink207.xml"/><Relationship Id="rId138" Type="http://schemas.openxmlformats.org/officeDocument/2006/relationships/customXml" Target="../ink/ink234.xml"/><Relationship Id="rId107" Type="http://schemas.openxmlformats.org/officeDocument/2006/relationships/image" Target="../media/image86.png"/><Relationship Id="rId11" Type="http://schemas.openxmlformats.org/officeDocument/2006/relationships/image" Target="../media/image38.png"/><Relationship Id="rId32" Type="http://schemas.openxmlformats.org/officeDocument/2006/relationships/customXml" Target="../ink/ink181.xml"/><Relationship Id="rId53" Type="http://schemas.openxmlformats.org/officeDocument/2006/relationships/image" Target="../media/image59.png"/><Relationship Id="rId74" Type="http://schemas.openxmlformats.org/officeDocument/2006/relationships/customXml" Target="../ink/ink202.xml"/><Relationship Id="rId128" Type="http://schemas.openxmlformats.org/officeDocument/2006/relationships/customXml" Target="../ink/ink229.xml"/><Relationship Id="rId149" Type="http://schemas.openxmlformats.org/officeDocument/2006/relationships/image" Target="../media/image107.png"/><Relationship Id="rId5" Type="http://schemas.openxmlformats.org/officeDocument/2006/relationships/image" Target="../media/image35.png"/><Relationship Id="rId95" Type="http://schemas.openxmlformats.org/officeDocument/2006/relationships/image" Target="../media/image80.png"/><Relationship Id="rId22" Type="http://schemas.openxmlformats.org/officeDocument/2006/relationships/customXml" Target="../ink/ink176.xml"/><Relationship Id="rId43" Type="http://schemas.openxmlformats.org/officeDocument/2006/relationships/image" Target="../media/image54.png"/><Relationship Id="rId64" Type="http://schemas.openxmlformats.org/officeDocument/2006/relationships/customXml" Target="../ink/ink197.xml"/><Relationship Id="rId118" Type="http://schemas.openxmlformats.org/officeDocument/2006/relationships/customXml" Target="../ink/ink224.xml"/><Relationship Id="rId139" Type="http://schemas.openxmlformats.org/officeDocument/2006/relationships/image" Target="../media/image102.png"/><Relationship Id="rId80" Type="http://schemas.openxmlformats.org/officeDocument/2006/relationships/customXml" Target="../ink/ink205.xml"/><Relationship Id="rId85" Type="http://schemas.openxmlformats.org/officeDocument/2006/relationships/image" Target="../media/image75.png"/><Relationship Id="rId150" Type="http://schemas.openxmlformats.org/officeDocument/2006/relationships/customXml" Target="../ink/ink240.xml"/><Relationship Id="rId155" Type="http://schemas.openxmlformats.org/officeDocument/2006/relationships/image" Target="../media/image110.png"/><Relationship Id="rId12" Type="http://schemas.openxmlformats.org/officeDocument/2006/relationships/customXml" Target="../ink/ink171.xml"/><Relationship Id="rId17" Type="http://schemas.openxmlformats.org/officeDocument/2006/relationships/image" Target="../media/image41.png"/><Relationship Id="rId33" Type="http://schemas.openxmlformats.org/officeDocument/2006/relationships/image" Target="../media/image49.png"/><Relationship Id="rId38" Type="http://schemas.openxmlformats.org/officeDocument/2006/relationships/customXml" Target="../ink/ink184.xml"/><Relationship Id="rId59" Type="http://schemas.openxmlformats.org/officeDocument/2006/relationships/image" Target="../media/image62.png"/><Relationship Id="rId103" Type="http://schemas.openxmlformats.org/officeDocument/2006/relationships/image" Target="../media/image84.png"/><Relationship Id="rId108" Type="http://schemas.openxmlformats.org/officeDocument/2006/relationships/customXml" Target="../ink/ink219.xml"/><Relationship Id="rId124" Type="http://schemas.openxmlformats.org/officeDocument/2006/relationships/customXml" Target="../ink/ink227.xml"/><Relationship Id="rId129" Type="http://schemas.openxmlformats.org/officeDocument/2006/relationships/image" Target="../media/image97.png"/><Relationship Id="rId54" Type="http://schemas.openxmlformats.org/officeDocument/2006/relationships/customXml" Target="../ink/ink192.xml"/><Relationship Id="rId70" Type="http://schemas.openxmlformats.org/officeDocument/2006/relationships/customXml" Target="../ink/ink200.xml"/><Relationship Id="rId75" Type="http://schemas.openxmlformats.org/officeDocument/2006/relationships/image" Target="../media/image70.png"/><Relationship Id="rId91" Type="http://schemas.openxmlformats.org/officeDocument/2006/relationships/image" Target="../media/image78.png"/><Relationship Id="rId96" Type="http://schemas.openxmlformats.org/officeDocument/2006/relationships/customXml" Target="../ink/ink213.xml"/><Relationship Id="rId140" Type="http://schemas.openxmlformats.org/officeDocument/2006/relationships/customXml" Target="../ink/ink235.xml"/><Relationship Id="rId145" Type="http://schemas.openxmlformats.org/officeDocument/2006/relationships/image" Target="../media/image105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168.xml"/><Relationship Id="rId23" Type="http://schemas.openxmlformats.org/officeDocument/2006/relationships/image" Target="../media/image44.png"/><Relationship Id="rId28" Type="http://schemas.openxmlformats.org/officeDocument/2006/relationships/customXml" Target="../ink/ink179.xml"/><Relationship Id="rId49" Type="http://schemas.openxmlformats.org/officeDocument/2006/relationships/image" Target="../media/image57.png"/><Relationship Id="rId114" Type="http://schemas.openxmlformats.org/officeDocument/2006/relationships/customXml" Target="../ink/ink222.xml"/><Relationship Id="rId119" Type="http://schemas.openxmlformats.org/officeDocument/2006/relationships/image" Target="../media/image92.png"/><Relationship Id="rId44" Type="http://schemas.openxmlformats.org/officeDocument/2006/relationships/customXml" Target="../ink/ink187.xml"/><Relationship Id="rId60" Type="http://schemas.openxmlformats.org/officeDocument/2006/relationships/customXml" Target="../ink/ink195.xml"/><Relationship Id="rId65" Type="http://schemas.openxmlformats.org/officeDocument/2006/relationships/image" Target="../media/image65.png"/><Relationship Id="rId81" Type="http://schemas.openxmlformats.org/officeDocument/2006/relationships/image" Target="../media/image73.png"/><Relationship Id="rId86" Type="http://schemas.openxmlformats.org/officeDocument/2006/relationships/customXml" Target="../ink/ink208.xml"/><Relationship Id="rId130" Type="http://schemas.openxmlformats.org/officeDocument/2006/relationships/customXml" Target="../ink/ink230.xml"/><Relationship Id="rId135" Type="http://schemas.openxmlformats.org/officeDocument/2006/relationships/image" Target="../media/image100.png"/><Relationship Id="rId151" Type="http://schemas.openxmlformats.org/officeDocument/2006/relationships/image" Target="../media/image108.png"/><Relationship Id="rId156" Type="http://schemas.openxmlformats.org/officeDocument/2006/relationships/customXml" Target="../ink/ink243.xml"/><Relationship Id="rId13" Type="http://schemas.openxmlformats.org/officeDocument/2006/relationships/image" Target="../media/image39.png"/><Relationship Id="rId18" Type="http://schemas.openxmlformats.org/officeDocument/2006/relationships/customXml" Target="../ink/ink174.xml"/><Relationship Id="rId39" Type="http://schemas.openxmlformats.org/officeDocument/2006/relationships/image" Target="../media/image52.png"/><Relationship Id="rId109" Type="http://schemas.openxmlformats.org/officeDocument/2006/relationships/image" Target="../media/image87.png"/><Relationship Id="rId34" Type="http://schemas.openxmlformats.org/officeDocument/2006/relationships/customXml" Target="../ink/ink182.xml"/><Relationship Id="rId50" Type="http://schemas.openxmlformats.org/officeDocument/2006/relationships/customXml" Target="../ink/ink190.xml"/><Relationship Id="rId55" Type="http://schemas.openxmlformats.org/officeDocument/2006/relationships/image" Target="../media/image60.png"/><Relationship Id="rId76" Type="http://schemas.openxmlformats.org/officeDocument/2006/relationships/customXml" Target="../ink/ink203.xml"/><Relationship Id="rId97" Type="http://schemas.openxmlformats.org/officeDocument/2006/relationships/image" Target="../media/image81.png"/><Relationship Id="rId104" Type="http://schemas.openxmlformats.org/officeDocument/2006/relationships/customXml" Target="../ink/ink217.xml"/><Relationship Id="rId120" Type="http://schemas.openxmlformats.org/officeDocument/2006/relationships/customXml" Target="../ink/ink225.xml"/><Relationship Id="rId125" Type="http://schemas.openxmlformats.org/officeDocument/2006/relationships/image" Target="../media/image95.png"/><Relationship Id="rId141" Type="http://schemas.openxmlformats.org/officeDocument/2006/relationships/image" Target="../media/image103.png"/><Relationship Id="rId146" Type="http://schemas.openxmlformats.org/officeDocument/2006/relationships/customXml" Target="../ink/ink238.xml"/><Relationship Id="rId7" Type="http://schemas.openxmlformats.org/officeDocument/2006/relationships/image" Target="../media/image36.png"/><Relationship Id="rId71" Type="http://schemas.openxmlformats.org/officeDocument/2006/relationships/image" Target="../media/image68.png"/><Relationship Id="rId92" Type="http://schemas.openxmlformats.org/officeDocument/2006/relationships/customXml" Target="../ink/ink211.xml"/><Relationship Id="rId2" Type="http://schemas.openxmlformats.org/officeDocument/2006/relationships/image" Target="../media/image26.png"/><Relationship Id="rId29" Type="http://schemas.openxmlformats.org/officeDocument/2006/relationships/image" Target="../media/image47.png"/><Relationship Id="rId24" Type="http://schemas.openxmlformats.org/officeDocument/2006/relationships/customXml" Target="../ink/ink177.xml"/><Relationship Id="rId40" Type="http://schemas.openxmlformats.org/officeDocument/2006/relationships/customXml" Target="../ink/ink185.xml"/><Relationship Id="rId45" Type="http://schemas.openxmlformats.org/officeDocument/2006/relationships/image" Target="../media/image55.png"/><Relationship Id="rId66" Type="http://schemas.openxmlformats.org/officeDocument/2006/relationships/customXml" Target="../ink/ink198.xml"/><Relationship Id="rId87" Type="http://schemas.openxmlformats.org/officeDocument/2006/relationships/image" Target="../media/image76.png"/><Relationship Id="rId110" Type="http://schemas.openxmlformats.org/officeDocument/2006/relationships/customXml" Target="../ink/ink220.xml"/><Relationship Id="rId115" Type="http://schemas.openxmlformats.org/officeDocument/2006/relationships/image" Target="../media/image90.png"/><Relationship Id="rId131" Type="http://schemas.openxmlformats.org/officeDocument/2006/relationships/image" Target="../media/image98.png"/><Relationship Id="rId136" Type="http://schemas.openxmlformats.org/officeDocument/2006/relationships/customXml" Target="../ink/ink233.xml"/><Relationship Id="rId157" Type="http://schemas.openxmlformats.org/officeDocument/2006/relationships/image" Target="../media/image111.png"/><Relationship Id="rId61" Type="http://schemas.openxmlformats.org/officeDocument/2006/relationships/image" Target="../media/image63.png"/><Relationship Id="rId82" Type="http://schemas.openxmlformats.org/officeDocument/2006/relationships/customXml" Target="../ink/ink206.xml"/><Relationship Id="rId152" Type="http://schemas.openxmlformats.org/officeDocument/2006/relationships/customXml" Target="../ink/ink241.xml"/><Relationship Id="rId19" Type="http://schemas.openxmlformats.org/officeDocument/2006/relationships/image" Target="../media/image42.png"/><Relationship Id="rId14" Type="http://schemas.openxmlformats.org/officeDocument/2006/relationships/customXml" Target="../ink/ink172.xml"/><Relationship Id="rId30" Type="http://schemas.openxmlformats.org/officeDocument/2006/relationships/customXml" Target="../ink/ink180.xml"/><Relationship Id="rId35" Type="http://schemas.openxmlformats.org/officeDocument/2006/relationships/image" Target="../media/image50.png"/><Relationship Id="rId56" Type="http://schemas.openxmlformats.org/officeDocument/2006/relationships/customXml" Target="../ink/ink193.xml"/><Relationship Id="rId77" Type="http://schemas.openxmlformats.org/officeDocument/2006/relationships/image" Target="../media/image71.png"/><Relationship Id="rId100" Type="http://schemas.openxmlformats.org/officeDocument/2006/relationships/customXml" Target="../ink/ink215.xml"/><Relationship Id="rId105" Type="http://schemas.openxmlformats.org/officeDocument/2006/relationships/image" Target="../media/image85.png"/><Relationship Id="rId126" Type="http://schemas.openxmlformats.org/officeDocument/2006/relationships/customXml" Target="../ink/ink228.xml"/><Relationship Id="rId147" Type="http://schemas.openxmlformats.org/officeDocument/2006/relationships/image" Target="../media/image106.png"/><Relationship Id="rId8" Type="http://schemas.openxmlformats.org/officeDocument/2006/relationships/customXml" Target="../ink/ink169.xml"/><Relationship Id="rId51" Type="http://schemas.openxmlformats.org/officeDocument/2006/relationships/image" Target="../media/image58.png"/><Relationship Id="rId72" Type="http://schemas.openxmlformats.org/officeDocument/2006/relationships/customXml" Target="../ink/ink201.xml"/><Relationship Id="rId93" Type="http://schemas.openxmlformats.org/officeDocument/2006/relationships/image" Target="../media/image79.png"/><Relationship Id="rId98" Type="http://schemas.openxmlformats.org/officeDocument/2006/relationships/customXml" Target="../ink/ink214.xml"/><Relationship Id="rId121" Type="http://schemas.openxmlformats.org/officeDocument/2006/relationships/image" Target="../media/image93.png"/><Relationship Id="rId142" Type="http://schemas.openxmlformats.org/officeDocument/2006/relationships/customXml" Target="../ink/ink236.xml"/><Relationship Id="rId3" Type="http://schemas.openxmlformats.org/officeDocument/2006/relationships/image" Target="../media/image27.png"/><Relationship Id="rId25" Type="http://schemas.openxmlformats.org/officeDocument/2006/relationships/image" Target="../media/image45.png"/><Relationship Id="rId46" Type="http://schemas.openxmlformats.org/officeDocument/2006/relationships/customXml" Target="../ink/ink188.xml"/><Relationship Id="rId67" Type="http://schemas.openxmlformats.org/officeDocument/2006/relationships/image" Target="../media/image66.png"/><Relationship Id="rId116" Type="http://schemas.openxmlformats.org/officeDocument/2006/relationships/customXml" Target="../ink/ink223.xml"/><Relationship Id="rId137" Type="http://schemas.openxmlformats.org/officeDocument/2006/relationships/image" Target="../media/image101.png"/><Relationship Id="rId20" Type="http://schemas.openxmlformats.org/officeDocument/2006/relationships/customXml" Target="../ink/ink175.xml"/><Relationship Id="rId41" Type="http://schemas.openxmlformats.org/officeDocument/2006/relationships/image" Target="../media/image53.png"/><Relationship Id="rId62" Type="http://schemas.openxmlformats.org/officeDocument/2006/relationships/customXml" Target="../ink/ink196.xml"/><Relationship Id="rId83" Type="http://schemas.openxmlformats.org/officeDocument/2006/relationships/image" Target="../media/image74.png"/><Relationship Id="rId88" Type="http://schemas.openxmlformats.org/officeDocument/2006/relationships/customXml" Target="../ink/ink209.xml"/><Relationship Id="rId111" Type="http://schemas.openxmlformats.org/officeDocument/2006/relationships/image" Target="../media/image88.png"/><Relationship Id="rId132" Type="http://schemas.openxmlformats.org/officeDocument/2006/relationships/customXml" Target="../ink/ink231.xml"/><Relationship Id="rId153" Type="http://schemas.openxmlformats.org/officeDocument/2006/relationships/image" Target="../media/image109.png"/><Relationship Id="rId15" Type="http://schemas.openxmlformats.org/officeDocument/2006/relationships/image" Target="../media/image40.png"/><Relationship Id="rId36" Type="http://schemas.openxmlformats.org/officeDocument/2006/relationships/customXml" Target="../ink/ink183.xml"/><Relationship Id="rId57" Type="http://schemas.openxmlformats.org/officeDocument/2006/relationships/image" Target="../media/image61.png"/><Relationship Id="rId106" Type="http://schemas.openxmlformats.org/officeDocument/2006/relationships/customXml" Target="../ink/ink218.xml"/><Relationship Id="rId127" Type="http://schemas.openxmlformats.org/officeDocument/2006/relationships/image" Target="../media/image96.png"/><Relationship Id="rId10" Type="http://schemas.openxmlformats.org/officeDocument/2006/relationships/customXml" Target="../ink/ink170.xml"/><Relationship Id="rId31" Type="http://schemas.openxmlformats.org/officeDocument/2006/relationships/image" Target="../media/image48.png"/><Relationship Id="rId52" Type="http://schemas.openxmlformats.org/officeDocument/2006/relationships/customXml" Target="../ink/ink191.xml"/><Relationship Id="rId73" Type="http://schemas.openxmlformats.org/officeDocument/2006/relationships/image" Target="../media/image69.png"/><Relationship Id="rId78" Type="http://schemas.openxmlformats.org/officeDocument/2006/relationships/customXml" Target="../ink/ink204.xml"/><Relationship Id="rId94" Type="http://schemas.openxmlformats.org/officeDocument/2006/relationships/customXml" Target="../ink/ink212.xml"/><Relationship Id="rId99" Type="http://schemas.openxmlformats.org/officeDocument/2006/relationships/image" Target="../media/image82.png"/><Relationship Id="rId101" Type="http://schemas.openxmlformats.org/officeDocument/2006/relationships/image" Target="../media/image83.png"/><Relationship Id="rId122" Type="http://schemas.openxmlformats.org/officeDocument/2006/relationships/customXml" Target="../ink/ink226.xml"/><Relationship Id="rId143" Type="http://schemas.openxmlformats.org/officeDocument/2006/relationships/image" Target="../media/image104.png"/><Relationship Id="rId148" Type="http://schemas.openxmlformats.org/officeDocument/2006/relationships/customXml" Target="../ink/ink239.xml"/><Relationship Id="rId4" Type="http://schemas.openxmlformats.org/officeDocument/2006/relationships/customXml" Target="../ink/ink167.xml"/><Relationship Id="rId9" Type="http://schemas.openxmlformats.org/officeDocument/2006/relationships/image" Target="../media/image37.png"/><Relationship Id="rId26" Type="http://schemas.openxmlformats.org/officeDocument/2006/relationships/customXml" Target="../ink/ink178.xml"/><Relationship Id="rId47" Type="http://schemas.openxmlformats.org/officeDocument/2006/relationships/image" Target="../media/image56.png"/><Relationship Id="rId68" Type="http://schemas.openxmlformats.org/officeDocument/2006/relationships/customXml" Target="../ink/ink199.xml"/><Relationship Id="rId89" Type="http://schemas.openxmlformats.org/officeDocument/2006/relationships/image" Target="../media/image77.png"/><Relationship Id="rId112" Type="http://schemas.openxmlformats.org/officeDocument/2006/relationships/customXml" Target="../ink/ink221.xml"/><Relationship Id="rId133" Type="http://schemas.openxmlformats.org/officeDocument/2006/relationships/image" Target="../media/image99.png"/><Relationship Id="rId154" Type="http://schemas.openxmlformats.org/officeDocument/2006/relationships/customXml" Target="../ink/ink242.xml"/><Relationship Id="rId16" Type="http://schemas.openxmlformats.org/officeDocument/2006/relationships/customXml" Target="../ink/ink173.xml"/><Relationship Id="rId37" Type="http://schemas.openxmlformats.org/officeDocument/2006/relationships/image" Target="../media/image51.png"/><Relationship Id="rId58" Type="http://schemas.openxmlformats.org/officeDocument/2006/relationships/customXml" Target="../ink/ink194.xml"/><Relationship Id="rId79" Type="http://schemas.openxmlformats.org/officeDocument/2006/relationships/image" Target="../media/image72.png"/><Relationship Id="rId102" Type="http://schemas.openxmlformats.org/officeDocument/2006/relationships/customXml" Target="../ink/ink216.xml"/><Relationship Id="rId123" Type="http://schemas.openxmlformats.org/officeDocument/2006/relationships/image" Target="../media/image94.png"/><Relationship Id="rId144" Type="http://schemas.openxmlformats.org/officeDocument/2006/relationships/customXml" Target="../ink/ink237.xml"/><Relationship Id="rId90" Type="http://schemas.openxmlformats.org/officeDocument/2006/relationships/customXml" Target="../ink/ink210.xml"/><Relationship Id="rId27" Type="http://schemas.openxmlformats.org/officeDocument/2006/relationships/image" Target="../media/image46.png"/><Relationship Id="rId48" Type="http://schemas.openxmlformats.org/officeDocument/2006/relationships/customXml" Target="../ink/ink189.xml"/><Relationship Id="rId69" Type="http://schemas.openxmlformats.org/officeDocument/2006/relationships/image" Target="../media/image67.png"/><Relationship Id="rId113" Type="http://schemas.openxmlformats.org/officeDocument/2006/relationships/image" Target="../media/image89.png"/><Relationship Id="rId134" Type="http://schemas.openxmlformats.org/officeDocument/2006/relationships/customXml" Target="../ink/ink23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41.png"/><Relationship Id="rId117" Type="http://schemas.openxmlformats.org/officeDocument/2006/relationships/customXml" Target="../ink/ink293.xml"/><Relationship Id="rId21" Type="http://schemas.openxmlformats.org/officeDocument/2006/relationships/customXml" Target="../ink/ink252.xml"/><Relationship Id="rId63" Type="http://schemas.openxmlformats.org/officeDocument/2006/relationships/customXml" Target="../ink/ink266.xml"/><Relationship Id="rId68" Type="http://schemas.openxmlformats.org/officeDocument/2006/relationships/image" Target="../media/image562.png"/><Relationship Id="rId84" Type="http://schemas.openxmlformats.org/officeDocument/2006/relationships/image" Target="../media/image126.png"/><Relationship Id="rId89" Type="http://schemas.openxmlformats.org/officeDocument/2006/relationships/customXml" Target="../ink/ink279.xml"/><Relationship Id="rId112" Type="http://schemas.openxmlformats.org/officeDocument/2006/relationships/image" Target="../media/image140.png"/><Relationship Id="rId133" Type="http://schemas.openxmlformats.org/officeDocument/2006/relationships/customXml" Target="../ink/ink301.xml"/><Relationship Id="rId138" Type="http://schemas.openxmlformats.org/officeDocument/2006/relationships/image" Target="../media/image218.png"/><Relationship Id="rId16" Type="http://schemas.openxmlformats.org/officeDocument/2006/relationships/image" Target="../media/image536.png"/><Relationship Id="rId107" Type="http://schemas.openxmlformats.org/officeDocument/2006/relationships/customXml" Target="../ink/ink288.xml"/><Relationship Id="rId11" Type="http://schemas.openxmlformats.org/officeDocument/2006/relationships/customXml" Target="../ink/ink247.xml"/><Relationship Id="rId32" Type="http://schemas.openxmlformats.org/officeDocument/2006/relationships/image" Target="../media/image544.png"/><Relationship Id="rId37" Type="http://schemas.openxmlformats.org/officeDocument/2006/relationships/customXml" Target="../ink/ink260.xml"/><Relationship Id="rId58" Type="http://schemas.openxmlformats.org/officeDocument/2006/relationships/image" Target="../media/image557.png"/><Relationship Id="rId74" Type="http://schemas.openxmlformats.org/officeDocument/2006/relationships/image" Target="../media/image121.png"/><Relationship Id="rId79" Type="http://schemas.openxmlformats.org/officeDocument/2006/relationships/customXml" Target="../ink/ink274.xml"/><Relationship Id="rId102" Type="http://schemas.openxmlformats.org/officeDocument/2006/relationships/image" Target="../media/image135.png"/><Relationship Id="rId123" Type="http://schemas.openxmlformats.org/officeDocument/2006/relationships/customXml" Target="../ink/ink296.xml"/><Relationship Id="rId128" Type="http://schemas.openxmlformats.org/officeDocument/2006/relationships/image" Target="../media/image213.png"/><Relationship Id="rId5" Type="http://schemas.openxmlformats.org/officeDocument/2006/relationships/customXml" Target="../ink/ink244.xml"/><Relationship Id="rId90" Type="http://schemas.openxmlformats.org/officeDocument/2006/relationships/image" Target="../media/image129.png"/><Relationship Id="rId95" Type="http://schemas.openxmlformats.org/officeDocument/2006/relationships/customXml" Target="../ink/ink282.xml"/><Relationship Id="rId22" Type="http://schemas.openxmlformats.org/officeDocument/2006/relationships/image" Target="../media/image539.png"/><Relationship Id="rId27" Type="http://schemas.openxmlformats.org/officeDocument/2006/relationships/customXml" Target="../ink/ink255.xml"/><Relationship Id="rId64" Type="http://schemas.openxmlformats.org/officeDocument/2006/relationships/image" Target="../media/image560.png"/><Relationship Id="rId69" Type="http://schemas.openxmlformats.org/officeDocument/2006/relationships/customXml" Target="../ink/ink269.xml"/><Relationship Id="rId113" Type="http://schemas.openxmlformats.org/officeDocument/2006/relationships/customXml" Target="../ink/ink291.xml"/><Relationship Id="rId118" Type="http://schemas.openxmlformats.org/officeDocument/2006/relationships/image" Target="../media/image143.png"/><Relationship Id="rId134" Type="http://schemas.openxmlformats.org/officeDocument/2006/relationships/image" Target="../media/image216.png"/><Relationship Id="rId139" Type="http://schemas.openxmlformats.org/officeDocument/2006/relationships/customXml" Target="../ink/ink304.xml"/><Relationship Id="rId80" Type="http://schemas.openxmlformats.org/officeDocument/2006/relationships/image" Target="../media/image124.png"/><Relationship Id="rId85" Type="http://schemas.openxmlformats.org/officeDocument/2006/relationships/customXml" Target="../ink/ink277.xml"/><Relationship Id="rId12" Type="http://schemas.openxmlformats.org/officeDocument/2006/relationships/image" Target="../media/image534.png"/><Relationship Id="rId17" Type="http://schemas.openxmlformats.org/officeDocument/2006/relationships/customXml" Target="../ink/ink250.xml"/><Relationship Id="rId33" Type="http://schemas.openxmlformats.org/officeDocument/2006/relationships/customXml" Target="../ink/ink258.xml"/><Relationship Id="rId38" Type="http://schemas.openxmlformats.org/officeDocument/2006/relationships/image" Target="../media/image547.png"/><Relationship Id="rId59" Type="http://schemas.openxmlformats.org/officeDocument/2006/relationships/customXml" Target="../ink/ink264.xml"/><Relationship Id="rId103" Type="http://schemas.openxmlformats.org/officeDocument/2006/relationships/customXml" Target="../ink/ink286.xml"/><Relationship Id="rId108" Type="http://schemas.openxmlformats.org/officeDocument/2006/relationships/image" Target="../media/image138.png"/><Relationship Id="rId124" Type="http://schemas.openxmlformats.org/officeDocument/2006/relationships/image" Target="../media/image146.png"/><Relationship Id="rId129" Type="http://schemas.openxmlformats.org/officeDocument/2006/relationships/customXml" Target="../ink/ink299.xml"/><Relationship Id="rId54" Type="http://schemas.openxmlformats.org/officeDocument/2006/relationships/image" Target="../media/image555.png"/><Relationship Id="rId70" Type="http://schemas.openxmlformats.org/officeDocument/2006/relationships/image" Target="../media/image563.png"/><Relationship Id="rId75" Type="http://schemas.openxmlformats.org/officeDocument/2006/relationships/customXml" Target="../ink/ink272.xml"/><Relationship Id="rId91" Type="http://schemas.openxmlformats.org/officeDocument/2006/relationships/customXml" Target="../ink/ink280.xml"/><Relationship Id="rId96" Type="http://schemas.openxmlformats.org/officeDocument/2006/relationships/image" Target="../media/image132.png"/><Relationship Id="rId140" Type="http://schemas.openxmlformats.org/officeDocument/2006/relationships/image" Target="../media/image21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1.png"/><Relationship Id="rId23" Type="http://schemas.openxmlformats.org/officeDocument/2006/relationships/customXml" Target="../ink/ink253.xml"/><Relationship Id="rId28" Type="http://schemas.openxmlformats.org/officeDocument/2006/relationships/image" Target="../media/image542.png"/><Relationship Id="rId114" Type="http://schemas.openxmlformats.org/officeDocument/2006/relationships/image" Target="../media/image141.png"/><Relationship Id="rId119" Type="http://schemas.openxmlformats.org/officeDocument/2006/relationships/customXml" Target="../ink/ink294.xml"/><Relationship Id="rId60" Type="http://schemas.openxmlformats.org/officeDocument/2006/relationships/image" Target="../media/image558.png"/><Relationship Id="rId65" Type="http://schemas.openxmlformats.org/officeDocument/2006/relationships/customXml" Target="../ink/ink267.xml"/><Relationship Id="rId81" Type="http://schemas.openxmlformats.org/officeDocument/2006/relationships/customXml" Target="../ink/ink275.xml"/><Relationship Id="rId86" Type="http://schemas.openxmlformats.org/officeDocument/2006/relationships/image" Target="../media/image127.png"/><Relationship Id="rId130" Type="http://schemas.openxmlformats.org/officeDocument/2006/relationships/image" Target="../media/image214.png"/><Relationship Id="rId135" Type="http://schemas.openxmlformats.org/officeDocument/2006/relationships/customXml" Target="../ink/ink302.xml"/><Relationship Id="rId13" Type="http://schemas.openxmlformats.org/officeDocument/2006/relationships/customXml" Target="../ink/ink248.xml"/><Relationship Id="rId18" Type="http://schemas.openxmlformats.org/officeDocument/2006/relationships/image" Target="../media/image537.png"/><Relationship Id="rId39" Type="http://schemas.openxmlformats.org/officeDocument/2006/relationships/customXml" Target="../ink/ink261.xml"/><Relationship Id="rId109" Type="http://schemas.openxmlformats.org/officeDocument/2006/relationships/customXml" Target="../ink/ink289.xml"/><Relationship Id="rId34" Type="http://schemas.openxmlformats.org/officeDocument/2006/relationships/image" Target="../media/image545.png"/><Relationship Id="rId55" Type="http://schemas.openxmlformats.org/officeDocument/2006/relationships/customXml" Target="../ink/ink262.xml"/><Relationship Id="rId76" Type="http://schemas.openxmlformats.org/officeDocument/2006/relationships/image" Target="../media/image122.png"/><Relationship Id="rId97" Type="http://schemas.openxmlformats.org/officeDocument/2006/relationships/customXml" Target="../ink/ink283.xml"/><Relationship Id="rId104" Type="http://schemas.openxmlformats.org/officeDocument/2006/relationships/image" Target="../media/image136.png"/><Relationship Id="rId120" Type="http://schemas.openxmlformats.org/officeDocument/2006/relationships/image" Target="../media/image144.png"/><Relationship Id="rId125" Type="http://schemas.openxmlformats.org/officeDocument/2006/relationships/customXml" Target="../ink/ink297.xml"/><Relationship Id="rId7" Type="http://schemas.openxmlformats.org/officeDocument/2006/relationships/customXml" Target="../ink/ink245.xml"/><Relationship Id="rId71" Type="http://schemas.openxmlformats.org/officeDocument/2006/relationships/customXml" Target="../ink/ink270.xml"/><Relationship Id="rId92" Type="http://schemas.openxmlformats.org/officeDocument/2006/relationships/image" Target="../media/image130.png"/><Relationship Id="rId2" Type="http://schemas.openxmlformats.org/officeDocument/2006/relationships/image" Target="../media/image112.png"/><Relationship Id="rId29" Type="http://schemas.openxmlformats.org/officeDocument/2006/relationships/customXml" Target="../ink/ink256.xml"/><Relationship Id="rId24" Type="http://schemas.openxmlformats.org/officeDocument/2006/relationships/image" Target="../media/image540.png"/><Relationship Id="rId66" Type="http://schemas.openxmlformats.org/officeDocument/2006/relationships/image" Target="../media/image561.png"/><Relationship Id="rId87" Type="http://schemas.openxmlformats.org/officeDocument/2006/relationships/customXml" Target="../ink/ink278.xml"/><Relationship Id="rId110" Type="http://schemas.openxmlformats.org/officeDocument/2006/relationships/image" Target="../media/image139.png"/><Relationship Id="rId115" Type="http://schemas.openxmlformats.org/officeDocument/2006/relationships/customXml" Target="../ink/ink292.xml"/><Relationship Id="rId131" Type="http://schemas.openxmlformats.org/officeDocument/2006/relationships/customXml" Target="../ink/ink300.xml"/><Relationship Id="rId136" Type="http://schemas.openxmlformats.org/officeDocument/2006/relationships/image" Target="../media/image217.png"/><Relationship Id="rId61" Type="http://schemas.openxmlformats.org/officeDocument/2006/relationships/customXml" Target="../ink/ink265.xml"/><Relationship Id="rId82" Type="http://schemas.openxmlformats.org/officeDocument/2006/relationships/image" Target="../media/image125.png"/><Relationship Id="rId19" Type="http://schemas.openxmlformats.org/officeDocument/2006/relationships/customXml" Target="../ink/ink251.xml"/><Relationship Id="rId14" Type="http://schemas.openxmlformats.org/officeDocument/2006/relationships/image" Target="../media/image535.png"/><Relationship Id="rId30" Type="http://schemas.openxmlformats.org/officeDocument/2006/relationships/image" Target="../media/image543.png"/><Relationship Id="rId35" Type="http://schemas.openxmlformats.org/officeDocument/2006/relationships/customXml" Target="../ink/ink259.xml"/><Relationship Id="rId56" Type="http://schemas.openxmlformats.org/officeDocument/2006/relationships/image" Target="../media/image556.png"/><Relationship Id="rId77" Type="http://schemas.openxmlformats.org/officeDocument/2006/relationships/customXml" Target="../ink/ink273.xml"/><Relationship Id="rId100" Type="http://schemas.openxmlformats.org/officeDocument/2006/relationships/image" Target="../media/image134.png"/><Relationship Id="rId105" Type="http://schemas.openxmlformats.org/officeDocument/2006/relationships/customXml" Target="../ink/ink287.xml"/><Relationship Id="rId126" Type="http://schemas.openxmlformats.org/officeDocument/2006/relationships/image" Target="../media/image147.png"/><Relationship Id="rId8" Type="http://schemas.openxmlformats.org/officeDocument/2006/relationships/image" Target="../media/image532.png"/><Relationship Id="rId72" Type="http://schemas.openxmlformats.org/officeDocument/2006/relationships/image" Target="../media/image120.png"/><Relationship Id="rId93" Type="http://schemas.openxmlformats.org/officeDocument/2006/relationships/customXml" Target="../ink/ink281.xml"/><Relationship Id="rId98" Type="http://schemas.openxmlformats.org/officeDocument/2006/relationships/image" Target="../media/image133.png"/><Relationship Id="rId121" Type="http://schemas.openxmlformats.org/officeDocument/2006/relationships/customXml" Target="../ink/ink295.xml"/><Relationship Id="rId3" Type="http://schemas.microsoft.com/office/2007/relationships/hdphoto" Target="../media/hdphoto4.wdp"/><Relationship Id="rId25" Type="http://schemas.openxmlformats.org/officeDocument/2006/relationships/customXml" Target="../ink/ink254.xml"/><Relationship Id="rId67" Type="http://schemas.openxmlformats.org/officeDocument/2006/relationships/customXml" Target="../ink/ink268.xml"/><Relationship Id="rId116" Type="http://schemas.openxmlformats.org/officeDocument/2006/relationships/image" Target="../media/image142.png"/><Relationship Id="rId137" Type="http://schemas.openxmlformats.org/officeDocument/2006/relationships/customXml" Target="../ink/ink303.xml"/><Relationship Id="rId20" Type="http://schemas.openxmlformats.org/officeDocument/2006/relationships/image" Target="../media/image538.png"/><Relationship Id="rId62" Type="http://schemas.openxmlformats.org/officeDocument/2006/relationships/image" Target="../media/image559.png"/><Relationship Id="rId83" Type="http://schemas.openxmlformats.org/officeDocument/2006/relationships/customXml" Target="../ink/ink276.xml"/><Relationship Id="rId88" Type="http://schemas.openxmlformats.org/officeDocument/2006/relationships/image" Target="../media/image128.png"/><Relationship Id="rId111" Type="http://schemas.openxmlformats.org/officeDocument/2006/relationships/customXml" Target="../ink/ink290.xml"/><Relationship Id="rId132" Type="http://schemas.openxmlformats.org/officeDocument/2006/relationships/image" Target="../media/image215.png"/><Relationship Id="rId15" Type="http://schemas.openxmlformats.org/officeDocument/2006/relationships/customXml" Target="../ink/ink249.xml"/><Relationship Id="rId36" Type="http://schemas.openxmlformats.org/officeDocument/2006/relationships/image" Target="../media/image546.png"/><Relationship Id="rId57" Type="http://schemas.openxmlformats.org/officeDocument/2006/relationships/customXml" Target="../ink/ink263.xml"/><Relationship Id="rId106" Type="http://schemas.openxmlformats.org/officeDocument/2006/relationships/image" Target="../media/image137.png"/><Relationship Id="rId127" Type="http://schemas.openxmlformats.org/officeDocument/2006/relationships/customXml" Target="../ink/ink298.xml"/><Relationship Id="rId10" Type="http://schemas.openxmlformats.org/officeDocument/2006/relationships/image" Target="../media/image533.png"/><Relationship Id="rId31" Type="http://schemas.openxmlformats.org/officeDocument/2006/relationships/customXml" Target="../ink/ink257.xml"/><Relationship Id="rId73" Type="http://schemas.openxmlformats.org/officeDocument/2006/relationships/customXml" Target="../ink/ink271.xml"/><Relationship Id="rId78" Type="http://schemas.openxmlformats.org/officeDocument/2006/relationships/image" Target="../media/image123.png"/><Relationship Id="rId94" Type="http://schemas.openxmlformats.org/officeDocument/2006/relationships/image" Target="../media/image131.png"/><Relationship Id="rId99" Type="http://schemas.openxmlformats.org/officeDocument/2006/relationships/customXml" Target="../ink/ink284.xml"/><Relationship Id="rId101" Type="http://schemas.openxmlformats.org/officeDocument/2006/relationships/customXml" Target="../ink/ink285.xml"/><Relationship Id="rId122" Type="http://schemas.openxmlformats.org/officeDocument/2006/relationships/image" Target="../media/image145.png"/><Relationship Id="rId4" Type="http://schemas.openxmlformats.org/officeDocument/2006/relationships/image" Target="../media/image113.png"/><Relationship Id="rId9" Type="http://schemas.openxmlformats.org/officeDocument/2006/relationships/customXml" Target="../ink/ink2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flickr.com/photos/35478170@N08/12798620115" TargetMode="External"/><Relationship Id="rId4" Type="http://schemas.openxmlformats.org/officeDocument/2006/relationships/image" Target="../media/image2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7" Type="http://schemas.openxmlformats.org/officeDocument/2006/relationships/hyperlink" Target="https://en.wikipedia.org/wiki/List_of_wildflowers_of_the_Canadian_Rocky_Mountain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6.jpg"/><Relationship Id="rId5" Type="http://schemas.openxmlformats.org/officeDocument/2006/relationships/hyperlink" Target="https://www.flickr.com/photos/35478170@N08/12799032044" TargetMode="External"/><Relationship Id="rId4" Type="http://schemas.openxmlformats.org/officeDocument/2006/relationships/image" Target="../media/image225.jpe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3.png"/><Relationship Id="rId21" Type="http://schemas.openxmlformats.org/officeDocument/2006/relationships/image" Target="../media/image235.png"/><Relationship Id="rId42" Type="http://schemas.openxmlformats.org/officeDocument/2006/relationships/customXml" Target="../ink/ink324.xml"/><Relationship Id="rId63" Type="http://schemas.openxmlformats.org/officeDocument/2006/relationships/image" Target="../media/image256.png"/><Relationship Id="rId84" Type="http://schemas.openxmlformats.org/officeDocument/2006/relationships/customXml" Target="../ink/ink345.xml"/><Relationship Id="rId16" Type="http://schemas.openxmlformats.org/officeDocument/2006/relationships/customXml" Target="../ink/ink311.xml"/><Relationship Id="rId107" Type="http://schemas.openxmlformats.org/officeDocument/2006/relationships/image" Target="../media/image278.png"/><Relationship Id="rId11" Type="http://schemas.openxmlformats.org/officeDocument/2006/relationships/image" Target="../media/image230.png"/><Relationship Id="rId32" Type="http://schemas.openxmlformats.org/officeDocument/2006/relationships/customXml" Target="../ink/ink319.xml"/><Relationship Id="rId37" Type="http://schemas.openxmlformats.org/officeDocument/2006/relationships/image" Target="../media/image243.png"/><Relationship Id="rId53" Type="http://schemas.openxmlformats.org/officeDocument/2006/relationships/image" Target="../media/image251.png"/><Relationship Id="rId58" Type="http://schemas.openxmlformats.org/officeDocument/2006/relationships/customXml" Target="../ink/ink332.xml"/><Relationship Id="rId74" Type="http://schemas.openxmlformats.org/officeDocument/2006/relationships/customXml" Target="../ink/ink340.xml"/><Relationship Id="rId79" Type="http://schemas.openxmlformats.org/officeDocument/2006/relationships/image" Target="../media/image264.png"/><Relationship Id="rId102" Type="http://schemas.openxmlformats.org/officeDocument/2006/relationships/customXml" Target="../ink/ink354.xml"/><Relationship Id="rId123" Type="http://schemas.openxmlformats.org/officeDocument/2006/relationships/image" Target="../media/image286.png"/><Relationship Id="rId128" Type="http://schemas.openxmlformats.org/officeDocument/2006/relationships/customXml" Target="../ink/ink367.xml"/><Relationship Id="rId5" Type="http://schemas.openxmlformats.org/officeDocument/2006/relationships/image" Target="../media/image227.png"/><Relationship Id="rId90" Type="http://schemas.openxmlformats.org/officeDocument/2006/relationships/customXml" Target="../ink/ink348.xml"/><Relationship Id="rId95" Type="http://schemas.openxmlformats.org/officeDocument/2006/relationships/image" Target="../media/image272.png"/><Relationship Id="rId22" Type="http://schemas.openxmlformats.org/officeDocument/2006/relationships/customXml" Target="../ink/ink314.xml"/><Relationship Id="rId27" Type="http://schemas.openxmlformats.org/officeDocument/2006/relationships/image" Target="../media/image238.png"/><Relationship Id="rId43" Type="http://schemas.openxmlformats.org/officeDocument/2006/relationships/image" Target="../media/image246.png"/><Relationship Id="rId48" Type="http://schemas.openxmlformats.org/officeDocument/2006/relationships/customXml" Target="../ink/ink327.xml"/><Relationship Id="rId64" Type="http://schemas.openxmlformats.org/officeDocument/2006/relationships/customXml" Target="../ink/ink335.xml"/><Relationship Id="rId69" Type="http://schemas.openxmlformats.org/officeDocument/2006/relationships/image" Target="../media/image259.png"/><Relationship Id="rId113" Type="http://schemas.openxmlformats.org/officeDocument/2006/relationships/image" Target="../media/image281.png"/><Relationship Id="rId118" Type="http://schemas.openxmlformats.org/officeDocument/2006/relationships/customXml" Target="../ink/ink362.xml"/><Relationship Id="rId134" Type="http://schemas.openxmlformats.org/officeDocument/2006/relationships/customXml" Target="../ink/ink370.xml"/><Relationship Id="rId80" Type="http://schemas.openxmlformats.org/officeDocument/2006/relationships/customXml" Target="../ink/ink343.xml"/><Relationship Id="rId85" Type="http://schemas.openxmlformats.org/officeDocument/2006/relationships/image" Target="../media/image267.png"/><Relationship Id="rId12" Type="http://schemas.openxmlformats.org/officeDocument/2006/relationships/customXml" Target="../ink/ink309.xml"/><Relationship Id="rId17" Type="http://schemas.openxmlformats.org/officeDocument/2006/relationships/image" Target="../media/image233.png"/><Relationship Id="rId33" Type="http://schemas.openxmlformats.org/officeDocument/2006/relationships/image" Target="../media/image241.png"/><Relationship Id="rId38" Type="http://schemas.openxmlformats.org/officeDocument/2006/relationships/customXml" Target="../ink/ink322.xml"/><Relationship Id="rId59" Type="http://schemas.openxmlformats.org/officeDocument/2006/relationships/image" Target="../media/image254.png"/><Relationship Id="rId103" Type="http://schemas.openxmlformats.org/officeDocument/2006/relationships/image" Target="../media/image276.png"/><Relationship Id="rId108" Type="http://schemas.openxmlformats.org/officeDocument/2006/relationships/customXml" Target="../ink/ink357.xml"/><Relationship Id="rId124" Type="http://schemas.openxmlformats.org/officeDocument/2006/relationships/customXml" Target="../ink/ink365.xml"/><Relationship Id="rId129" Type="http://schemas.openxmlformats.org/officeDocument/2006/relationships/image" Target="../media/image289.png"/><Relationship Id="rId54" Type="http://schemas.openxmlformats.org/officeDocument/2006/relationships/customXml" Target="../ink/ink330.xml"/><Relationship Id="rId70" Type="http://schemas.openxmlformats.org/officeDocument/2006/relationships/customXml" Target="../ink/ink338.xml"/><Relationship Id="rId75" Type="http://schemas.openxmlformats.org/officeDocument/2006/relationships/image" Target="../media/image262.png"/><Relationship Id="rId91" Type="http://schemas.openxmlformats.org/officeDocument/2006/relationships/image" Target="../media/image270.png"/><Relationship Id="rId96" Type="http://schemas.openxmlformats.org/officeDocument/2006/relationships/customXml" Target="../ink/ink351.xml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306.xml"/><Relationship Id="rId23" Type="http://schemas.openxmlformats.org/officeDocument/2006/relationships/image" Target="../media/image236.png"/><Relationship Id="rId28" Type="http://schemas.openxmlformats.org/officeDocument/2006/relationships/customXml" Target="../ink/ink317.xml"/><Relationship Id="rId49" Type="http://schemas.openxmlformats.org/officeDocument/2006/relationships/image" Target="../media/image249.png"/><Relationship Id="rId114" Type="http://schemas.openxmlformats.org/officeDocument/2006/relationships/customXml" Target="../ink/ink360.xml"/><Relationship Id="rId119" Type="http://schemas.openxmlformats.org/officeDocument/2006/relationships/image" Target="../media/image284.png"/><Relationship Id="rId44" Type="http://schemas.openxmlformats.org/officeDocument/2006/relationships/customXml" Target="../ink/ink325.xml"/><Relationship Id="rId60" Type="http://schemas.openxmlformats.org/officeDocument/2006/relationships/customXml" Target="../ink/ink333.xml"/><Relationship Id="rId65" Type="http://schemas.openxmlformats.org/officeDocument/2006/relationships/image" Target="../media/image257.png"/><Relationship Id="rId81" Type="http://schemas.openxmlformats.org/officeDocument/2006/relationships/image" Target="../media/image265.png"/><Relationship Id="rId86" Type="http://schemas.openxmlformats.org/officeDocument/2006/relationships/customXml" Target="../ink/ink346.xml"/><Relationship Id="rId130" Type="http://schemas.openxmlformats.org/officeDocument/2006/relationships/customXml" Target="../ink/ink368.xml"/><Relationship Id="rId135" Type="http://schemas.openxmlformats.org/officeDocument/2006/relationships/image" Target="../media/image292.png"/><Relationship Id="rId13" Type="http://schemas.openxmlformats.org/officeDocument/2006/relationships/image" Target="../media/image231.png"/><Relationship Id="rId18" Type="http://schemas.openxmlformats.org/officeDocument/2006/relationships/customXml" Target="../ink/ink312.xml"/><Relationship Id="rId39" Type="http://schemas.openxmlformats.org/officeDocument/2006/relationships/image" Target="../media/image244.png"/><Relationship Id="rId109" Type="http://schemas.openxmlformats.org/officeDocument/2006/relationships/image" Target="../media/image279.png"/><Relationship Id="rId34" Type="http://schemas.openxmlformats.org/officeDocument/2006/relationships/customXml" Target="../ink/ink320.xml"/><Relationship Id="rId50" Type="http://schemas.openxmlformats.org/officeDocument/2006/relationships/customXml" Target="../ink/ink328.xml"/><Relationship Id="rId55" Type="http://schemas.openxmlformats.org/officeDocument/2006/relationships/image" Target="../media/image252.png"/><Relationship Id="rId76" Type="http://schemas.openxmlformats.org/officeDocument/2006/relationships/customXml" Target="../ink/ink341.xml"/><Relationship Id="rId97" Type="http://schemas.openxmlformats.org/officeDocument/2006/relationships/image" Target="../media/image273.png"/><Relationship Id="rId104" Type="http://schemas.openxmlformats.org/officeDocument/2006/relationships/customXml" Target="../ink/ink355.xml"/><Relationship Id="rId120" Type="http://schemas.openxmlformats.org/officeDocument/2006/relationships/customXml" Target="../ink/ink363.xml"/><Relationship Id="rId125" Type="http://schemas.openxmlformats.org/officeDocument/2006/relationships/image" Target="../media/image287.png"/><Relationship Id="rId7" Type="http://schemas.openxmlformats.org/officeDocument/2006/relationships/image" Target="../media/image228.png"/><Relationship Id="rId71" Type="http://schemas.openxmlformats.org/officeDocument/2006/relationships/image" Target="../media/image260.png"/><Relationship Id="rId92" Type="http://schemas.openxmlformats.org/officeDocument/2006/relationships/customXml" Target="../ink/ink349.xml"/><Relationship Id="rId2" Type="http://schemas.openxmlformats.org/officeDocument/2006/relationships/image" Target="../media/image220.png"/><Relationship Id="rId29" Type="http://schemas.openxmlformats.org/officeDocument/2006/relationships/image" Target="../media/image239.png"/><Relationship Id="rId24" Type="http://schemas.openxmlformats.org/officeDocument/2006/relationships/customXml" Target="../ink/ink315.xml"/><Relationship Id="rId40" Type="http://schemas.openxmlformats.org/officeDocument/2006/relationships/customXml" Target="../ink/ink323.xml"/><Relationship Id="rId45" Type="http://schemas.openxmlformats.org/officeDocument/2006/relationships/image" Target="../media/image247.png"/><Relationship Id="rId66" Type="http://schemas.openxmlformats.org/officeDocument/2006/relationships/customXml" Target="../ink/ink336.xml"/><Relationship Id="rId87" Type="http://schemas.openxmlformats.org/officeDocument/2006/relationships/image" Target="../media/image268.png"/><Relationship Id="rId110" Type="http://schemas.openxmlformats.org/officeDocument/2006/relationships/customXml" Target="../ink/ink358.xml"/><Relationship Id="rId115" Type="http://schemas.openxmlformats.org/officeDocument/2006/relationships/image" Target="../media/image282.png"/><Relationship Id="rId131" Type="http://schemas.openxmlformats.org/officeDocument/2006/relationships/image" Target="../media/image290.png"/><Relationship Id="rId61" Type="http://schemas.openxmlformats.org/officeDocument/2006/relationships/image" Target="../media/image255.png"/><Relationship Id="rId82" Type="http://schemas.openxmlformats.org/officeDocument/2006/relationships/customXml" Target="../ink/ink344.xml"/><Relationship Id="rId19" Type="http://schemas.openxmlformats.org/officeDocument/2006/relationships/image" Target="../media/image234.png"/><Relationship Id="rId14" Type="http://schemas.openxmlformats.org/officeDocument/2006/relationships/customXml" Target="../ink/ink310.xml"/><Relationship Id="rId30" Type="http://schemas.openxmlformats.org/officeDocument/2006/relationships/customXml" Target="../ink/ink318.xml"/><Relationship Id="rId35" Type="http://schemas.openxmlformats.org/officeDocument/2006/relationships/image" Target="../media/image242.png"/><Relationship Id="rId56" Type="http://schemas.openxmlformats.org/officeDocument/2006/relationships/customXml" Target="../ink/ink331.xml"/><Relationship Id="rId77" Type="http://schemas.openxmlformats.org/officeDocument/2006/relationships/image" Target="../media/image263.png"/><Relationship Id="rId100" Type="http://schemas.openxmlformats.org/officeDocument/2006/relationships/customXml" Target="../ink/ink353.xml"/><Relationship Id="rId105" Type="http://schemas.openxmlformats.org/officeDocument/2006/relationships/image" Target="../media/image277.png"/><Relationship Id="rId126" Type="http://schemas.openxmlformats.org/officeDocument/2006/relationships/customXml" Target="../ink/ink366.xml"/><Relationship Id="rId8" Type="http://schemas.openxmlformats.org/officeDocument/2006/relationships/customXml" Target="../ink/ink307.xml"/><Relationship Id="rId51" Type="http://schemas.openxmlformats.org/officeDocument/2006/relationships/image" Target="../media/image250.png"/><Relationship Id="rId72" Type="http://schemas.openxmlformats.org/officeDocument/2006/relationships/customXml" Target="../ink/ink339.xml"/><Relationship Id="rId93" Type="http://schemas.openxmlformats.org/officeDocument/2006/relationships/image" Target="../media/image271.png"/><Relationship Id="rId98" Type="http://schemas.openxmlformats.org/officeDocument/2006/relationships/customXml" Target="../ink/ink352.xml"/><Relationship Id="rId121" Type="http://schemas.openxmlformats.org/officeDocument/2006/relationships/image" Target="../media/image285.png"/><Relationship Id="rId3" Type="http://schemas.openxmlformats.org/officeDocument/2006/relationships/image" Target="../media/image221.png"/><Relationship Id="rId25" Type="http://schemas.openxmlformats.org/officeDocument/2006/relationships/image" Target="../media/image237.png"/><Relationship Id="rId46" Type="http://schemas.openxmlformats.org/officeDocument/2006/relationships/customXml" Target="../ink/ink326.xml"/><Relationship Id="rId67" Type="http://schemas.openxmlformats.org/officeDocument/2006/relationships/image" Target="../media/image258.png"/><Relationship Id="rId116" Type="http://schemas.openxmlformats.org/officeDocument/2006/relationships/customXml" Target="../ink/ink361.xml"/><Relationship Id="rId20" Type="http://schemas.openxmlformats.org/officeDocument/2006/relationships/customXml" Target="../ink/ink313.xml"/><Relationship Id="rId41" Type="http://schemas.openxmlformats.org/officeDocument/2006/relationships/image" Target="../media/image245.png"/><Relationship Id="rId62" Type="http://schemas.openxmlformats.org/officeDocument/2006/relationships/customXml" Target="../ink/ink334.xml"/><Relationship Id="rId83" Type="http://schemas.openxmlformats.org/officeDocument/2006/relationships/image" Target="../media/image266.png"/><Relationship Id="rId88" Type="http://schemas.openxmlformats.org/officeDocument/2006/relationships/customXml" Target="../ink/ink347.xml"/><Relationship Id="rId111" Type="http://schemas.openxmlformats.org/officeDocument/2006/relationships/image" Target="../media/image280.png"/><Relationship Id="rId132" Type="http://schemas.openxmlformats.org/officeDocument/2006/relationships/customXml" Target="../ink/ink369.xml"/><Relationship Id="rId15" Type="http://schemas.openxmlformats.org/officeDocument/2006/relationships/image" Target="../media/image232.png"/><Relationship Id="rId36" Type="http://schemas.openxmlformats.org/officeDocument/2006/relationships/customXml" Target="../ink/ink321.xml"/><Relationship Id="rId57" Type="http://schemas.openxmlformats.org/officeDocument/2006/relationships/image" Target="../media/image253.png"/><Relationship Id="rId106" Type="http://schemas.openxmlformats.org/officeDocument/2006/relationships/customXml" Target="../ink/ink356.xml"/><Relationship Id="rId127" Type="http://schemas.openxmlformats.org/officeDocument/2006/relationships/image" Target="../media/image288.png"/><Relationship Id="rId10" Type="http://schemas.openxmlformats.org/officeDocument/2006/relationships/customXml" Target="../ink/ink308.xml"/><Relationship Id="rId31" Type="http://schemas.openxmlformats.org/officeDocument/2006/relationships/image" Target="../media/image240.png"/><Relationship Id="rId52" Type="http://schemas.openxmlformats.org/officeDocument/2006/relationships/customXml" Target="../ink/ink329.xml"/><Relationship Id="rId73" Type="http://schemas.openxmlformats.org/officeDocument/2006/relationships/image" Target="../media/image261.png"/><Relationship Id="rId78" Type="http://schemas.openxmlformats.org/officeDocument/2006/relationships/customXml" Target="../ink/ink342.xml"/><Relationship Id="rId94" Type="http://schemas.openxmlformats.org/officeDocument/2006/relationships/customXml" Target="../ink/ink350.xml"/><Relationship Id="rId99" Type="http://schemas.openxmlformats.org/officeDocument/2006/relationships/image" Target="../media/image274.png"/><Relationship Id="rId101" Type="http://schemas.openxmlformats.org/officeDocument/2006/relationships/image" Target="../media/image275.png"/><Relationship Id="rId122" Type="http://schemas.openxmlformats.org/officeDocument/2006/relationships/customXml" Target="../ink/ink364.xml"/><Relationship Id="rId4" Type="http://schemas.openxmlformats.org/officeDocument/2006/relationships/customXml" Target="../ink/ink305.xml"/><Relationship Id="rId9" Type="http://schemas.openxmlformats.org/officeDocument/2006/relationships/image" Target="../media/image229.png"/><Relationship Id="rId26" Type="http://schemas.openxmlformats.org/officeDocument/2006/relationships/customXml" Target="../ink/ink316.xml"/><Relationship Id="rId47" Type="http://schemas.openxmlformats.org/officeDocument/2006/relationships/image" Target="../media/image248.png"/><Relationship Id="rId68" Type="http://schemas.openxmlformats.org/officeDocument/2006/relationships/customXml" Target="../ink/ink337.xml"/><Relationship Id="rId89" Type="http://schemas.openxmlformats.org/officeDocument/2006/relationships/image" Target="../media/image269.png"/><Relationship Id="rId112" Type="http://schemas.openxmlformats.org/officeDocument/2006/relationships/customXml" Target="../ink/ink359.xml"/><Relationship Id="rId133" Type="http://schemas.openxmlformats.org/officeDocument/2006/relationships/image" Target="../media/image29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7.jpeg"/><Relationship Id="rId4" Type="http://schemas.openxmlformats.org/officeDocument/2006/relationships/image" Target="../media/image29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9.jpe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96.png"/><Relationship Id="rId21" Type="http://schemas.openxmlformats.org/officeDocument/2006/relationships/customXml" Target="../ink/ink379.xml"/><Relationship Id="rId42" Type="http://schemas.openxmlformats.org/officeDocument/2006/relationships/image" Target="../media/image604.png"/><Relationship Id="rId47" Type="http://schemas.openxmlformats.org/officeDocument/2006/relationships/customXml" Target="../ink/ink392.xml"/><Relationship Id="rId63" Type="http://schemas.openxmlformats.org/officeDocument/2006/relationships/customXml" Target="../ink/ink400.xml"/><Relationship Id="rId68" Type="http://schemas.openxmlformats.org/officeDocument/2006/relationships/image" Target="../media/image617.png"/><Relationship Id="rId16" Type="http://schemas.openxmlformats.org/officeDocument/2006/relationships/image" Target="../media/image591.png"/><Relationship Id="rId11" Type="http://schemas.openxmlformats.org/officeDocument/2006/relationships/customXml" Target="../ink/ink374.xml"/><Relationship Id="rId24" Type="http://schemas.openxmlformats.org/officeDocument/2006/relationships/image" Target="../media/image595.png"/><Relationship Id="rId32" Type="http://schemas.openxmlformats.org/officeDocument/2006/relationships/image" Target="../media/image599.png"/><Relationship Id="rId37" Type="http://schemas.openxmlformats.org/officeDocument/2006/relationships/customXml" Target="../ink/ink387.xml"/><Relationship Id="rId40" Type="http://schemas.openxmlformats.org/officeDocument/2006/relationships/image" Target="../media/image603.png"/><Relationship Id="rId45" Type="http://schemas.openxmlformats.org/officeDocument/2006/relationships/customXml" Target="../ink/ink391.xml"/><Relationship Id="rId53" Type="http://schemas.openxmlformats.org/officeDocument/2006/relationships/customXml" Target="../ink/ink395.xml"/><Relationship Id="rId58" Type="http://schemas.openxmlformats.org/officeDocument/2006/relationships/image" Target="../media/image612.png"/><Relationship Id="rId66" Type="http://schemas.openxmlformats.org/officeDocument/2006/relationships/image" Target="../media/image616.png"/><Relationship Id="rId74" Type="http://schemas.openxmlformats.org/officeDocument/2006/relationships/image" Target="../media/image620.png"/><Relationship Id="rId79" Type="http://schemas.openxmlformats.org/officeDocument/2006/relationships/customXml" Target="../ink/ink408.xml"/><Relationship Id="rId5" Type="http://schemas.openxmlformats.org/officeDocument/2006/relationships/customXml" Target="../ink/ink371.xml"/><Relationship Id="rId61" Type="http://schemas.openxmlformats.org/officeDocument/2006/relationships/customXml" Target="../ink/ink399.xml"/><Relationship Id="rId19" Type="http://schemas.openxmlformats.org/officeDocument/2006/relationships/customXml" Target="../ink/ink378.xml"/><Relationship Id="rId14" Type="http://schemas.openxmlformats.org/officeDocument/2006/relationships/image" Target="../media/image590.png"/><Relationship Id="rId22" Type="http://schemas.openxmlformats.org/officeDocument/2006/relationships/image" Target="../media/image594.png"/><Relationship Id="rId27" Type="http://schemas.openxmlformats.org/officeDocument/2006/relationships/customXml" Target="../ink/ink382.xml"/><Relationship Id="rId30" Type="http://schemas.openxmlformats.org/officeDocument/2006/relationships/image" Target="../media/image598.png"/><Relationship Id="rId35" Type="http://schemas.openxmlformats.org/officeDocument/2006/relationships/customXml" Target="../ink/ink386.xml"/><Relationship Id="rId43" Type="http://schemas.openxmlformats.org/officeDocument/2006/relationships/customXml" Target="../ink/ink390.xml"/><Relationship Id="rId48" Type="http://schemas.openxmlformats.org/officeDocument/2006/relationships/image" Target="../media/image607.png"/><Relationship Id="rId56" Type="http://schemas.openxmlformats.org/officeDocument/2006/relationships/image" Target="../media/image611.png"/><Relationship Id="rId64" Type="http://schemas.openxmlformats.org/officeDocument/2006/relationships/image" Target="../media/image615.png"/><Relationship Id="rId69" Type="http://schemas.openxmlformats.org/officeDocument/2006/relationships/customXml" Target="../ink/ink403.xml"/><Relationship Id="rId77" Type="http://schemas.openxmlformats.org/officeDocument/2006/relationships/customXml" Target="../ink/ink407.xml"/><Relationship Id="rId8" Type="http://schemas.openxmlformats.org/officeDocument/2006/relationships/image" Target="../media/image587.png"/><Relationship Id="rId51" Type="http://schemas.openxmlformats.org/officeDocument/2006/relationships/customXml" Target="../ink/ink394.xml"/><Relationship Id="rId72" Type="http://schemas.openxmlformats.org/officeDocument/2006/relationships/image" Target="../media/image619.png"/><Relationship Id="rId80" Type="http://schemas.openxmlformats.org/officeDocument/2006/relationships/image" Target="../media/image623.png"/><Relationship Id="rId3" Type="http://schemas.microsoft.com/office/2007/relationships/hdphoto" Target="../media/hdphoto5.wdp"/><Relationship Id="rId12" Type="http://schemas.openxmlformats.org/officeDocument/2006/relationships/image" Target="../media/image589.png"/><Relationship Id="rId17" Type="http://schemas.openxmlformats.org/officeDocument/2006/relationships/customXml" Target="../ink/ink377.xml"/><Relationship Id="rId25" Type="http://schemas.openxmlformats.org/officeDocument/2006/relationships/customXml" Target="../ink/ink381.xml"/><Relationship Id="rId33" Type="http://schemas.openxmlformats.org/officeDocument/2006/relationships/customXml" Target="../ink/ink385.xml"/><Relationship Id="rId38" Type="http://schemas.openxmlformats.org/officeDocument/2006/relationships/image" Target="../media/image602.png"/><Relationship Id="rId46" Type="http://schemas.openxmlformats.org/officeDocument/2006/relationships/image" Target="../media/image606.png"/><Relationship Id="rId59" Type="http://schemas.openxmlformats.org/officeDocument/2006/relationships/customXml" Target="../ink/ink398.xml"/><Relationship Id="rId67" Type="http://schemas.openxmlformats.org/officeDocument/2006/relationships/customXml" Target="../ink/ink402.xml"/><Relationship Id="rId20" Type="http://schemas.openxmlformats.org/officeDocument/2006/relationships/image" Target="../media/image593.png"/><Relationship Id="rId41" Type="http://schemas.openxmlformats.org/officeDocument/2006/relationships/customXml" Target="../ink/ink389.xml"/><Relationship Id="rId54" Type="http://schemas.openxmlformats.org/officeDocument/2006/relationships/image" Target="../media/image610.png"/><Relationship Id="rId62" Type="http://schemas.openxmlformats.org/officeDocument/2006/relationships/image" Target="../media/image614.png"/><Relationship Id="rId70" Type="http://schemas.openxmlformats.org/officeDocument/2006/relationships/image" Target="../media/image618.png"/><Relationship Id="rId75" Type="http://schemas.openxmlformats.org/officeDocument/2006/relationships/customXml" Target="../ink/ink40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6.png"/><Relationship Id="rId15" Type="http://schemas.openxmlformats.org/officeDocument/2006/relationships/customXml" Target="../ink/ink376.xml"/><Relationship Id="rId23" Type="http://schemas.openxmlformats.org/officeDocument/2006/relationships/customXml" Target="../ink/ink380.xml"/><Relationship Id="rId28" Type="http://schemas.openxmlformats.org/officeDocument/2006/relationships/image" Target="../media/image597.png"/><Relationship Id="rId36" Type="http://schemas.openxmlformats.org/officeDocument/2006/relationships/image" Target="../media/image601.png"/><Relationship Id="rId49" Type="http://schemas.openxmlformats.org/officeDocument/2006/relationships/customXml" Target="../ink/ink393.xml"/><Relationship Id="rId57" Type="http://schemas.openxmlformats.org/officeDocument/2006/relationships/customXml" Target="../ink/ink397.xml"/><Relationship Id="rId10" Type="http://schemas.openxmlformats.org/officeDocument/2006/relationships/image" Target="../media/image588.png"/><Relationship Id="rId31" Type="http://schemas.openxmlformats.org/officeDocument/2006/relationships/customXml" Target="../ink/ink384.xml"/><Relationship Id="rId44" Type="http://schemas.openxmlformats.org/officeDocument/2006/relationships/image" Target="../media/image605.png"/><Relationship Id="rId52" Type="http://schemas.openxmlformats.org/officeDocument/2006/relationships/image" Target="../media/image609.png"/><Relationship Id="rId60" Type="http://schemas.openxmlformats.org/officeDocument/2006/relationships/image" Target="../media/image613.png"/><Relationship Id="rId65" Type="http://schemas.openxmlformats.org/officeDocument/2006/relationships/customXml" Target="../ink/ink401.xml"/><Relationship Id="rId73" Type="http://schemas.openxmlformats.org/officeDocument/2006/relationships/customXml" Target="../ink/ink405.xml"/><Relationship Id="rId78" Type="http://schemas.openxmlformats.org/officeDocument/2006/relationships/image" Target="../media/image622.png"/><Relationship Id="rId4" Type="http://schemas.openxmlformats.org/officeDocument/2006/relationships/image" Target="../media/image300.jpeg"/><Relationship Id="rId9" Type="http://schemas.openxmlformats.org/officeDocument/2006/relationships/customXml" Target="../ink/ink373.xml"/><Relationship Id="rId13" Type="http://schemas.openxmlformats.org/officeDocument/2006/relationships/customXml" Target="../ink/ink375.xml"/><Relationship Id="rId18" Type="http://schemas.openxmlformats.org/officeDocument/2006/relationships/image" Target="../media/image592.png"/><Relationship Id="rId39" Type="http://schemas.openxmlformats.org/officeDocument/2006/relationships/customXml" Target="../ink/ink388.xml"/><Relationship Id="rId34" Type="http://schemas.openxmlformats.org/officeDocument/2006/relationships/image" Target="../media/image600.png"/><Relationship Id="rId50" Type="http://schemas.openxmlformats.org/officeDocument/2006/relationships/image" Target="../media/image608.png"/><Relationship Id="rId55" Type="http://schemas.openxmlformats.org/officeDocument/2006/relationships/customXml" Target="../ink/ink396.xml"/><Relationship Id="rId76" Type="http://schemas.openxmlformats.org/officeDocument/2006/relationships/image" Target="../media/image621.png"/><Relationship Id="rId7" Type="http://schemas.openxmlformats.org/officeDocument/2006/relationships/customXml" Target="../ink/ink372.xml"/><Relationship Id="rId71" Type="http://schemas.openxmlformats.org/officeDocument/2006/relationships/customXml" Target="../ink/ink404.xml"/><Relationship Id="rId2" Type="http://schemas.openxmlformats.org/officeDocument/2006/relationships/image" Target="../media/image293.png"/><Relationship Id="rId29" Type="http://schemas.openxmlformats.org/officeDocument/2006/relationships/customXml" Target="../ink/ink38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eg"/><Relationship Id="rId2" Type="http://schemas.openxmlformats.org/officeDocument/2006/relationships/image" Target="../media/image303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lickr.com/photos/forestservicenw/37092584985" TargetMode="External"/><Relationship Id="rId5" Type="http://schemas.openxmlformats.org/officeDocument/2006/relationships/image" Target="../media/image305.jpeg"/><Relationship Id="rId4" Type="http://schemas.openxmlformats.org/officeDocument/2006/relationships/hyperlink" Target="https://www.forestryimages.org/browse/detail.cfm?imgnum=1467080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ommons.wikimedia.org/wiki/File:Pinus_ponderosa_8124.jpg" TargetMode="External"/><Relationship Id="rId4" Type="http://schemas.openxmlformats.org/officeDocument/2006/relationships/image" Target="../media/image308.jpe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20.xml"/><Relationship Id="rId21" Type="http://schemas.openxmlformats.org/officeDocument/2006/relationships/image" Target="../media/image382.png"/><Relationship Id="rId42" Type="http://schemas.openxmlformats.org/officeDocument/2006/relationships/customXml" Target="../ink/ink428.xml"/><Relationship Id="rId47" Type="http://schemas.openxmlformats.org/officeDocument/2006/relationships/image" Target="../media/image395.png"/><Relationship Id="rId63" Type="http://schemas.openxmlformats.org/officeDocument/2006/relationships/image" Target="../media/image435.png"/><Relationship Id="rId68" Type="http://schemas.openxmlformats.org/officeDocument/2006/relationships/customXml" Target="../ink/ink441.xml"/><Relationship Id="rId16" Type="http://schemas.openxmlformats.org/officeDocument/2006/relationships/customXml" Target="../ink/ink415.xml"/><Relationship Id="rId11" Type="http://schemas.openxmlformats.org/officeDocument/2006/relationships/image" Target="../media/image312.png"/><Relationship Id="rId32" Type="http://schemas.openxmlformats.org/officeDocument/2006/relationships/customXml" Target="../ink/ink423.xml"/><Relationship Id="rId37" Type="http://schemas.openxmlformats.org/officeDocument/2006/relationships/image" Target="../media/image390.png"/><Relationship Id="rId53" Type="http://schemas.openxmlformats.org/officeDocument/2006/relationships/image" Target="../media/image430.png"/><Relationship Id="rId58" Type="http://schemas.openxmlformats.org/officeDocument/2006/relationships/customXml" Target="../ink/ink436.xml"/><Relationship Id="rId74" Type="http://schemas.openxmlformats.org/officeDocument/2006/relationships/customXml" Target="../ink/ink444.xml"/><Relationship Id="rId79" Type="http://schemas.openxmlformats.org/officeDocument/2006/relationships/image" Target="../media/image443.png"/><Relationship Id="rId5" Type="http://schemas.openxmlformats.org/officeDocument/2006/relationships/image" Target="../media/image309.png"/><Relationship Id="rId61" Type="http://schemas.openxmlformats.org/officeDocument/2006/relationships/image" Target="../media/image434.png"/><Relationship Id="rId19" Type="http://schemas.openxmlformats.org/officeDocument/2006/relationships/image" Target="../media/image316.png"/><Relationship Id="rId14" Type="http://schemas.openxmlformats.org/officeDocument/2006/relationships/customXml" Target="../ink/ink414.xml"/><Relationship Id="rId22" Type="http://schemas.openxmlformats.org/officeDocument/2006/relationships/customXml" Target="../ink/ink418.xml"/><Relationship Id="rId27" Type="http://schemas.openxmlformats.org/officeDocument/2006/relationships/image" Target="../media/image385.png"/><Relationship Id="rId30" Type="http://schemas.openxmlformats.org/officeDocument/2006/relationships/customXml" Target="../ink/ink422.xml"/><Relationship Id="rId35" Type="http://schemas.openxmlformats.org/officeDocument/2006/relationships/image" Target="../media/image389.png"/><Relationship Id="rId43" Type="http://schemas.openxmlformats.org/officeDocument/2006/relationships/image" Target="../media/image393.png"/><Relationship Id="rId48" Type="http://schemas.openxmlformats.org/officeDocument/2006/relationships/customXml" Target="../ink/ink431.xml"/><Relationship Id="rId56" Type="http://schemas.openxmlformats.org/officeDocument/2006/relationships/customXml" Target="../ink/ink435.xml"/><Relationship Id="rId64" Type="http://schemas.openxmlformats.org/officeDocument/2006/relationships/customXml" Target="../ink/ink439.xml"/><Relationship Id="rId69" Type="http://schemas.openxmlformats.org/officeDocument/2006/relationships/image" Target="../media/image438.png"/><Relationship Id="rId77" Type="http://schemas.openxmlformats.org/officeDocument/2006/relationships/image" Target="../media/image442.png"/><Relationship Id="rId8" Type="http://schemas.openxmlformats.org/officeDocument/2006/relationships/customXml" Target="../ink/ink411.xml"/><Relationship Id="rId51" Type="http://schemas.openxmlformats.org/officeDocument/2006/relationships/image" Target="../media/image429.png"/><Relationship Id="rId72" Type="http://schemas.openxmlformats.org/officeDocument/2006/relationships/customXml" Target="../ink/ink443.xml"/><Relationship Id="rId80" Type="http://schemas.openxmlformats.org/officeDocument/2006/relationships/customXml" Target="../ink/ink447.xml"/><Relationship Id="rId3" Type="http://schemas.openxmlformats.org/officeDocument/2006/relationships/image" Target="../media/image302.png"/><Relationship Id="rId12" Type="http://schemas.openxmlformats.org/officeDocument/2006/relationships/customXml" Target="../ink/ink413.xml"/><Relationship Id="rId17" Type="http://schemas.openxmlformats.org/officeDocument/2006/relationships/image" Target="../media/image315.png"/><Relationship Id="rId25" Type="http://schemas.openxmlformats.org/officeDocument/2006/relationships/image" Target="../media/image384.png"/><Relationship Id="rId33" Type="http://schemas.openxmlformats.org/officeDocument/2006/relationships/image" Target="../media/image388.png"/><Relationship Id="rId38" Type="http://schemas.openxmlformats.org/officeDocument/2006/relationships/customXml" Target="../ink/ink426.xml"/><Relationship Id="rId46" Type="http://schemas.openxmlformats.org/officeDocument/2006/relationships/customXml" Target="../ink/ink430.xml"/><Relationship Id="rId59" Type="http://schemas.openxmlformats.org/officeDocument/2006/relationships/image" Target="../media/image433.png"/><Relationship Id="rId67" Type="http://schemas.openxmlformats.org/officeDocument/2006/relationships/image" Target="../media/image437.png"/><Relationship Id="rId20" Type="http://schemas.openxmlformats.org/officeDocument/2006/relationships/customXml" Target="../ink/ink417.xml"/><Relationship Id="rId41" Type="http://schemas.openxmlformats.org/officeDocument/2006/relationships/image" Target="../media/image392.png"/><Relationship Id="rId54" Type="http://schemas.openxmlformats.org/officeDocument/2006/relationships/customXml" Target="../ink/ink434.xml"/><Relationship Id="rId62" Type="http://schemas.openxmlformats.org/officeDocument/2006/relationships/customXml" Target="../ink/ink438.xml"/><Relationship Id="rId70" Type="http://schemas.openxmlformats.org/officeDocument/2006/relationships/customXml" Target="../ink/ink442.xml"/><Relationship Id="rId75" Type="http://schemas.openxmlformats.org/officeDocument/2006/relationships/image" Target="../media/image441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410.xml"/><Relationship Id="rId15" Type="http://schemas.openxmlformats.org/officeDocument/2006/relationships/image" Target="../media/image314.png"/><Relationship Id="rId23" Type="http://schemas.openxmlformats.org/officeDocument/2006/relationships/image" Target="../media/image383.png"/><Relationship Id="rId28" Type="http://schemas.openxmlformats.org/officeDocument/2006/relationships/customXml" Target="../ink/ink421.xml"/><Relationship Id="rId36" Type="http://schemas.openxmlformats.org/officeDocument/2006/relationships/customXml" Target="../ink/ink425.xml"/><Relationship Id="rId49" Type="http://schemas.openxmlformats.org/officeDocument/2006/relationships/image" Target="../media/image428.png"/><Relationship Id="rId57" Type="http://schemas.openxmlformats.org/officeDocument/2006/relationships/image" Target="../media/image432.png"/><Relationship Id="rId10" Type="http://schemas.openxmlformats.org/officeDocument/2006/relationships/customXml" Target="../ink/ink412.xml"/><Relationship Id="rId31" Type="http://schemas.openxmlformats.org/officeDocument/2006/relationships/image" Target="../media/image387.png"/><Relationship Id="rId44" Type="http://schemas.openxmlformats.org/officeDocument/2006/relationships/customXml" Target="../ink/ink429.xml"/><Relationship Id="rId52" Type="http://schemas.openxmlformats.org/officeDocument/2006/relationships/customXml" Target="../ink/ink433.xml"/><Relationship Id="rId60" Type="http://schemas.openxmlformats.org/officeDocument/2006/relationships/customXml" Target="../ink/ink437.xml"/><Relationship Id="rId65" Type="http://schemas.openxmlformats.org/officeDocument/2006/relationships/image" Target="../media/image436.png"/><Relationship Id="rId73" Type="http://schemas.openxmlformats.org/officeDocument/2006/relationships/image" Target="../media/image440.png"/><Relationship Id="rId78" Type="http://schemas.openxmlformats.org/officeDocument/2006/relationships/customXml" Target="../ink/ink446.xml"/><Relationship Id="rId81" Type="http://schemas.openxmlformats.org/officeDocument/2006/relationships/image" Target="../media/image444.png"/><Relationship Id="rId4" Type="http://schemas.openxmlformats.org/officeDocument/2006/relationships/customXml" Target="../ink/ink409.xml"/><Relationship Id="rId9" Type="http://schemas.openxmlformats.org/officeDocument/2006/relationships/image" Target="../media/image311.png"/><Relationship Id="rId13" Type="http://schemas.openxmlformats.org/officeDocument/2006/relationships/image" Target="../media/image313.png"/><Relationship Id="rId18" Type="http://schemas.openxmlformats.org/officeDocument/2006/relationships/customXml" Target="../ink/ink416.xml"/><Relationship Id="rId39" Type="http://schemas.openxmlformats.org/officeDocument/2006/relationships/image" Target="../media/image391.png"/><Relationship Id="rId34" Type="http://schemas.openxmlformats.org/officeDocument/2006/relationships/customXml" Target="../ink/ink424.xml"/><Relationship Id="rId50" Type="http://schemas.openxmlformats.org/officeDocument/2006/relationships/customXml" Target="../ink/ink432.xml"/><Relationship Id="rId55" Type="http://schemas.openxmlformats.org/officeDocument/2006/relationships/image" Target="../media/image431.png"/><Relationship Id="rId76" Type="http://schemas.openxmlformats.org/officeDocument/2006/relationships/customXml" Target="../ink/ink445.xml"/><Relationship Id="rId7" Type="http://schemas.openxmlformats.org/officeDocument/2006/relationships/image" Target="../media/image310.png"/><Relationship Id="rId71" Type="http://schemas.openxmlformats.org/officeDocument/2006/relationships/image" Target="../media/image439.png"/><Relationship Id="rId2" Type="http://schemas.openxmlformats.org/officeDocument/2006/relationships/image" Target="../media/image301.png"/><Relationship Id="rId29" Type="http://schemas.openxmlformats.org/officeDocument/2006/relationships/image" Target="../media/image386.png"/><Relationship Id="rId24" Type="http://schemas.openxmlformats.org/officeDocument/2006/relationships/customXml" Target="../ink/ink419.xml"/><Relationship Id="rId40" Type="http://schemas.openxmlformats.org/officeDocument/2006/relationships/customXml" Target="../ink/ink427.xml"/><Relationship Id="rId45" Type="http://schemas.openxmlformats.org/officeDocument/2006/relationships/image" Target="../media/image394.png"/><Relationship Id="rId66" Type="http://schemas.openxmlformats.org/officeDocument/2006/relationships/customXml" Target="../ink/ink4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png"/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jpg"/><Relationship Id="rId2" Type="http://schemas.openxmlformats.org/officeDocument/2006/relationships/image" Target="../media/image4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jpg"/><Relationship Id="rId2" Type="http://schemas.openxmlformats.org/officeDocument/2006/relationships/image" Target="../media/image45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2.jpe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59.xml"/><Relationship Id="rId21" Type="http://schemas.openxmlformats.org/officeDocument/2006/relationships/image" Target="../media/image461.png"/><Relationship Id="rId42" Type="http://schemas.openxmlformats.org/officeDocument/2006/relationships/customXml" Target="../ink/ink467.xml"/><Relationship Id="rId47" Type="http://schemas.openxmlformats.org/officeDocument/2006/relationships/image" Target="../media/image474.png"/><Relationship Id="rId63" Type="http://schemas.openxmlformats.org/officeDocument/2006/relationships/image" Target="../media/image482.png"/><Relationship Id="rId68" Type="http://schemas.openxmlformats.org/officeDocument/2006/relationships/customXml" Target="../ink/ink480.xml"/><Relationship Id="rId84" Type="http://schemas.openxmlformats.org/officeDocument/2006/relationships/customXml" Target="../ink/ink488.xml"/><Relationship Id="rId89" Type="http://schemas.openxmlformats.org/officeDocument/2006/relationships/image" Target="../media/image495.png"/><Relationship Id="rId16" Type="http://schemas.openxmlformats.org/officeDocument/2006/relationships/customXml" Target="../ink/ink454.xml"/><Relationship Id="rId11" Type="http://schemas.openxmlformats.org/officeDocument/2006/relationships/image" Target="../media/image456.png"/><Relationship Id="rId32" Type="http://schemas.openxmlformats.org/officeDocument/2006/relationships/customXml" Target="../ink/ink462.xml"/><Relationship Id="rId37" Type="http://schemas.openxmlformats.org/officeDocument/2006/relationships/image" Target="../media/image469.png"/><Relationship Id="rId53" Type="http://schemas.openxmlformats.org/officeDocument/2006/relationships/image" Target="../media/image477.png"/><Relationship Id="rId58" Type="http://schemas.openxmlformats.org/officeDocument/2006/relationships/customXml" Target="../ink/ink475.xml"/><Relationship Id="rId74" Type="http://schemas.openxmlformats.org/officeDocument/2006/relationships/customXml" Target="../ink/ink483.xml"/><Relationship Id="rId79" Type="http://schemas.openxmlformats.org/officeDocument/2006/relationships/image" Target="../media/image490.png"/><Relationship Id="rId5" Type="http://schemas.openxmlformats.org/officeDocument/2006/relationships/image" Target="../media/image453.png"/><Relationship Id="rId90" Type="http://schemas.openxmlformats.org/officeDocument/2006/relationships/customXml" Target="../ink/ink491.xml"/><Relationship Id="rId95" Type="http://schemas.openxmlformats.org/officeDocument/2006/relationships/image" Target="../media/image498.png"/><Relationship Id="rId22" Type="http://schemas.openxmlformats.org/officeDocument/2006/relationships/customXml" Target="../ink/ink457.xml"/><Relationship Id="rId27" Type="http://schemas.openxmlformats.org/officeDocument/2006/relationships/image" Target="../media/image464.png"/><Relationship Id="rId43" Type="http://schemas.openxmlformats.org/officeDocument/2006/relationships/image" Target="../media/image472.png"/><Relationship Id="rId48" Type="http://schemas.openxmlformats.org/officeDocument/2006/relationships/customXml" Target="../ink/ink470.xml"/><Relationship Id="rId64" Type="http://schemas.openxmlformats.org/officeDocument/2006/relationships/customXml" Target="../ink/ink478.xml"/><Relationship Id="rId69" Type="http://schemas.openxmlformats.org/officeDocument/2006/relationships/image" Target="../media/image485.png"/><Relationship Id="rId80" Type="http://schemas.openxmlformats.org/officeDocument/2006/relationships/customXml" Target="../ink/ink486.xml"/><Relationship Id="rId85" Type="http://schemas.openxmlformats.org/officeDocument/2006/relationships/image" Target="../media/image493.png"/><Relationship Id="rId12" Type="http://schemas.openxmlformats.org/officeDocument/2006/relationships/customXml" Target="../ink/ink452.xml"/><Relationship Id="rId17" Type="http://schemas.openxmlformats.org/officeDocument/2006/relationships/image" Target="../media/image459.png"/><Relationship Id="rId25" Type="http://schemas.openxmlformats.org/officeDocument/2006/relationships/image" Target="../media/image463.png"/><Relationship Id="rId33" Type="http://schemas.openxmlformats.org/officeDocument/2006/relationships/image" Target="../media/image467.png"/><Relationship Id="rId38" Type="http://schemas.openxmlformats.org/officeDocument/2006/relationships/customXml" Target="../ink/ink465.xml"/><Relationship Id="rId46" Type="http://schemas.openxmlformats.org/officeDocument/2006/relationships/customXml" Target="../ink/ink469.xml"/><Relationship Id="rId59" Type="http://schemas.openxmlformats.org/officeDocument/2006/relationships/image" Target="../media/image480.png"/><Relationship Id="rId67" Type="http://schemas.openxmlformats.org/officeDocument/2006/relationships/image" Target="../media/image484.png"/><Relationship Id="rId20" Type="http://schemas.openxmlformats.org/officeDocument/2006/relationships/customXml" Target="../ink/ink456.xml"/><Relationship Id="rId41" Type="http://schemas.openxmlformats.org/officeDocument/2006/relationships/image" Target="../media/image471.png"/><Relationship Id="rId54" Type="http://schemas.openxmlformats.org/officeDocument/2006/relationships/customXml" Target="../ink/ink473.xml"/><Relationship Id="rId62" Type="http://schemas.openxmlformats.org/officeDocument/2006/relationships/customXml" Target="../ink/ink477.xml"/><Relationship Id="rId70" Type="http://schemas.openxmlformats.org/officeDocument/2006/relationships/customXml" Target="../ink/ink481.xml"/><Relationship Id="rId75" Type="http://schemas.openxmlformats.org/officeDocument/2006/relationships/image" Target="../media/image488.png"/><Relationship Id="rId83" Type="http://schemas.openxmlformats.org/officeDocument/2006/relationships/image" Target="../media/image492.png"/><Relationship Id="rId88" Type="http://schemas.openxmlformats.org/officeDocument/2006/relationships/customXml" Target="../ink/ink490.xml"/><Relationship Id="rId91" Type="http://schemas.openxmlformats.org/officeDocument/2006/relationships/image" Target="../media/image496.png"/><Relationship Id="rId96" Type="http://schemas.openxmlformats.org/officeDocument/2006/relationships/customXml" Target="../ink/ink494.xml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449.xml"/><Relationship Id="rId15" Type="http://schemas.openxmlformats.org/officeDocument/2006/relationships/image" Target="../media/image458.png"/><Relationship Id="rId23" Type="http://schemas.openxmlformats.org/officeDocument/2006/relationships/image" Target="../media/image462.png"/><Relationship Id="rId28" Type="http://schemas.openxmlformats.org/officeDocument/2006/relationships/customXml" Target="../ink/ink460.xml"/><Relationship Id="rId36" Type="http://schemas.openxmlformats.org/officeDocument/2006/relationships/customXml" Target="../ink/ink464.xml"/><Relationship Id="rId49" Type="http://schemas.openxmlformats.org/officeDocument/2006/relationships/image" Target="../media/image475.png"/><Relationship Id="rId57" Type="http://schemas.openxmlformats.org/officeDocument/2006/relationships/image" Target="../media/image479.png"/><Relationship Id="rId10" Type="http://schemas.openxmlformats.org/officeDocument/2006/relationships/customXml" Target="../ink/ink451.xml"/><Relationship Id="rId31" Type="http://schemas.openxmlformats.org/officeDocument/2006/relationships/image" Target="../media/image466.png"/><Relationship Id="rId44" Type="http://schemas.openxmlformats.org/officeDocument/2006/relationships/customXml" Target="../ink/ink468.xml"/><Relationship Id="rId52" Type="http://schemas.openxmlformats.org/officeDocument/2006/relationships/customXml" Target="../ink/ink472.xml"/><Relationship Id="rId60" Type="http://schemas.openxmlformats.org/officeDocument/2006/relationships/customXml" Target="../ink/ink476.xml"/><Relationship Id="rId65" Type="http://schemas.openxmlformats.org/officeDocument/2006/relationships/image" Target="../media/image483.png"/><Relationship Id="rId73" Type="http://schemas.openxmlformats.org/officeDocument/2006/relationships/image" Target="../media/image487.png"/><Relationship Id="rId78" Type="http://schemas.openxmlformats.org/officeDocument/2006/relationships/customXml" Target="../ink/ink485.xml"/><Relationship Id="rId81" Type="http://schemas.openxmlformats.org/officeDocument/2006/relationships/image" Target="../media/image491.png"/><Relationship Id="rId86" Type="http://schemas.openxmlformats.org/officeDocument/2006/relationships/customXml" Target="../ink/ink489.xml"/><Relationship Id="rId94" Type="http://schemas.openxmlformats.org/officeDocument/2006/relationships/customXml" Target="../ink/ink493.xml"/><Relationship Id="rId99" Type="http://schemas.openxmlformats.org/officeDocument/2006/relationships/image" Target="../media/image500.png"/><Relationship Id="rId101" Type="http://schemas.openxmlformats.org/officeDocument/2006/relationships/image" Target="../media/image501.png"/><Relationship Id="rId4" Type="http://schemas.openxmlformats.org/officeDocument/2006/relationships/customXml" Target="../ink/ink448.xml"/><Relationship Id="rId9" Type="http://schemas.openxmlformats.org/officeDocument/2006/relationships/image" Target="../media/image455.png"/><Relationship Id="rId13" Type="http://schemas.openxmlformats.org/officeDocument/2006/relationships/image" Target="../media/image457.png"/><Relationship Id="rId18" Type="http://schemas.openxmlformats.org/officeDocument/2006/relationships/customXml" Target="../ink/ink455.xml"/><Relationship Id="rId39" Type="http://schemas.openxmlformats.org/officeDocument/2006/relationships/image" Target="../media/image470.png"/><Relationship Id="rId34" Type="http://schemas.openxmlformats.org/officeDocument/2006/relationships/customXml" Target="../ink/ink463.xml"/><Relationship Id="rId50" Type="http://schemas.openxmlformats.org/officeDocument/2006/relationships/customXml" Target="../ink/ink471.xml"/><Relationship Id="rId55" Type="http://schemas.openxmlformats.org/officeDocument/2006/relationships/image" Target="../media/image478.png"/><Relationship Id="rId76" Type="http://schemas.openxmlformats.org/officeDocument/2006/relationships/customXml" Target="../ink/ink484.xml"/><Relationship Id="rId97" Type="http://schemas.openxmlformats.org/officeDocument/2006/relationships/image" Target="../media/image499.png"/><Relationship Id="rId7" Type="http://schemas.openxmlformats.org/officeDocument/2006/relationships/image" Target="../media/image454.png"/><Relationship Id="rId71" Type="http://schemas.openxmlformats.org/officeDocument/2006/relationships/image" Target="../media/image486.png"/><Relationship Id="rId92" Type="http://schemas.openxmlformats.org/officeDocument/2006/relationships/customXml" Target="../ink/ink492.xml"/><Relationship Id="rId2" Type="http://schemas.openxmlformats.org/officeDocument/2006/relationships/image" Target="../media/image445.png"/><Relationship Id="rId29" Type="http://schemas.openxmlformats.org/officeDocument/2006/relationships/image" Target="../media/image465.png"/><Relationship Id="rId24" Type="http://schemas.openxmlformats.org/officeDocument/2006/relationships/customXml" Target="../ink/ink458.xml"/><Relationship Id="rId40" Type="http://schemas.openxmlformats.org/officeDocument/2006/relationships/customXml" Target="../ink/ink466.xml"/><Relationship Id="rId45" Type="http://schemas.openxmlformats.org/officeDocument/2006/relationships/image" Target="../media/image473.png"/><Relationship Id="rId66" Type="http://schemas.openxmlformats.org/officeDocument/2006/relationships/customXml" Target="../ink/ink479.xml"/><Relationship Id="rId87" Type="http://schemas.openxmlformats.org/officeDocument/2006/relationships/image" Target="../media/image494.png"/><Relationship Id="rId61" Type="http://schemas.openxmlformats.org/officeDocument/2006/relationships/image" Target="../media/image481.png"/><Relationship Id="rId82" Type="http://schemas.openxmlformats.org/officeDocument/2006/relationships/customXml" Target="../ink/ink487.xml"/><Relationship Id="rId19" Type="http://schemas.openxmlformats.org/officeDocument/2006/relationships/image" Target="../media/image460.png"/><Relationship Id="rId14" Type="http://schemas.openxmlformats.org/officeDocument/2006/relationships/customXml" Target="../ink/ink453.xml"/><Relationship Id="rId30" Type="http://schemas.openxmlformats.org/officeDocument/2006/relationships/customXml" Target="../ink/ink461.xml"/><Relationship Id="rId35" Type="http://schemas.openxmlformats.org/officeDocument/2006/relationships/image" Target="../media/image468.png"/><Relationship Id="rId56" Type="http://schemas.openxmlformats.org/officeDocument/2006/relationships/customXml" Target="../ink/ink474.xml"/><Relationship Id="rId77" Type="http://schemas.openxmlformats.org/officeDocument/2006/relationships/image" Target="../media/image489.png"/><Relationship Id="rId100" Type="http://schemas.openxmlformats.org/officeDocument/2006/relationships/customXml" Target="../ink/ink496.xml"/><Relationship Id="rId8" Type="http://schemas.openxmlformats.org/officeDocument/2006/relationships/customXml" Target="../ink/ink450.xml"/><Relationship Id="rId51" Type="http://schemas.openxmlformats.org/officeDocument/2006/relationships/image" Target="../media/image476.png"/><Relationship Id="rId72" Type="http://schemas.openxmlformats.org/officeDocument/2006/relationships/customXml" Target="../ink/ink482.xml"/><Relationship Id="rId93" Type="http://schemas.openxmlformats.org/officeDocument/2006/relationships/image" Target="../media/image497.png"/><Relationship Id="rId98" Type="http://schemas.openxmlformats.org/officeDocument/2006/relationships/customXml" Target="../ink/ink495.xml"/><Relationship Id="rId3" Type="http://schemas.openxmlformats.org/officeDocument/2006/relationships/image" Target="../media/image44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Toxic Rangeland Plants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6157B6-86E5-4CDE-8E6A-4AE9D72908A6}"/>
              </a:ext>
            </a:extLst>
          </p:cNvPr>
          <p:cNvGrpSpPr/>
          <p:nvPr/>
        </p:nvGrpSpPr>
        <p:grpSpPr>
          <a:xfrm>
            <a:off x="1295400" y="457200"/>
            <a:ext cx="2371474" cy="2474019"/>
            <a:chOff x="1295400" y="457200"/>
            <a:chExt cx="2371474" cy="2474019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4632B135-6523-4AFD-83CC-5FD66E019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A054FB4F-1E81-4A78-95DB-B14B94A05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04E6EB-7BC7-43D8-AFE1-F0E9B41284CE}"/>
              </a:ext>
            </a:extLst>
          </p:cNvPr>
          <p:cNvGrpSpPr/>
          <p:nvPr/>
        </p:nvGrpSpPr>
        <p:grpSpPr>
          <a:xfrm>
            <a:off x="6255929" y="459349"/>
            <a:ext cx="1663348" cy="2471573"/>
            <a:chOff x="5035319" y="3020290"/>
            <a:chExt cx="2352618" cy="31537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C832709-202D-4FA5-ABA2-97287038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5319" y="3020290"/>
              <a:ext cx="2352618" cy="309048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A088B5-A0A1-4EB2-B83A-929A0B3C4A2E}"/>
                </a:ext>
              </a:extLst>
            </p:cNvPr>
            <p:cNvSpPr txBox="1"/>
            <p:nvPr/>
          </p:nvSpPr>
          <p:spPr>
            <a:xfrm>
              <a:off x="5035319" y="5879485"/>
              <a:ext cx="1685033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Sheri </a:t>
              </a:r>
              <a:r>
                <a:rPr lang="en-US" sz="900" dirty="0" err="1">
                  <a:solidFill>
                    <a:schemeClr val="bg1"/>
                  </a:solidFill>
                </a:rPr>
                <a:t>Hagwood</a:t>
              </a:r>
              <a:r>
                <a:rPr lang="en-US" sz="900" dirty="0">
                  <a:solidFill>
                    <a:schemeClr val="bg1"/>
                  </a:solidFill>
                </a:rPr>
                <a:t> - BLM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27A217-5C29-4EAA-B28D-F45DAEE0E429}"/>
              </a:ext>
            </a:extLst>
          </p:cNvPr>
          <p:cNvGrpSpPr/>
          <p:nvPr/>
        </p:nvGrpSpPr>
        <p:grpSpPr>
          <a:xfrm>
            <a:off x="3826803" y="457200"/>
            <a:ext cx="2269197" cy="2474019"/>
            <a:chOff x="872836" y="3020290"/>
            <a:chExt cx="2547699" cy="3127677"/>
          </a:xfrm>
        </p:grpSpPr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9077391A-25E4-4F68-93C7-D71880ACE5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72836" y="3020290"/>
              <a:ext cx="2547699" cy="308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2B612-2F38-4D4F-A8C3-A2917E2EDEF2}"/>
                </a:ext>
              </a:extLst>
            </p:cNvPr>
            <p:cNvSpPr txBox="1"/>
            <p:nvPr/>
          </p:nvSpPr>
          <p:spPr>
            <a:xfrm>
              <a:off x="872836" y="5853424"/>
              <a:ext cx="1306399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Launchbuagh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3E83BDB-D49D-4EBF-880A-EA38C0F42F66}"/>
              </a:ext>
            </a:extLst>
          </p:cNvPr>
          <p:cNvGrpSpPr/>
          <p:nvPr/>
        </p:nvGrpSpPr>
        <p:grpSpPr>
          <a:xfrm>
            <a:off x="8021205" y="457200"/>
            <a:ext cx="1816502" cy="2440787"/>
            <a:chOff x="8021205" y="457200"/>
            <a:chExt cx="1816502" cy="24407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69E7DE1-7CB9-46E6-8049-FED02BDEE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7718455" y="759950"/>
              <a:ext cx="2422002" cy="181650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B02BE9-DA1D-4EDE-A43B-75408D31EF61}"/>
                </a:ext>
              </a:extLst>
            </p:cNvPr>
            <p:cNvSpPr txBox="1"/>
            <p:nvPr/>
          </p:nvSpPr>
          <p:spPr>
            <a:xfrm>
              <a:off x="8079206" y="2667155"/>
              <a:ext cx="70564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Rusty Clark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/>
              <a:t>Toxic Rangeland Plants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3F98749-1308-AF9C-250B-EBF64A43AB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4091592"/>
              </p:ext>
            </p:extLst>
          </p:nvPr>
        </p:nvGraphicFramePr>
        <p:xfrm>
          <a:off x="838200" y="1722679"/>
          <a:ext cx="10896600" cy="45257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9320">
                  <a:extLst>
                    <a:ext uri="{9D8B030D-6E8A-4147-A177-3AD203B41FA5}">
                      <a16:colId xmlns:a16="http://schemas.microsoft.com/office/drawing/2014/main" val="1617847562"/>
                    </a:ext>
                  </a:extLst>
                </a:gridCol>
                <a:gridCol w="2612092">
                  <a:extLst>
                    <a:ext uri="{9D8B030D-6E8A-4147-A177-3AD203B41FA5}">
                      <a16:colId xmlns:a16="http://schemas.microsoft.com/office/drawing/2014/main" val="3799584007"/>
                    </a:ext>
                  </a:extLst>
                </a:gridCol>
                <a:gridCol w="2936672">
                  <a:extLst>
                    <a:ext uri="{9D8B030D-6E8A-4147-A177-3AD203B41FA5}">
                      <a16:colId xmlns:a16="http://schemas.microsoft.com/office/drawing/2014/main" val="3685487903"/>
                    </a:ext>
                  </a:extLst>
                </a:gridCol>
                <a:gridCol w="1700179">
                  <a:extLst>
                    <a:ext uri="{9D8B030D-6E8A-4147-A177-3AD203B41FA5}">
                      <a16:colId xmlns:a16="http://schemas.microsoft.com/office/drawing/2014/main" val="1811560661"/>
                    </a:ext>
                  </a:extLst>
                </a:gridCol>
                <a:gridCol w="1468337">
                  <a:extLst>
                    <a:ext uri="{9D8B030D-6E8A-4147-A177-3AD203B41FA5}">
                      <a16:colId xmlns:a16="http://schemas.microsoft.com/office/drawing/2014/main" val="2878644982"/>
                    </a:ext>
                  </a:extLst>
                </a:gridCol>
              </a:tblGrid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sng" strike="noStrike" dirty="0">
                          <a:effectLst/>
                        </a:rPr>
                        <a:t>Family/Tribe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1" u="sng" strike="noStrike" dirty="0">
                          <a:effectLst/>
                        </a:rPr>
                        <a:t>Genus species</a:t>
                      </a:r>
                      <a:endParaRPr lang="en-US" sz="1800" b="1" i="1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sng" strike="noStrike" dirty="0">
                          <a:effectLst/>
                        </a:rPr>
                        <a:t>Name</a:t>
                      </a:r>
                      <a:endParaRPr lang="en-US" sz="1800" b="1" i="0" u="sng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Longevity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sng" strike="noStrike" dirty="0">
                          <a:effectLst/>
                        </a:rPr>
                        <a:t>Origin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99232509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CHENOPODIACEAE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Halogeton </a:t>
                      </a:r>
                      <a:r>
                        <a:rPr lang="en-US" sz="18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glomeratus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Halogeton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Annual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Introduced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834184466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CLUSIACEAE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Hypericum </a:t>
                      </a:r>
                      <a:r>
                        <a:rPr lang="en-US" sz="18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perforatum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St. </a:t>
                      </a:r>
                      <a:r>
                        <a:rPr lang="en-US" sz="2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Johnswort</a:t>
                      </a:r>
                      <a:endParaRPr lang="en-US" sz="2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Introduced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292425560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FABACEAE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Lupinus </a:t>
                      </a:r>
                      <a:r>
                        <a:rPr lang="en-US" sz="18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caudatus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Tailcup Lupine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406735258"/>
                  </a:ext>
                </a:extLst>
              </a:tr>
              <a:tr h="55297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RANUNCULACEAE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Delphinium bicolor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Low (or Little) Larkspur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169614087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RANUNCULACEAE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Delphinium occidentale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Tall Larkspur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4004900825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FAGACEAE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Quercus </a:t>
                      </a:r>
                      <a:r>
                        <a:rPr lang="en-US" sz="18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gambelii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Gambel</a:t>
                      </a:r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 Oak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734750311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PINACEAE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Pinus ponderosa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Ponderosa Pine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807542512"/>
                  </a:ext>
                </a:extLst>
              </a:tr>
              <a:tr h="49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203764"/>
                          </a:solidFill>
                          <a:effectLst/>
                          <a:latin typeface="Calibri" panose="020F0502020204030204" pitchFamily="34" charset="0"/>
                        </a:rPr>
                        <a:t>SENECIONEAE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Tetradymia </a:t>
                      </a:r>
                      <a:r>
                        <a:rPr lang="en-US" sz="18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canescens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Calibri" panose="020F0502020204030204" pitchFamily="34" charset="0"/>
                        </a:rPr>
                        <a:t>Gray </a:t>
                      </a:r>
                      <a:r>
                        <a:rPr lang="en-US" sz="2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Horsebrush</a:t>
                      </a:r>
                      <a:endParaRPr lang="en-US" sz="2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Perennial</a:t>
                      </a: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Native</a:t>
                      </a: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598953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5317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0543B14-76CD-44F7-A628-1C81260957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58472" y="0"/>
            <a:ext cx="7153355" cy="687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2722D5-FC0A-4BCB-B9AA-125983E045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7198728" y="3458563"/>
            <a:ext cx="2987756" cy="3811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800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FCA303-DD84-4205-A747-EC08D3831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27" y="2438400"/>
            <a:ext cx="6153061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0" y="1420674"/>
            <a:ext cx="6334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Fruits have tissue-like, yellow or reddish wings</a:t>
            </a:r>
          </a:p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Apex of leaf with short hooked bristle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47915"/>
            <a:ext cx="33026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82782E"/>
                </a:solidFill>
              </a:rPr>
              <a:t>Halogeton</a:t>
            </a:r>
            <a:endParaRPr lang="en-US" sz="4400" dirty="0">
              <a:solidFill>
                <a:srgbClr val="82782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576" y="1395273"/>
            <a:ext cx="4079024" cy="53870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9342" y="4964811"/>
            <a:ext cx="1703908" cy="1817501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4660699" y="2209800"/>
            <a:ext cx="597101" cy="13155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angle 2">
            <a:extLst>
              <a:ext uri="{FF2B5EF4-FFF2-40B4-BE49-F238E27FC236}">
                <a16:creationId xmlns:a16="http://schemas.microsoft.com/office/drawing/2014/main" id="{336F2B7C-1739-4787-9782-B2043D638287}"/>
              </a:ext>
            </a:extLst>
          </p:cNvPr>
          <p:cNvSpPr txBox="1">
            <a:spLocks noChangeArrowheads="1"/>
          </p:cNvSpPr>
          <p:nvPr/>
        </p:nvSpPr>
        <p:spPr>
          <a:xfrm>
            <a:off x="7378700" y="252193"/>
            <a:ext cx="4813300" cy="665163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50000"/>
                  </a:schemeClr>
                </a:solidFill>
                <a:latin typeface="Plantagenet Cherokee (Headings)"/>
              </a:rPr>
              <a:t>Halogeton </a:t>
            </a:r>
            <a:r>
              <a:rPr lang="en-US" sz="3200" i="1" dirty="0" err="1">
                <a:solidFill>
                  <a:schemeClr val="accent5">
                    <a:lumMod val="50000"/>
                  </a:schemeClr>
                </a:solidFill>
                <a:latin typeface="Plantagenet Cherokee (Headings)"/>
              </a:rPr>
              <a:t>glomeratus</a:t>
            </a:r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C7FEF0D-FC9D-4CBC-88A8-29133D4C4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650" y="0"/>
            <a:ext cx="4197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Euphemia (Body)"/>
              </a:rPr>
              <a:t>CHENOPODIACEAE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3A17D-2135-4B03-8F68-C379DF8B6E22}"/>
              </a:ext>
            </a:extLst>
          </p:cNvPr>
          <p:cNvSpPr txBox="1"/>
          <p:nvPr/>
        </p:nvSpPr>
        <p:spPr>
          <a:xfrm>
            <a:off x="9866243" y="873206"/>
            <a:ext cx="2325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Annual |Introduced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454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2524" y="1236114"/>
            <a:ext cx="5780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Small, annual herbaceous plant</a:t>
            </a:r>
          </a:p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Several branches arise from center of plant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Stems curve outward &amp; upward from base</a:t>
            </a:r>
          </a:p>
          <a:p>
            <a:pPr marL="257175" indent="-25717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468630" algn="l"/>
                <a:tab pos="-342900" algn="l"/>
                <a:tab pos="0" algn="l"/>
                <a:tab pos="85725" algn="l"/>
                <a:tab pos="2143125" algn="ctr"/>
                <a:tab pos="3429000" algn="l"/>
                <a:tab pos="3686175" algn="l"/>
                <a:tab pos="3943350" algn="l"/>
                <a:tab pos="4157663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  <a:tab pos="7200900" algn="l"/>
                <a:tab pos="7543800" algn="l"/>
                <a:tab pos="7886700" algn="l"/>
                <a:tab pos="8229600" algn="l"/>
                <a:tab pos="8572500" algn="l"/>
                <a:tab pos="891540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Stems often turn red as they mature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1447800"/>
            <a:ext cx="5035940" cy="5141360"/>
          </a:xfrm>
          <a:prstGeom prst="rect">
            <a:avLst/>
          </a:prstGeom>
        </p:spPr>
      </p:pic>
      <p:pic>
        <p:nvPicPr>
          <p:cNvPr id="10" name="Picture 9" descr="A close up of a tree&#10;&#10;Description automatically generated">
            <a:extLst>
              <a:ext uri="{FF2B5EF4-FFF2-40B4-BE49-F238E27FC236}">
                <a16:creationId xmlns:a16="http://schemas.microsoft.com/office/drawing/2014/main" id="{3DCFA492-67E7-4A88-B13C-FD8C373D58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3143" y="2974914"/>
            <a:ext cx="5506932" cy="35146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AC5685-93B0-4DB0-853F-E945D2BE04B3}"/>
              </a:ext>
            </a:extLst>
          </p:cNvPr>
          <p:cNvSpPr txBox="1"/>
          <p:nvPr/>
        </p:nvSpPr>
        <p:spPr>
          <a:xfrm>
            <a:off x="304800" y="147915"/>
            <a:ext cx="33026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82782E"/>
                </a:solidFill>
              </a:rPr>
              <a:t>Halogeton</a:t>
            </a:r>
            <a:endParaRPr lang="en-US" sz="4400" dirty="0">
              <a:solidFill>
                <a:srgbClr val="82782E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53C03FD-75A1-4053-9209-1AF7AE7BCA66}"/>
              </a:ext>
            </a:extLst>
          </p:cNvPr>
          <p:cNvSpPr txBox="1">
            <a:spLocks noChangeArrowheads="1"/>
          </p:cNvSpPr>
          <p:nvPr/>
        </p:nvSpPr>
        <p:spPr>
          <a:xfrm>
            <a:off x="7233040" y="327128"/>
            <a:ext cx="4813300" cy="665163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50000"/>
                  </a:schemeClr>
                </a:solidFill>
                <a:latin typeface="Plantagenet Cherokee (Headings)"/>
              </a:rPr>
              <a:t>Halogeton </a:t>
            </a:r>
            <a:r>
              <a:rPr lang="en-US" sz="3200" i="1" dirty="0" err="1">
                <a:solidFill>
                  <a:schemeClr val="accent5">
                    <a:lumMod val="50000"/>
                  </a:schemeClr>
                </a:solidFill>
                <a:latin typeface="Plantagenet Cherokee (Headings)"/>
              </a:rPr>
              <a:t>glomeratus</a:t>
            </a:r>
            <a:endParaRPr lang="en-US" dirty="0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8760F729-3B1D-4046-ACF5-FF4F99A88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2879" y="12856"/>
            <a:ext cx="4197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Euphemia (Body)"/>
              </a:rPr>
              <a:t>CHENOPODIACEAE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503F1-A7EA-48B5-AD4D-4F8E77F8B845}"/>
              </a:ext>
            </a:extLst>
          </p:cNvPr>
          <p:cNvSpPr txBox="1"/>
          <p:nvPr/>
        </p:nvSpPr>
        <p:spPr>
          <a:xfrm>
            <a:off x="9720583" y="880949"/>
            <a:ext cx="2325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Annual |Introduced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424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0543B14-76CD-44F7-A628-1C81260957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58472" y="0"/>
            <a:ext cx="7153355" cy="687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2722D5-FC0A-4BCB-B9AA-125983E045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7198728" y="3458563"/>
            <a:ext cx="2987756" cy="3811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FC16711-781F-4D60-B787-A46811EA3E03}"/>
              </a:ext>
            </a:extLst>
          </p:cNvPr>
          <p:cNvGrpSpPr/>
          <p:nvPr/>
        </p:nvGrpSpPr>
        <p:grpSpPr>
          <a:xfrm>
            <a:off x="4158440" y="5116183"/>
            <a:ext cx="2136240" cy="768600"/>
            <a:chOff x="4158440" y="5116183"/>
            <a:chExt cx="2136240" cy="76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AC94558-2279-4203-BD54-6857E3B3E87F}"/>
                    </a:ext>
                  </a:extLst>
                </p14:cNvPr>
                <p14:cNvContentPartPr/>
                <p14:nvPr/>
              </p14:nvContentPartPr>
              <p14:xfrm>
                <a:off x="4158440" y="5327143"/>
                <a:ext cx="791280" cy="557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AC94558-2279-4203-BD54-6857E3B3E87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49440" y="5318143"/>
                  <a:ext cx="80892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0AD8B1F-AB09-4F20-8EE1-FBA1A9DA2802}"/>
                    </a:ext>
                  </a:extLst>
                </p14:cNvPr>
                <p14:cNvContentPartPr/>
                <p14:nvPr/>
              </p14:nvContentPartPr>
              <p14:xfrm>
                <a:off x="5075360" y="5116183"/>
                <a:ext cx="1219320" cy="346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0AD8B1F-AB09-4F20-8EE1-FBA1A9DA28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6360" y="5107543"/>
                  <a:ext cx="1236960" cy="36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2672A75-F13B-4D31-9342-698AF7919BFC}"/>
              </a:ext>
            </a:extLst>
          </p:cNvPr>
          <p:cNvGrpSpPr/>
          <p:nvPr/>
        </p:nvGrpSpPr>
        <p:grpSpPr>
          <a:xfrm>
            <a:off x="2964320" y="5480863"/>
            <a:ext cx="1670040" cy="1130760"/>
            <a:chOff x="2964320" y="5480863"/>
            <a:chExt cx="1670040" cy="11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5EFB552-9A74-4CCD-BDD0-560B3B7062AA}"/>
                    </a:ext>
                  </a:extLst>
                </p14:cNvPr>
                <p14:cNvContentPartPr/>
                <p14:nvPr/>
              </p14:nvContentPartPr>
              <p14:xfrm>
                <a:off x="2964320" y="6028063"/>
                <a:ext cx="135720" cy="2800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5EFB552-9A74-4CCD-BDD0-560B3B7062A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55320" y="6019063"/>
                  <a:ext cx="1533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A48228-4AA8-4782-AC00-5A21663A21B0}"/>
                    </a:ext>
                  </a:extLst>
                </p14:cNvPr>
                <p14:cNvContentPartPr/>
                <p14:nvPr/>
              </p14:nvContentPartPr>
              <p14:xfrm>
                <a:off x="3108680" y="6030223"/>
                <a:ext cx="57240" cy="190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A48228-4AA8-4782-AC00-5A21663A21B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99680" y="6021583"/>
                  <a:ext cx="748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FAFF56B-E803-487A-93E3-81304800085A}"/>
                    </a:ext>
                  </a:extLst>
                </p14:cNvPr>
                <p14:cNvContentPartPr/>
                <p14:nvPr/>
              </p14:nvContentPartPr>
              <p14:xfrm>
                <a:off x="3083840" y="6071623"/>
                <a:ext cx="122400" cy="56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FAFF56B-E803-487A-93E3-81304800085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75200" y="6062983"/>
                  <a:ext cx="140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7B2CAB8-3B15-4182-A298-B88A9239A17A}"/>
                    </a:ext>
                  </a:extLst>
                </p14:cNvPr>
                <p14:cNvContentPartPr/>
                <p14:nvPr/>
              </p14:nvContentPartPr>
              <p14:xfrm>
                <a:off x="3202280" y="6038503"/>
                <a:ext cx="88560" cy="140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7B2CAB8-3B15-4182-A298-B88A9239A1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93640" y="6029863"/>
                  <a:ext cx="1062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0AEF91B-0857-4F78-A155-93559DA69922}"/>
                    </a:ext>
                  </a:extLst>
                </p14:cNvPr>
                <p14:cNvContentPartPr/>
                <p14:nvPr/>
              </p14:nvContentPartPr>
              <p14:xfrm>
                <a:off x="3294800" y="5960743"/>
                <a:ext cx="161280" cy="150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0AEF91B-0857-4F78-A155-93559DA6992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85800" y="5952103"/>
                  <a:ext cx="1789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3E71D5E-1D02-4286-8788-7FCA761CE0FA}"/>
                    </a:ext>
                  </a:extLst>
                </p14:cNvPr>
                <p14:cNvContentPartPr/>
                <p14:nvPr/>
              </p14:nvContentPartPr>
              <p14:xfrm>
                <a:off x="3492080" y="5803423"/>
                <a:ext cx="105840" cy="213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3E71D5E-1D02-4286-8788-7FCA761CE0F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83440" y="5794423"/>
                  <a:ext cx="1234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91BDE3D-2FC0-4179-889D-6441E735013F}"/>
                    </a:ext>
                  </a:extLst>
                </p14:cNvPr>
                <p14:cNvContentPartPr/>
                <p14:nvPr/>
              </p14:nvContentPartPr>
              <p14:xfrm>
                <a:off x="3751280" y="5678863"/>
                <a:ext cx="127440" cy="1692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91BDE3D-2FC0-4179-889D-6441E735013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42280" y="5669863"/>
                  <a:ext cx="1450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C35538C-6C6B-428F-B17E-CBAE4F52C303}"/>
                    </a:ext>
                  </a:extLst>
                </p14:cNvPr>
                <p14:cNvContentPartPr/>
                <p14:nvPr/>
              </p14:nvContentPartPr>
              <p14:xfrm>
                <a:off x="3857480" y="5634943"/>
                <a:ext cx="84240" cy="118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C35538C-6C6B-428F-B17E-CBAE4F52C30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48840" y="5626303"/>
                  <a:ext cx="1018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CC7C9FA-DF8E-479A-BF41-411B7DF86AB6}"/>
                    </a:ext>
                  </a:extLst>
                </p14:cNvPr>
                <p14:cNvContentPartPr/>
                <p14:nvPr/>
              </p14:nvContentPartPr>
              <p14:xfrm>
                <a:off x="3928760" y="5526583"/>
                <a:ext cx="116280" cy="165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CC7C9FA-DF8E-479A-BF41-411B7DF86AB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20120" y="5517583"/>
                  <a:ext cx="1339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DEDF426-DFBE-448D-98A8-BCB951CD4353}"/>
                    </a:ext>
                  </a:extLst>
                </p14:cNvPr>
                <p14:cNvContentPartPr/>
                <p14:nvPr/>
              </p14:nvContentPartPr>
              <p14:xfrm>
                <a:off x="4065200" y="5489143"/>
                <a:ext cx="97200" cy="1335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DEDF426-DFBE-448D-98A8-BCB951CD435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56560" y="5480503"/>
                  <a:ext cx="1148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C9E8D3D-4732-4ABC-99AB-FB130FEF0AB7}"/>
                    </a:ext>
                  </a:extLst>
                </p14:cNvPr>
                <p14:cNvContentPartPr/>
                <p14:nvPr/>
              </p14:nvContentPartPr>
              <p14:xfrm>
                <a:off x="4206320" y="5480863"/>
                <a:ext cx="123480" cy="65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C9E8D3D-4732-4ABC-99AB-FB130FEF0AB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97680" y="5471863"/>
                  <a:ext cx="141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188E800-8503-46F2-AF21-16395A79D037}"/>
                    </a:ext>
                  </a:extLst>
                </p14:cNvPr>
                <p14:cNvContentPartPr/>
                <p14:nvPr/>
              </p14:nvContentPartPr>
              <p14:xfrm>
                <a:off x="3200480" y="6497503"/>
                <a:ext cx="84600" cy="114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188E800-8503-46F2-AF21-16395A79D03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91480" y="6488863"/>
                  <a:ext cx="1022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3E3E3D7-DB60-414A-8DB0-D2451E76D8A7}"/>
                    </a:ext>
                  </a:extLst>
                </p14:cNvPr>
                <p14:cNvContentPartPr/>
                <p14:nvPr/>
              </p14:nvContentPartPr>
              <p14:xfrm>
                <a:off x="3313520" y="6440623"/>
                <a:ext cx="102960" cy="162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3E3E3D7-DB60-414A-8DB0-D2451E76D8A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04520" y="6431623"/>
                  <a:ext cx="120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EB41CF6-6C24-4493-8F75-8B349EE7C9CA}"/>
                    </a:ext>
                  </a:extLst>
                </p14:cNvPr>
                <p14:cNvContentPartPr/>
                <p14:nvPr/>
              </p14:nvContentPartPr>
              <p14:xfrm>
                <a:off x="3452480" y="6357823"/>
                <a:ext cx="124920" cy="125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EB41CF6-6C24-4493-8F75-8B349EE7C9C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43840" y="6349183"/>
                  <a:ext cx="1425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9289B44-4632-4312-BBB6-664F891B9482}"/>
                    </a:ext>
                  </a:extLst>
                </p14:cNvPr>
                <p14:cNvContentPartPr/>
                <p14:nvPr/>
              </p14:nvContentPartPr>
              <p14:xfrm>
                <a:off x="3604040" y="6321823"/>
                <a:ext cx="109440" cy="84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9289B44-4632-4312-BBB6-664F891B948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95400" y="6312823"/>
                  <a:ext cx="127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22F8DC8-EF87-4D84-B244-9334382D8D2C}"/>
                    </a:ext>
                  </a:extLst>
                </p14:cNvPr>
                <p14:cNvContentPartPr/>
                <p14:nvPr/>
              </p14:nvContentPartPr>
              <p14:xfrm>
                <a:off x="3709520" y="6239743"/>
                <a:ext cx="72360" cy="99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22F8DC8-EF87-4D84-B244-9334382D8D2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700880" y="6231103"/>
                  <a:ext cx="90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FC1D0A5-7109-4233-9779-105F74AA7B1D}"/>
                    </a:ext>
                  </a:extLst>
                </p14:cNvPr>
                <p14:cNvContentPartPr/>
                <p14:nvPr/>
              </p14:nvContentPartPr>
              <p14:xfrm>
                <a:off x="3808160" y="6115543"/>
                <a:ext cx="81360" cy="209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FC1D0A5-7109-4233-9779-105F74AA7B1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799520" y="6106903"/>
                  <a:ext cx="990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3869BEC-8A1D-4245-B7B0-D160627BDDF8}"/>
                    </a:ext>
                  </a:extLst>
                </p14:cNvPr>
                <p14:cNvContentPartPr/>
                <p14:nvPr/>
              </p14:nvContentPartPr>
              <p14:xfrm>
                <a:off x="4081040" y="5950663"/>
                <a:ext cx="109440" cy="262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3869BEC-8A1D-4245-B7B0-D160627BDDF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72400" y="5941663"/>
                  <a:ext cx="1270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0CF7362-3465-40DE-A52E-BE08D7F188C7}"/>
                    </a:ext>
                  </a:extLst>
                </p14:cNvPr>
                <p14:cNvContentPartPr/>
                <p14:nvPr/>
              </p14:nvContentPartPr>
              <p14:xfrm>
                <a:off x="4057280" y="6096463"/>
                <a:ext cx="145080" cy="644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0CF7362-3465-40DE-A52E-BE08D7F188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048640" y="6087463"/>
                  <a:ext cx="1627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F9394E2-7049-4EE3-AFCB-A236CD48ED45}"/>
                    </a:ext>
                  </a:extLst>
                </p14:cNvPr>
                <p14:cNvContentPartPr/>
                <p14:nvPr/>
              </p14:nvContentPartPr>
              <p14:xfrm>
                <a:off x="4217840" y="6034903"/>
                <a:ext cx="66240" cy="125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F9394E2-7049-4EE3-AFCB-A236CD48ED4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08840" y="6025903"/>
                  <a:ext cx="83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C9788D4-C557-4122-8271-46975FEBA578}"/>
                    </a:ext>
                  </a:extLst>
                </p14:cNvPr>
                <p14:cNvContentPartPr/>
                <p14:nvPr/>
              </p14:nvContentPartPr>
              <p14:xfrm>
                <a:off x="4303520" y="5908903"/>
                <a:ext cx="259920" cy="209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C9788D4-C557-4122-8271-46975FEBA57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94880" y="5899903"/>
                  <a:ext cx="2775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46561E9-232D-42E9-A396-2C631A58D68B}"/>
                    </a:ext>
                  </a:extLst>
                </p14:cNvPr>
                <p14:cNvContentPartPr/>
                <p14:nvPr/>
              </p14:nvContentPartPr>
              <p14:xfrm>
                <a:off x="4052240" y="6358903"/>
                <a:ext cx="174600" cy="2116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46561E9-232D-42E9-A396-2C631A58D68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43240" y="6350263"/>
                  <a:ext cx="1922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2FA62A8-FE5E-4B71-9D57-31555D70D4E9}"/>
                    </a:ext>
                  </a:extLst>
                </p14:cNvPr>
                <p14:cNvContentPartPr/>
                <p14:nvPr/>
              </p14:nvContentPartPr>
              <p14:xfrm>
                <a:off x="4270040" y="6341983"/>
                <a:ext cx="106200" cy="1378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2FA62A8-FE5E-4B71-9D57-31555D70D4E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61040" y="6333343"/>
                  <a:ext cx="123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4CCF2A0-026B-422A-8AC0-C7EE191EFED4}"/>
                    </a:ext>
                  </a:extLst>
                </p14:cNvPr>
                <p14:cNvContentPartPr/>
                <p14:nvPr/>
              </p14:nvContentPartPr>
              <p14:xfrm>
                <a:off x="4367600" y="6261343"/>
                <a:ext cx="111600" cy="219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4CCF2A0-026B-422A-8AC0-C7EE191EFED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58960" y="6252703"/>
                  <a:ext cx="1292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57C8474-D0B9-4D3A-931E-41AF19F45A97}"/>
                    </a:ext>
                  </a:extLst>
                </p14:cNvPr>
                <p14:cNvContentPartPr/>
                <p14:nvPr/>
              </p14:nvContentPartPr>
              <p14:xfrm>
                <a:off x="4529600" y="6276823"/>
                <a:ext cx="104760" cy="129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57C8474-D0B9-4D3A-931E-41AF19F45A9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20960" y="6268183"/>
                  <a:ext cx="122400" cy="14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D36F4B5-39EA-4C23-AE0B-0364BF220580}"/>
                  </a:ext>
                </a:extLst>
              </p14:cNvPr>
              <p14:cNvContentPartPr/>
              <p14:nvPr/>
            </p14:nvContentPartPr>
            <p14:xfrm>
              <a:off x="7988480" y="4196383"/>
              <a:ext cx="554760" cy="5328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D36F4B5-39EA-4C23-AE0B-0364BF22058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979480" y="4187743"/>
                <a:ext cx="57240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FC09156-5B75-476B-9EE1-882D2DFD9507}"/>
                  </a:ext>
                </a:extLst>
              </p14:cNvPr>
              <p14:cNvContentPartPr/>
              <p14:nvPr/>
            </p14:nvContentPartPr>
            <p14:xfrm>
              <a:off x="8151920" y="3096583"/>
              <a:ext cx="912600" cy="11228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FC09156-5B75-476B-9EE1-882D2DFD9507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143280" y="3087943"/>
                <a:ext cx="930240" cy="11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ED87F12-4215-47AF-8DC4-46D20C808FB7}"/>
                  </a:ext>
                </a:extLst>
              </p14:cNvPr>
              <p14:cNvContentPartPr/>
              <p14:nvPr/>
            </p14:nvContentPartPr>
            <p14:xfrm>
              <a:off x="9124280" y="2579623"/>
              <a:ext cx="151920" cy="4078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ED87F12-4215-47AF-8DC4-46D20C808FB7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115640" y="2570983"/>
                <a:ext cx="16956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E60F3D7-B681-41CA-B426-0D1EB5B94D42}"/>
                  </a:ext>
                </a:extLst>
              </p14:cNvPr>
              <p14:cNvContentPartPr/>
              <p14:nvPr/>
            </p14:nvContentPartPr>
            <p14:xfrm>
              <a:off x="9200600" y="2727943"/>
              <a:ext cx="149400" cy="1162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E60F3D7-B681-41CA-B426-0D1EB5B94D4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191600" y="2719303"/>
                <a:ext cx="16704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0594F23-896C-45CF-88C6-960B33EF4D7D}"/>
                  </a:ext>
                </a:extLst>
              </p14:cNvPr>
              <p14:cNvContentPartPr/>
              <p14:nvPr/>
            </p14:nvContentPartPr>
            <p14:xfrm>
              <a:off x="9314000" y="2510863"/>
              <a:ext cx="97200" cy="3942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0594F23-896C-45CF-88C6-960B33EF4D7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305000" y="2501863"/>
                <a:ext cx="11484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C1437B44-E415-401B-B602-BA1C1528F60D}"/>
                  </a:ext>
                </a:extLst>
              </p14:cNvPr>
              <p14:cNvContentPartPr/>
              <p14:nvPr/>
            </p14:nvContentPartPr>
            <p14:xfrm>
              <a:off x="9452240" y="2737303"/>
              <a:ext cx="75960" cy="889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1437B44-E415-401B-B602-BA1C1528F60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443240" y="2728663"/>
                <a:ext cx="936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B9B4D49-6BD8-4A17-8104-C3E86B07D90B}"/>
                  </a:ext>
                </a:extLst>
              </p14:cNvPr>
              <p14:cNvContentPartPr/>
              <p14:nvPr/>
            </p14:nvContentPartPr>
            <p14:xfrm>
              <a:off x="9538280" y="2621743"/>
              <a:ext cx="93600" cy="1954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B9B4D49-6BD8-4A17-8104-C3E86B07D90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529280" y="2612743"/>
                <a:ext cx="11124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E479A4D9-0CDA-448A-9064-A3E8EFD688F5}"/>
                  </a:ext>
                </a:extLst>
              </p14:cNvPr>
              <p14:cNvContentPartPr/>
              <p14:nvPr/>
            </p14:nvContentPartPr>
            <p14:xfrm>
              <a:off x="9651320" y="2367583"/>
              <a:ext cx="311040" cy="4258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E479A4D9-0CDA-448A-9064-A3E8EFD688F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42320" y="2358583"/>
                <a:ext cx="32868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2059" name="Ink 2058">
                <a:extLst>
                  <a:ext uri="{FF2B5EF4-FFF2-40B4-BE49-F238E27FC236}">
                    <a16:creationId xmlns:a16="http://schemas.microsoft.com/office/drawing/2014/main" id="{777B6296-7BEE-4BF6-B2B5-61E0D07812BE}"/>
                  </a:ext>
                </a:extLst>
              </p14:cNvPr>
              <p14:cNvContentPartPr/>
              <p14:nvPr/>
            </p14:nvContentPartPr>
            <p14:xfrm>
              <a:off x="9515240" y="3167143"/>
              <a:ext cx="176760" cy="129600"/>
            </p14:xfrm>
          </p:contentPart>
        </mc:Choice>
        <mc:Fallback xmlns="">
          <p:pic>
            <p:nvPicPr>
              <p:cNvPr id="2059" name="Ink 2058">
                <a:extLst>
                  <a:ext uri="{FF2B5EF4-FFF2-40B4-BE49-F238E27FC236}">
                    <a16:creationId xmlns:a16="http://schemas.microsoft.com/office/drawing/2014/main" id="{777B6296-7BEE-4BF6-B2B5-61E0D07812BE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506240" y="3158503"/>
                <a:ext cx="19440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2061" name="Ink 2060">
                <a:extLst>
                  <a:ext uri="{FF2B5EF4-FFF2-40B4-BE49-F238E27FC236}">
                    <a16:creationId xmlns:a16="http://schemas.microsoft.com/office/drawing/2014/main" id="{4ADAA596-BE18-4467-8B3B-CC2999EFE6D4}"/>
                  </a:ext>
                </a:extLst>
              </p14:cNvPr>
              <p14:cNvContentPartPr/>
              <p14:nvPr/>
            </p14:nvContentPartPr>
            <p14:xfrm>
              <a:off x="9783080" y="3111703"/>
              <a:ext cx="32760" cy="108360"/>
            </p14:xfrm>
          </p:contentPart>
        </mc:Choice>
        <mc:Fallback xmlns="">
          <p:pic>
            <p:nvPicPr>
              <p:cNvPr id="2061" name="Ink 2060">
                <a:extLst>
                  <a:ext uri="{FF2B5EF4-FFF2-40B4-BE49-F238E27FC236}">
                    <a16:creationId xmlns:a16="http://schemas.microsoft.com/office/drawing/2014/main" id="{4ADAA596-BE18-4467-8B3B-CC2999EFE6D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774080" y="3103063"/>
                <a:ext cx="504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2062" name="Ink 2061">
                <a:extLst>
                  <a:ext uri="{FF2B5EF4-FFF2-40B4-BE49-F238E27FC236}">
                    <a16:creationId xmlns:a16="http://schemas.microsoft.com/office/drawing/2014/main" id="{8CC53D25-7C2A-4591-9C94-0E86B86A6F50}"/>
                  </a:ext>
                </a:extLst>
              </p14:cNvPr>
              <p14:cNvContentPartPr/>
              <p14:nvPr/>
            </p14:nvContentPartPr>
            <p14:xfrm>
              <a:off x="9703520" y="2993623"/>
              <a:ext cx="62280" cy="46080"/>
            </p14:xfrm>
          </p:contentPart>
        </mc:Choice>
        <mc:Fallback xmlns="">
          <p:pic>
            <p:nvPicPr>
              <p:cNvPr id="2062" name="Ink 2061">
                <a:extLst>
                  <a:ext uri="{FF2B5EF4-FFF2-40B4-BE49-F238E27FC236}">
                    <a16:creationId xmlns:a16="http://schemas.microsoft.com/office/drawing/2014/main" id="{8CC53D25-7C2A-4591-9C94-0E86B86A6F50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9694880" y="2984623"/>
                <a:ext cx="7992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2063" name="Ink 2062">
                <a:extLst>
                  <a:ext uri="{FF2B5EF4-FFF2-40B4-BE49-F238E27FC236}">
                    <a16:creationId xmlns:a16="http://schemas.microsoft.com/office/drawing/2014/main" id="{F12B3CC4-5695-47FF-B80B-81B5B35D6025}"/>
                  </a:ext>
                </a:extLst>
              </p14:cNvPr>
              <p14:cNvContentPartPr/>
              <p14:nvPr/>
            </p14:nvContentPartPr>
            <p14:xfrm>
              <a:off x="9830960" y="2905783"/>
              <a:ext cx="71280" cy="203400"/>
            </p14:xfrm>
          </p:contentPart>
        </mc:Choice>
        <mc:Fallback xmlns="">
          <p:pic>
            <p:nvPicPr>
              <p:cNvPr id="2063" name="Ink 2062">
                <a:extLst>
                  <a:ext uri="{FF2B5EF4-FFF2-40B4-BE49-F238E27FC236}">
                    <a16:creationId xmlns:a16="http://schemas.microsoft.com/office/drawing/2014/main" id="{F12B3CC4-5695-47FF-B80B-81B5B35D6025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9822320" y="2897143"/>
                <a:ext cx="8892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2064" name="Ink 2063">
                <a:extLst>
                  <a:ext uri="{FF2B5EF4-FFF2-40B4-BE49-F238E27FC236}">
                    <a16:creationId xmlns:a16="http://schemas.microsoft.com/office/drawing/2014/main" id="{B5E6317F-83E0-4764-A128-7946335B4E2A}"/>
                  </a:ext>
                </a:extLst>
              </p14:cNvPr>
              <p14:cNvContentPartPr/>
              <p14:nvPr/>
            </p14:nvContentPartPr>
            <p14:xfrm>
              <a:off x="9838520" y="2839183"/>
              <a:ext cx="218160" cy="243720"/>
            </p14:xfrm>
          </p:contentPart>
        </mc:Choice>
        <mc:Fallback xmlns="">
          <p:pic>
            <p:nvPicPr>
              <p:cNvPr id="2064" name="Ink 2063">
                <a:extLst>
                  <a:ext uri="{FF2B5EF4-FFF2-40B4-BE49-F238E27FC236}">
                    <a16:creationId xmlns:a16="http://schemas.microsoft.com/office/drawing/2014/main" id="{B5E6317F-83E0-4764-A128-7946335B4E2A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9829880" y="2830183"/>
                <a:ext cx="235800" cy="26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8" name="Group 2077">
            <a:extLst>
              <a:ext uri="{FF2B5EF4-FFF2-40B4-BE49-F238E27FC236}">
                <a16:creationId xmlns:a16="http://schemas.microsoft.com/office/drawing/2014/main" id="{B02B4457-4D54-4745-81F7-9928990A809F}"/>
              </a:ext>
            </a:extLst>
          </p:cNvPr>
          <p:cNvGrpSpPr/>
          <p:nvPr/>
        </p:nvGrpSpPr>
        <p:grpSpPr>
          <a:xfrm>
            <a:off x="10187000" y="1340503"/>
            <a:ext cx="1650600" cy="1554840"/>
            <a:chOff x="10187000" y="1340503"/>
            <a:chExt cx="1650600" cy="155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6EEB693-8D9D-498D-9EF5-F5E4003B05B7}"/>
                    </a:ext>
                  </a:extLst>
                </p14:cNvPr>
                <p14:cNvContentPartPr/>
                <p14:nvPr/>
              </p14:nvContentPartPr>
              <p14:xfrm>
                <a:off x="10187000" y="2153743"/>
                <a:ext cx="135720" cy="259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6EEB693-8D9D-498D-9EF5-F5E4003B05B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178360" y="2145103"/>
                  <a:ext cx="1533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9520230-FEE7-4BC6-A496-A6ECE48CAAAE}"/>
                    </a:ext>
                  </a:extLst>
                </p14:cNvPr>
                <p14:cNvContentPartPr/>
                <p14:nvPr/>
              </p14:nvContentPartPr>
              <p14:xfrm>
                <a:off x="10370960" y="2208103"/>
                <a:ext cx="26640" cy="113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9520230-FEE7-4BC6-A496-A6ECE48CAAA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361960" y="2199103"/>
                  <a:ext cx="44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F44A02F-0B99-4B65-8AFF-CA7AAE0F1BE9}"/>
                    </a:ext>
                  </a:extLst>
                </p14:cNvPr>
                <p14:cNvContentPartPr/>
                <p14:nvPr/>
              </p14:nvContentPartPr>
              <p14:xfrm>
                <a:off x="10352960" y="2055463"/>
                <a:ext cx="42840" cy="482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F44A02F-0B99-4B65-8AFF-CA7AAE0F1BE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343960" y="2046463"/>
                  <a:ext cx="60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048" name="Ink 2047">
                  <a:extLst>
                    <a:ext uri="{FF2B5EF4-FFF2-40B4-BE49-F238E27FC236}">
                      <a16:creationId xmlns:a16="http://schemas.microsoft.com/office/drawing/2014/main" id="{23F7DFD4-3A0F-4264-B85B-923DFC535EF1}"/>
                    </a:ext>
                  </a:extLst>
                </p14:cNvPr>
                <p14:cNvContentPartPr/>
                <p14:nvPr/>
              </p14:nvContentPartPr>
              <p14:xfrm>
                <a:off x="10460960" y="2108383"/>
                <a:ext cx="151920" cy="140400"/>
              </p14:xfrm>
            </p:contentPart>
          </mc:Choice>
          <mc:Fallback xmlns="">
            <p:pic>
              <p:nvPicPr>
                <p:cNvPr id="2048" name="Ink 2047">
                  <a:extLst>
                    <a:ext uri="{FF2B5EF4-FFF2-40B4-BE49-F238E27FC236}">
                      <a16:creationId xmlns:a16="http://schemas.microsoft.com/office/drawing/2014/main" id="{23F7DFD4-3A0F-4264-B85B-923DFC535EF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51960" y="2099383"/>
                  <a:ext cx="1695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049" name="Ink 2048">
                  <a:extLst>
                    <a:ext uri="{FF2B5EF4-FFF2-40B4-BE49-F238E27FC236}">
                      <a16:creationId xmlns:a16="http://schemas.microsoft.com/office/drawing/2014/main" id="{01204CA9-6F0F-4D52-805C-F4A9941F211B}"/>
                    </a:ext>
                  </a:extLst>
                </p14:cNvPr>
                <p14:cNvContentPartPr/>
                <p14:nvPr/>
              </p14:nvContentPartPr>
              <p14:xfrm>
                <a:off x="10669400" y="1969423"/>
                <a:ext cx="66600" cy="281880"/>
              </p14:xfrm>
            </p:contentPart>
          </mc:Choice>
          <mc:Fallback xmlns="">
            <p:pic>
              <p:nvPicPr>
                <p:cNvPr id="2049" name="Ink 2048">
                  <a:extLst>
                    <a:ext uri="{FF2B5EF4-FFF2-40B4-BE49-F238E27FC236}">
                      <a16:creationId xmlns:a16="http://schemas.microsoft.com/office/drawing/2014/main" id="{01204CA9-6F0F-4D52-805C-F4A9941F211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660760" y="1960783"/>
                  <a:ext cx="8424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051" name="Ink 2050">
                  <a:extLst>
                    <a:ext uri="{FF2B5EF4-FFF2-40B4-BE49-F238E27FC236}">
                      <a16:creationId xmlns:a16="http://schemas.microsoft.com/office/drawing/2014/main" id="{966BEBDE-FD68-4D43-ADF1-D3778B64DCC2}"/>
                    </a:ext>
                  </a:extLst>
                </p14:cNvPr>
                <p14:cNvContentPartPr/>
                <p14:nvPr/>
              </p14:nvContentPartPr>
              <p14:xfrm>
                <a:off x="10723400" y="1732543"/>
                <a:ext cx="88200" cy="320760"/>
              </p14:xfrm>
            </p:contentPart>
          </mc:Choice>
          <mc:Fallback xmlns="">
            <p:pic>
              <p:nvPicPr>
                <p:cNvPr id="2051" name="Ink 2050">
                  <a:extLst>
                    <a:ext uri="{FF2B5EF4-FFF2-40B4-BE49-F238E27FC236}">
                      <a16:creationId xmlns:a16="http://schemas.microsoft.com/office/drawing/2014/main" id="{966BEBDE-FD68-4D43-ADF1-D3778B64DCC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714760" y="1723903"/>
                  <a:ext cx="10584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052" name="Ink 2051">
                  <a:extLst>
                    <a:ext uri="{FF2B5EF4-FFF2-40B4-BE49-F238E27FC236}">
                      <a16:creationId xmlns:a16="http://schemas.microsoft.com/office/drawing/2014/main" id="{D4B1EC1F-58F0-40D3-ACA2-74C6642E8B86}"/>
                    </a:ext>
                  </a:extLst>
                </p14:cNvPr>
                <p14:cNvContentPartPr/>
                <p14:nvPr/>
              </p14:nvContentPartPr>
              <p14:xfrm>
                <a:off x="10833200" y="1966543"/>
                <a:ext cx="132840" cy="134280"/>
              </p14:xfrm>
            </p:contentPart>
          </mc:Choice>
          <mc:Fallback xmlns="">
            <p:pic>
              <p:nvPicPr>
                <p:cNvPr id="2052" name="Ink 2051">
                  <a:extLst>
                    <a:ext uri="{FF2B5EF4-FFF2-40B4-BE49-F238E27FC236}">
                      <a16:creationId xmlns:a16="http://schemas.microsoft.com/office/drawing/2014/main" id="{D4B1EC1F-58F0-40D3-ACA2-74C6642E8B8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824560" y="1957543"/>
                  <a:ext cx="150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054" name="Ink 2053">
                  <a:extLst>
                    <a:ext uri="{FF2B5EF4-FFF2-40B4-BE49-F238E27FC236}">
                      <a16:creationId xmlns:a16="http://schemas.microsoft.com/office/drawing/2014/main" id="{3F9DAD43-363F-42D4-83D8-507836336FED}"/>
                    </a:ext>
                  </a:extLst>
                </p14:cNvPr>
                <p14:cNvContentPartPr/>
                <p14:nvPr/>
              </p14:nvContentPartPr>
              <p14:xfrm>
                <a:off x="11092040" y="1440583"/>
                <a:ext cx="53640" cy="408600"/>
              </p14:xfrm>
            </p:contentPart>
          </mc:Choice>
          <mc:Fallback xmlns="">
            <p:pic>
              <p:nvPicPr>
                <p:cNvPr id="2054" name="Ink 2053">
                  <a:extLst>
                    <a:ext uri="{FF2B5EF4-FFF2-40B4-BE49-F238E27FC236}">
                      <a16:creationId xmlns:a16="http://schemas.microsoft.com/office/drawing/2014/main" id="{3F9DAD43-363F-42D4-83D8-507836336FE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083400" y="1431943"/>
                  <a:ext cx="7128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055" name="Ink 2054">
                  <a:extLst>
                    <a:ext uri="{FF2B5EF4-FFF2-40B4-BE49-F238E27FC236}">
                      <a16:creationId xmlns:a16="http://schemas.microsoft.com/office/drawing/2014/main" id="{968F26AF-39EB-4355-A7C7-3BE5655EC225}"/>
                    </a:ext>
                  </a:extLst>
                </p14:cNvPr>
                <p14:cNvContentPartPr/>
                <p14:nvPr/>
              </p14:nvContentPartPr>
              <p14:xfrm>
                <a:off x="11188160" y="1659103"/>
                <a:ext cx="71280" cy="87480"/>
              </p14:xfrm>
            </p:contentPart>
          </mc:Choice>
          <mc:Fallback xmlns="">
            <p:pic>
              <p:nvPicPr>
                <p:cNvPr id="2055" name="Ink 2054">
                  <a:extLst>
                    <a:ext uri="{FF2B5EF4-FFF2-40B4-BE49-F238E27FC236}">
                      <a16:creationId xmlns:a16="http://schemas.microsoft.com/office/drawing/2014/main" id="{968F26AF-39EB-4355-A7C7-3BE5655EC22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179520" y="1650103"/>
                  <a:ext cx="88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056" name="Ink 2055">
                  <a:extLst>
                    <a:ext uri="{FF2B5EF4-FFF2-40B4-BE49-F238E27FC236}">
                      <a16:creationId xmlns:a16="http://schemas.microsoft.com/office/drawing/2014/main" id="{48765581-75A9-4794-89F9-3F012D8D2FA4}"/>
                    </a:ext>
                  </a:extLst>
                </p14:cNvPr>
                <p14:cNvContentPartPr/>
                <p14:nvPr/>
              </p14:nvContentPartPr>
              <p14:xfrm>
                <a:off x="11295800" y="1604023"/>
                <a:ext cx="111600" cy="104400"/>
              </p14:xfrm>
            </p:contentPart>
          </mc:Choice>
          <mc:Fallback xmlns="">
            <p:pic>
              <p:nvPicPr>
                <p:cNvPr id="2056" name="Ink 2055">
                  <a:extLst>
                    <a:ext uri="{FF2B5EF4-FFF2-40B4-BE49-F238E27FC236}">
                      <a16:creationId xmlns:a16="http://schemas.microsoft.com/office/drawing/2014/main" id="{48765581-75A9-4794-89F9-3F012D8D2FA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286800" y="1595383"/>
                  <a:ext cx="1292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057" name="Ink 2056">
                  <a:extLst>
                    <a:ext uri="{FF2B5EF4-FFF2-40B4-BE49-F238E27FC236}">
                      <a16:creationId xmlns:a16="http://schemas.microsoft.com/office/drawing/2014/main" id="{5D27BD67-9EBF-4067-949C-634A8401044C}"/>
                    </a:ext>
                  </a:extLst>
                </p14:cNvPr>
                <p14:cNvContentPartPr/>
                <p14:nvPr/>
              </p14:nvContentPartPr>
              <p14:xfrm>
                <a:off x="11448440" y="1340503"/>
                <a:ext cx="59760" cy="248040"/>
              </p14:xfrm>
            </p:contentPart>
          </mc:Choice>
          <mc:Fallback xmlns="">
            <p:pic>
              <p:nvPicPr>
                <p:cNvPr id="2057" name="Ink 2056">
                  <a:extLst>
                    <a:ext uri="{FF2B5EF4-FFF2-40B4-BE49-F238E27FC236}">
                      <a16:creationId xmlns:a16="http://schemas.microsoft.com/office/drawing/2014/main" id="{5D27BD67-9EBF-4067-949C-634A8401044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439440" y="1331863"/>
                  <a:ext cx="774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058" name="Ink 2057">
                  <a:extLst>
                    <a:ext uri="{FF2B5EF4-FFF2-40B4-BE49-F238E27FC236}">
                      <a16:creationId xmlns:a16="http://schemas.microsoft.com/office/drawing/2014/main" id="{637286D9-0A98-4139-9667-444D94A3D227}"/>
                    </a:ext>
                  </a:extLst>
                </p14:cNvPr>
                <p14:cNvContentPartPr/>
                <p14:nvPr/>
              </p14:nvContentPartPr>
              <p14:xfrm>
                <a:off x="11420720" y="1535263"/>
                <a:ext cx="91080" cy="32760"/>
              </p14:xfrm>
            </p:contentPart>
          </mc:Choice>
          <mc:Fallback xmlns="">
            <p:pic>
              <p:nvPicPr>
                <p:cNvPr id="2058" name="Ink 2057">
                  <a:extLst>
                    <a:ext uri="{FF2B5EF4-FFF2-40B4-BE49-F238E27FC236}">
                      <a16:creationId xmlns:a16="http://schemas.microsoft.com/office/drawing/2014/main" id="{637286D9-0A98-4139-9667-444D94A3D22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411720" y="1526623"/>
                  <a:ext cx="108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067" name="Ink 2066">
                  <a:extLst>
                    <a:ext uri="{FF2B5EF4-FFF2-40B4-BE49-F238E27FC236}">
                      <a16:creationId xmlns:a16="http://schemas.microsoft.com/office/drawing/2014/main" id="{4A3CCE02-FCD9-49BD-AB52-A25263C294B4}"/>
                    </a:ext>
                  </a:extLst>
                </p14:cNvPr>
                <p14:cNvContentPartPr/>
                <p14:nvPr/>
              </p14:nvContentPartPr>
              <p14:xfrm>
                <a:off x="10223000" y="2761423"/>
                <a:ext cx="173520" cy="133920"/>
              </p14:xfrm>
            </p:contentPart>
          </mc:Choice>
          <mc:Fallback xmlns="">
            <p:pic>
              <p:nvPicPr>
                <p:cNvPr id="2067" name="Ink 2066">
                  <a:extLst>
                    <a:ext uri="{FF2B5EF4-FFF2-40B4-BE49-F238E27FC236}">
                      <a16:creationId xmlns:a16="http://schemas.microsoft.com/office/drawing/2014/main" id="{4A3CCE02-FCD9-49BD-AB52-A25263C294B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214000" y="2752423"/>
                  <a:ext cx="1911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068" name="Ink 2067">
                  <a:extLst>
                    <a:ext uri="{FF2B5EF4-FFF2-40B4-BE49-F238E27FC236}">
                      <a16:creationId xmlns:a16="http://schemas.microsoft.com/office/drawing/2014/main" id="{AE48DCAB-32CE-4291-9B59-7E93D0AE2C5C}"/>
                    </a:ext>
                  </a:extLst>
                </p14:cNvPr>
                <p14:cNvContentPartPr/>
                <p14:nvPr/>
              </p14:nvContentPartPr>
              <p14:xfrm>
                <a:off x="10402280" y="2583223"/>
                <a:ext cx="76320" cy="279720"/>
              </p14:xfrm>
            </p:contentPart>
          </mc:Choice>
          <mc:Fallback xmlns="">
            <p:pic>
              <p:nvPicPr>
                <p:cNvPr id="2068" name="Ink 2067">
                  <a:extLst>
                    <a:ext uri="{FF2B5EF4-FFF2-40B4-BE49-F238E27FC236}">
                      <a16:creationId xmlns:a16="http://schemas.microsoft.com/office/drawing/2014/main" id="{AE48DCAB-32CE-4291-9B59-7E93D0AE2C5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393640" y="2574223"/>
                  <a:ext cx="939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069" name="Ink 2068">
                  <a:extLst>
                    <a:ext uri="{FF2B5EF4-FFF2-40B4-BE49-F238E27FC236}">
                      <a16:creationId xmlns:a16="http://schemas.microsoft.com/office/drawing/2014/main" id="{5029D744-0CE4-487A-8879-D29EA4ABCB36}"/>
                    </a:ext>
                  </a:extLst>
                </p14:cNvPr>
                <p14:cNvContentPartPr/>
                <p14:nvPr/>
              </p14:nvContentPartPr>
              <p14:xfrm>
                <a:off x="10501640" y="2606623"/>
                <a:ext cx="83880" cy="165600"/>
              </p14:xfrm>
            </p:contentPart>
          </mc:Choice>
          <mc:Fallback xmlns="">
            <p:pic>
              <p:nvPicPr>
                <p:cNvPr id="2069" name="Ink 2068">
                  <a:extLst>
                    <a:ext uri="{FF2B5EF4-FFF2-40B4-BE49-F238E27FC236}">
                      <a16:creationId xmlns:a16="http://schemas.microsoft.com/office/drawing/2014/main" id="{5029D744-0CE4-487A-8879-D29EA4ABCB3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493000" y="2597983"/>
                  <a:ext cx="1015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070" name="Ink 2069">
                  <a:extLst>
                    <a:ext uri="{FF2B5EF4-FFF2-40B4-BE49-F238E27FC236}">
                      <a16:creationId xmlns:a16="http://schemas.microsoft.com/office/drawing/2014/main" id="{534F7DAA-2228-4FE6-AFD2-3DA14550B747}"/>
                    </a:ext>
                  </a:extLst>
                </p14:cNvPr>
                <p14:cNvContentPartPr/>
                <p14:nvPr/>
              </p14:nvContentPartPr>
              <p14:xfrm>
                <a:off x="10579040" y="2516623"/>
                <a:ext cx="154800" cy="182520"/>
              </p14:xfrm>
            </p:contentPart>
          </mc:Choice>
          <mc:Fallback xmlns="">
            <p:pic>
              <p:nvPicPr>
                <p:cNvPr id="2070" name="Ink 2069">
                  <a:extLst>
                    <a:ext uri="{FF2B5EF4-FFF2-40B4-BE49-F238E27FC236}">
                      <a16:creationId xmlns:a16="http://schemas.microsoft.com/office/drawing/2014/main" id="{534F7DAA-2228-4FE6-AFD2-3DA14550B74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570400" y="2507983"/>
                  <a:ext cx="1724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071" name="Ink 2070">
                  <a:extLst>
                    <a:ext uri="{FF2B5EF4-FFF2-40B4-BE49-F238E27FC236}">
                      <a16:creationId xmlns:a16="http://schemas.microsoft.com/office/drawing/2014/main" id="{33CB0841-F13D-43D2-8DCE-3125518681C1}"/>
                    </a:ext>
                  </a:extLst>
                </p14:cNvPr>
                <p14:cNvContentPartPr/>
                <p14:nvPr/>
              </p14:nvContentPartPr>
              <p14:xfrm>
                <a:off x="10948400" y="2347423"/>
                <a:ext cx="114840" cy="136800"/>
              </p14:xfrm>
            </p:contentPart>
          </mc:Choice>
          <mc:Fallback xmlns="">
            <p:pic>
              <p:nvPicPr>
                <p:cNvPr id="2071" name="Ink 2070">
                  <a:extLst>
                    <a:ext uri="{FF2B5EF4-FFF2-40B4-BE49-F238E27FC236}">
                      <a16:creationId xmlns:a16="http://schemas.microsoft.com/office/drawing/2014/main" id="{33CB0841-F13D-43D2-8DCE-3125518681C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939760" y="2338783"/>
                  <a:ext cx="132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072" name="Ink 2071">
                  <a:extLst>
                    <a:ext uri="{FF2B5EF4-FFF2-40B4-BE49-F238E27FC236}">
                      <a16:creationId xmlns:a16="http://schemas.microsoft.com/office/drawing/2014/main" id="{2CF1CAEA-70DF-4F89-B697-8453639FB33A}"/>
                    </a:ext>
                  </a:extLst>
                </p14:cNvPr>
                <p14:cNvContentPartPr/>
                <p14:nvPr/>
              </p14:nvContentPartPr>
              <p14:xfrm>
                <a:off x="11068280" y="2155183"/>
                <a:ext cx="77760" cy="222480"/>
              </p14:xfrm>
            </p:contentPart>
          </mc:Choice>
          <mc:Fallback xmlns="">
            <p:pic>
              <p:nvPicPr>
                <p:cNvPr id="2072" name="Ink 2071">
                  <a:extLst>
                    <a:ext uri="{FF2B5EF4-FFF2-40B4-BE49-F238E27FC236}">
                      <a16:creationId xmlns:a16="http://schemas.microsoft.com/office/drawing/2014/main" id="{2CF1CAEA-70DF-4F89-B697-8453639FB33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059280" y="2146183"/>
                  <a:ext cx="954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073" name="Ink 2072">
                  <a:extLst>
                    <a:ext uri="{FF2B5EF4-FFF2-40B4-BE49-F238E27FC236}">
                      <a16:creationId xmlns:a16="http://schemas.microsoft.com/office/drawing/2014/main" id="{58BEFE39-3A7C-41C3-A38A-F813865DBACE}"/>
                    </a:ext>
                  </a:extLst>
                </p14:cNvPr>
                <p14:cNvContentPartPr/>
                <p14:nvPr/>
              </p14:nvContentPartPr>
              <p14:xfrm>
                <a:off x="11035160" y="2235103"/>
                <a:ext cx="174960" cy="45360"/>
              </p14:xfrm>
            </p:contentPart>
          </mc:Choice>
          <mc:Fallback xmlns="">
            <p:pic>
              <p:nvPicPr>
                <p:cNvPr id="2073" name="Ink 2072">
                  <a:extLst>
                    <a:ext uri="{FF2B5EF4-FFF2-40B4-BE49-F238E27FC236}">
                      <a16:creationId xmlns:a16="http://schemas.microsoft.com/office/drawing/2014/main" id="{58BEFE39-3A7C-41C3-A38A-F813865DBAC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026160" y="2226103"/>
                  <a:ext cx="192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074" name="Ink 2073">
                  <a:extLst>
                    <a:ext uri="{FF2B5EF4-FFF2-40B4-BE49-F238E27FC236}">
                      <a16:creationId xmlns:a16="http://schemas.microsoft.com/office/drawing/2014/main" id="{CAA360C5-C25E-4CAD-A7AB-40A8DA3F4CA9}"/>
                    </a:ext>
                  </a:extLst>
                </p14:cNvPr>
                <p14:cNvContentPartPr/>
                <p14:nvPr/>
              </p14:nvContentPartPr>
              <p14:xfrm>
                <a:off x="11447000" y="1926223"/>
                <a:ext cx="56160" cy="269640"/>
              </p14:xfrm>
            </p:contentPart>
          </mc:Choice>
          <mc:Fallback xmlns="">
            <p:pic>
              <p:nvPicPr>
                <p:cNvPr id="2074" name="Ink 2073">
                  <a:extLst>
                    <a:ext uri="{FF2B5EF4-FFF2-40B4-BE49-F238E27FC236}">
                      <a16:creationId xmlns:a16="http://schemas.microsoft.com/office/drawing/2014/main" id="{CAA360C5-C25E-4CAD-A7AB-40A8DA3F4CA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438000" y="1917223"/>
                  <a:ext cx="738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075" name="Ink 2074">
                  <a:extLst>
                    <a:ext uri="{FF2B5EF4-FFF2-40B4-BE49-F238E27FC236}">
                      <a16:creationId xmlns:a16="http://schemas.microsoft.com/office/drawing/2014/main" id="{3BE5A984-FBEC-4420-AEB0-625A61DC2891}"/>
                    </a:ext>
                  </a:extLst>
                </p14:cNvPr>
                <p14:cNvContentPartPr/>
                <p14:nvPr/>
              </p14:nvContentPartPr>
              <p14:xfrm>
                <a:off x="11341520" y="1965823"/>
                <a:ext cx="168480" cy="75600"/>
              </p14:xfrm>
            </p:contentPart>
          </mc:Choice>
          <mc:Fallback xmlns="">
            <p:pic>
              <p:nvPicPr>
                <p:cNvPr id="2075" name="Ink 2074">
                  <a:extLst>
                    <a:ext uri="{FF2B5EF4-FFF2-40B4-BE49-F238E27FC236}">
                      <a16:creationId xmlns:a16="http://schemas.microsoft.com/office/drawing/2014/main" id="{3BE5A984-FBEC-4420-AEB0-625A61DC289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332520" y="1957183"/>
                  <a:ext cx="186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076" name="Ink 2075">
                  <a:extLst>
                    <a:ext uri="{FF2B5EF4-FFF2-40B4-BE49-F238E27FC236}">
                      <a16:creationId xmlns:a16="http://schemas.microsoft.com/office/drawing/2014/main" id="{CD9995DF-75B2-48ED-B00A-6ED61E84DCF6}"/>
                    </a:ext>
                  </a:extLst>
                </p14:cNvPr>
                <p14:cNvContentPartPr/>
                <p14:nvPr/>
              </p14:nvContentPartPr>
              <p14:xfrm>
                <a:off x="11531240" y="1920823"/>
                <a:ext cx="37080" cy="218880"/>
              </p14:xfrm>
            </p:contentPart>
          </mc:Choice>
          <mc:Fallback xmlns="">
            <p:pic>
              <p:nvPicPr>
                <p:cNvPr id="2076" name="Ink 2075">
                  <a:extLst>
                    <a:ext uri="{FF2B5EF4-FFF2-40B4-BE49-F238E27FC236}">
                      <a16:creationId xmlns:a16="http://schemas.microsoft.com/office/drawing/2014/main" id="{CD9995DF-75B2-48ED-B00A-6ED61E84DCF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522240" y="1912183"/>
                  <a:ext cx="547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077" name="Ink 2076">
                  <a:extLst>
                    <a:ext uri="{FF2B5EF4-FFF2-40B4-BE49-F238E27FC236}">
                      <a16:creationId xmlns:a16="http://schemas.microsoft.com/office/drawing/2014/main" id="{8C06825D-97C2-4F27-AC6B-256172F64862}"/>
                    </a:ext>
                  </a:extLst>
                </p14:cNvPr>
                <p14:cNvContentPartPr/>
                <p14:nvPr/>
              </p14:nvContentPartPr>
              <p14:xfrm>
                <a:off x="11670560" y="1932343"/>
                <a:ext cx="167040" cy="243000"/>
              </p14:xfrm>
            </p:contentPart>
          </mc:Choice>
          <mc:Fallback xmlns="">
            <p:pic>
              <p:nvPicPr>
                <p:cNvPr id="2077" name="Ink 2076">
                  <a:extLst>
                    <a:ext uri="{FF2B5EF4-FFF2-40B4-BE49-F238E27FC236}">
                      <a16:creationId xmlns:a16="http://schemas.microsoft.com/office/drawing/2014/main" id="{8C06825D-97C2-4F27-AC6B-256172F6486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661560" y="1923343"/>
                  <a:ext cx="18468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1" name="Group 2080">
            <a:extLst>
              <a:ext uri="{FF2B5EF4-FFF2-40B4-BE49-F238E27FC236}">
                <a16:creationId xmlns:a16="http://schemas.microsoft.com/office/drawing/2014/main" id="{FA0B66E3-A3D5-438C-AE8B-89F89F3BA549}"/>
              </a:ext>
            </a:extLst>
          </p:cNvPr>
          <p:cNvGrpSpPr/>
          <p:nvPr/>
        </p:nvGrpSpPr>
        <p:grpSpPr>
          <a:xfrm>
            <a:off x="9935000" y="3276583"/>
            <a:ext cx="1311840" cy="363600"/>
            <a:chOff x="9935000" y="3276583"/>
            <a:chExt cx="1311840" cy="36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079" name="Ink 2078">
                  <a:extLst>
                    <a:ext uri="{FF2B5EF4-FFF2-40B4-BE49-F238E27FC236}">
                      <a16:creationId xmlns:a16="http://schemas.microsoft.com/office/drawing/2014/main" id="{1EDB1820-B158-4A09-A4C4-745EF2158217}"/>
                    </a:ext>
                  </a:extLst>
                </p14:cNvPr>
                <p14:cNvContentPartPr/>
                <p14:nvPr/>
              </p14:nvContentPartPr>
              <p14:xfrm>
                <a:off x="10093040" y="3276583"/>
                <a:ext cx="1153800" cy="363600"/>
              </p14:xfrm>
            </p:contentPart>
          </mc:Choice>
          <mc:Fallback xmlns="">
            <p:pic>
              <p:nvPicPr>
                <p:cNvPr id="2079" name="Ink 2078">
                  <a:extLst>
                    <a:ext uri="{FF2B5EF4-FFF2-40B4-BE49-F238E27FC236}">
                      <a16:creationId xmlns:a16="http://schemas.microsoft.com/office/drawing/2014/main" id="{1EDB1820-B158-4A09-A4C4-745EF215821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084040" y="3267943"/>
                  <a:ext cx="11714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080" name="Ink 2079">
                  <a:extLst>
                    <a:ext uri="{FF2B5EF4-FFF2-40B4-BE49-F238E27FC236}">
                      <a16:creationId xmlns:a16="http://schemas.microsoft.com/office/drawing/2014/main" id="{756D1502-77FB-40D5-A4F4-7D563347DAD0}"/>
                    </a:ext>
                  </a:extLst>
                </p14:cNvPr>
                <p14:cNvContentPartPr/>
                <p14:nvPr/>
              </p14:nvContentPartPr>
              <p14:xfrm>
                <a:off x="9935000" y="3328063"/>
                <a:ext cx="145080" cy="38160"/>
              </p14:xfrm>
            </p:contentPart>
          </mc:Choice>
          <mc:Fallback xmlns="">
            <p:pic>
              <p:nvPicPr>
                <p:cNvPr id="2080" name="Ink 2079">
                  <a:extLst>
                    <a:ext uri="{FF2B5EF4-FFF2-40B4-BE49-F238E27FC236}">
                      <a16:creationId xmlns:a16="http://schemas.microsoft.com/office/drawing/2014/main" id="{756D1502-77FB-40D5-A4F4-7D563347DAD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926000" y="3319063"/>
                  <a:ext cx="162720" cy="55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0563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AD9E86C-980C-4D00-97DE-23DC3352B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32353" y="0"/>
            <a:ext cx="4701176" cy="686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indoor, plant, white, arranged&#10;&#10;Description automatically generated">
            <a:extLst>
              <a:ext uri="{FF2B5EF4-FFF2-40B4-BE49-F238E27FC236}">
                <a16:creationId xmlns:a16="http://schemas.microsoft.com/office/drawing/2014/main" id="{764B26DC-7CE2-594F-731E-E906274CF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471" y="-1"/>
            <a:ext cx="4344527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2040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67600"/>
            <a:ext cx="6826007" cy="4525963"/>
          </a:xfrm>
        </p:spPr>
        <p:txBody>
          <a:bodyPr>
            <a:normAutofit/>
          </a:bodyPr>
          <a:lstStyle/>
          <a:p>
            <a:pPr marL="228600" lvl="2"/>
            <a:r>
              <a:rPr lang="en-US" sz="2600" dirty="0"/>
              <a:t>Perennial forb grows up to 3 ft. tall</a:t>
            </a:r>
          </a:p>
          <a:p>
            <a:pPr marL="228600" lvl="2"/>
            <a:r>
              <a:rPr lang="en-US" sz="2600" dirty="0"/>
              <a:t>Rhizomatous -forms dense colonies</a:t>
            </a:r>
          </a:p>
          <a:p>
            <a:pPr marL="228600" lvl="2" eaLnBrk="1" hangingPunct="1"/>
            <a:r>
              <a:rPr lang="en-US" sz="2600" dirty="0"/>
              <a:t>Opposite leaves </a:t>
            </a:r>
          </a:p>
          <a:p>
            <a:pPr marL="228600" lvl="2" eaLnBrk="1" hangingPunct="1"/>
            <a:r>
              <a:rPr lang="en-US" sz="2600" dirty="0"/>
              <a:t>Leaves with patches look “perforated”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306" y="3439431"/>
            <a:ext cx="5131324" cy="3218995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EC3CC694-7E90-4F6E-90FC-F457EFD8ECB5}"/>
              </a:ext>
            </a:extLst>
          </p:cNvPr>
          <p:cNvSpPr txBox="1">
            <a:spLocks noChangeArrowheads="1"/>
          </p:cNvSpPr>
          <p:nvPr/>
        </p:nvSpPr>
        <p:spPr>
          <a:xfrm>
            <a:off x="5964381" y="324849"/>
            <a:ext cx="60960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/>
              <a:t>Hypericum </a:t>
            </a:r>
            <a:r>
              <a:rPr lang="en-US" sz="3200" i="1" dirty="0" err="1"/>
              <a:t>perforatum</a:t>
            </a:r>
            <a:endParaRPr lang="en-US" sz="3200" i="1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0FB0ED96-308B-41BE-9EA4-EB79D5C86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524" y="-21565"/>
            <a:ext cx="31568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CLUSIACEAE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D80D5662-C9C9-4C92-92ED-C67689BF6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19" y="285894"/>
            <a:ext cx="5410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St. </a:t>
            </a:r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Johnswort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0817D5-18F4-4B19-97BB-827AF5D9A286}"/>
              </a:ext>
            </a:extLst>
          </p:cNvPr>
          <p:cNvSpPr txBox="1"/>
          <p:nvPr/>
        </p:nvSpPr>
        <p:spPr>
          <a:xfrm>
            <a:off x="9734624" y="897580"/>
            <a:ext cx="2325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Perennial | Introduced</a:t>
            </a:r>
            <a:endParaRPr 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8E72C7-6008-4700-8ED7-62C49657AE0D}"/>
              </a:ext>
            </a:extLst>
          </p:cNvPr>
          <p:cNvGrpSpPr/>
          <p:nvPr/>
        </p:nvGrpSpPr>
        <p:grpSpPr>
          <a:xfrm>
            <a:off x="6677246" y="1444710"/>
            <a:ext cx="3852552" cy="5283336"/>
            <a:chOff x="7891091" y="1892300"/>
            <a:chExt cx="2576202" cy="3797952"/>
          </a:xfrm>
        </p:grpSpPr>
        <p:pic>
          <p:nvPicPr>
            <p:cNvPr id="5" name="Picture 4" descr="A field of tall grass&#10;&#10;Description automatically generated">
              <a:extLst>
                <a:ext uri="{FF2B5EF4-FFF2-40B4-BE49-F238E27FC236}">
                  <a16:creationId xmlns:a16="http://schemas.microsoft.com/office/drawing/2014/main" id="{E6FBA096-CBA1-4058-B7FC-19C02DFCB6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91091" y="1892300"/>
              <a:ext cx="2576202" cy="379795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E3834-0140-46D9-9259-763157201D76}"/>
                </a:ext>
              </a:extLst>
            </p:cNvPr>
            <p:cNvSpPr txBox="1"/>
            <p:nvPr/>
          </p:nvSpPr>
          <p:spPr>
            <a:xfrm>
              <a:off x="7891091" y="5421138"/>
              <a:ext cx="796116" cy="2396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Harry Rose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B5DFB06-45F3-4F15-8860-5CAA7F99BE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0776" y="1347327"/>
            <a:ext cx="1417781" cy="540938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ED49A1A-EEB6-E71F-E868-C0B18DF81CC0}"/>
              </a:ext>
            </a:extLst>
          </p:cNvPr>
          <p:cNvCxnSpPr>
            <a:cxnSpLocks/>
          </p:cNvCxnSpPr>
          <p:nvPr/>
        </p:nvCxnSpPr>
        <p:spPr>
          <a:xfrm>
            <a:off x="5396988" y="3048478"/>
            <a:ext cx="394212" cy="14473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39755A-9FE3-C1F9-5D9B-6130DBB641CA}"/>
              </a:ext>
            </a:extLst>
          </p:cNvPr>
          <p:cNvCxnSpPr>
            <a:cxnSpLocks/>
          </p:cNvCxnSpPr>
          <p:nvPr/>
        </p:nvCxnSpPr>
        <p:spPr>
          <a:xfrm flipH="1">
            <a:off x="4953000" y="3048478"/>
            <a:ext cx="378499" cy="18283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81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4184" y="1326901"/>
            <a:ext cx="6886815" cy="4525963"/>
          </a:xfrm>
        </p:spPr>
        <p:txBody>
          <a:bodyPr>
            <a:normAutofit/>
          </a:bodyPr>
          <a:lstStyle/>
          <a:p>
            <a:pPr marL="228600" lvl="2" eaLnBrk="1" hangingPunct="1"/>
            <a:r>
              <a:rPr lang="en-US" sz="2600" dirty="0"/>
              <a:t>25-100 flowers per stem</a:t>
            </a:r>
          </a:p>
          <a:p>
            <a:pPr marL="228600" lvl="2" eaLnBrk="1" hangingPunct="1"/>
            <a:r>
              <a:rPr lang="en-US" sz="2600" dirty="0"/>
              <a:t>Yellow to yellow-orange symmetrical flowers</a:t>
            </a:r>
          </a:p>
          <a:p>
            <a:pPr marL="228600" lvl="2" eaLnBrk="1" hangingPunct="1"/>
            <a:r>
              <a:rPr lang="en-US" sz="2600" dirty="0"/>
              <a:t>5 petals, many stamens</a:t>
            </a:r>
          </a:p>
          <a:p>
            <a:pPr marL="228600" lvl="2" eaLnBrk="1" hangingPunct="1"/>
            <a:endParaRPr lang="en-US" sz="32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26DD687-089C-49E7-B907-C2F3DD6D4B15}"/>
              </a:ext>
            </a:extLst>
          </p:cNvPr>
          <p:cNvSpPr txBox="1">
            <a:spLocks noChangeArrowheads="1"/>
          </p:cNvSpPr>
          <p:nvPr/>
        </p:nvSpPr>
        <p:spPr>
          <a:xfrm>
            <a:off x="5964381" y="324849"/>
            <a:ext cx="60960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/>
              <a:t>Hypericum </a:t>
            </a:r>
            <a:r>
              <a:rPr lang="en-US" sz="3200" i="1" dirty="0" err="1"/>
              <a:t>perforatum</a:t>
            </a:r>
            <a:endParaRPr lang="en-US" sz="3200" i="1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CACADC3-FAF7-48D0-80F0-EAC14DD26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524" y="-21565"/>
            <a:ext cx="31568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CLUSIACEAE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7A24A467-20FC-4714-A77B-9502D4286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19" y="285894"/>
            <a:ext cx="5410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St. </a:t>
            </a:r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Johnswort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F78728-AD3D-4D4C-97B2-DBC793EEA373}"/>
              </a:ext>
            </a:extLst>
          </p:cNvPr>
          <p:cNvSpPr txBox="1"/>
          <p:nvPr/>
        </p:nvSpPr>
        <p:spPr>
          <a:xfrm>
            <a:off x="9734624" y="897580"/>
            <a:ext cx="2325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Perennial | Introduced</a:t>
            </a:r>
            <a:endParaRPr lang="en-US" sz="1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E37896-3763-4F9A-ABA5-D2DA64EB1137}"/>
              </a:ext>
            </a:extLst>
          </p:cNvPr>
          <p:cNvGrpSpPr/>
          <p:nvPr/>
        </p:nvGrpSpPr>
        <p:grpSpPr>
          <a:xfrm>
            <a:off x="8132619" y="1326901"/>
            <a:ext cx="4059381" cy="5412508"/>
            <a:chOff x="8001000" y="1326901"/>
            <a:chExt cx="4059381" cy="5412508"/>
          </a:xfrm>
        </p:grpSpPr>
        <p:pic>
          <p:nvPicPr>
            <p:cNvPr id="5" name="Picture 4" descr="A yellow flower&#10;&#10;Description automatically generated">
              <a:extLst>
                <a:ext uri="{FF2B5EF4-FFF2-40B4-BE49-F238E27FC236}">
                  <a16:creationId xmlns:a16="http://schemas.microsoft.com/office/drawing/2014/main" id="{4DB91A64-F52F-43FB-A4D1-BC3BBA519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1000" y="1326901"/>
              <a:ext cx="4059381" cy="541250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96A4DA-BCD2-4385-9574-9DCC78A43798}"/>
                </a:ext>
              </a:extLst>
            </p:cNvPr>
            <p:cNvSpPr txBox="1"/>
            <p:nvPr/>
          </p:nvSpPr>
          <p:spPr>
            <a:xfrm>
              <a:off x="10873838" y="6508577"/>
              <a:ext cx="11865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Andreas </a:t>
              </a:r>
              <a:r>
                <a:rPr lang="en-US" sz="900" dirty="0" err="1">
                  <a:solidFill>
                    <a:schemeClr val="bg1"/>
                  </a:solidFill>
                </a:rPr>
                <a:t>Rockstein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0B34712-F136-4145-8C84-2AC838236A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774" y="2692406"/>
            <a:ext cx="6619633" cy="404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3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AD9E86C-980C-4D00-97DE-23DC3352B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2794" y="0"/>
            <a:ext cx="63118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A picture containing indoor, plant, white, arranged&#10;&#10;Description automatically generated">
            <a:extLst>
              <a:ext uri="{FF2B5EF4-FFF2-40B4-BE49-F238E27FC236}">
                <a16:creationId xmlns:a16="http://schemas.microsoft.com/office/drawing/2014/main" id="{E608535F-C34D-1AF0-11B8-EDCE4A55C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13" y="97063"/>
            <a:ext cx="4344527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FF1FA32-7FE5-49F4-B55E-6E92AD23ACE2}"/>
              </a:ext>
            </a:extLst>
          </p:cNvPr>
          <p:cNvGrpSpPr/>
          <p:nvPr/>
        </p:nvGrpSpPr>
        <p:grpSpPr>
          <a:xfrm>
            <a:off x="7563840" y="3037183"/>
            <a:ext cx="4300560" cy="1397880"/>
            <a:chOff x="6752960" y="3037183"/>
            <a:chExt cx="4300560" cy="139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145ECF4-C85E-408E-ADB4-9B8B93C280F9}"/>
                    </a:ext>
                  </a:extLst>
                </p14:cNvPr>
                <p14:cNvContentPartPr/>
                <p14:nvPr/>
              </p14:nvContentPartPr>
              <p14:xfrm>
                <a:off x="6752960" y="3956263"/>
                <a:ext cx="1080000" cy="4201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145ECF4-C85E-408E-ADB4-9B8B93C280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43960" y="3947263"/>
                  <a:ext cx="109764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64EF628-1A00-4B13-ADF6-727399407057}"/>
                    </a:ext>
                  </a:extLst>
                </p14:cNvPr>
                <p14:cNvContentPartPr/>
                <p14:nvPr/>
              </p14:nvContentPartPr>
              <p14:xfrm>
                <a:off x="7890200" y="4129783"/>
                <a:ext cx="675360" cy="187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64EF628-1A00-4B13-ADF6-7273994070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81200" y="4121143"/>
                  <a:ext cx="6930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0BBAD1F-CBB6-44AF-900A-84BDED02C7B1}"/>
                    </a:ext>
                  </a:extLst>
                </p14:cNvPr>
                <p14:cNvContentPartPr/>
                <p14:nvPr/>
              </p14:nvContentPartPr>
              <p14:xfrm>
                <a:off x="7859600" y="4148863"/>
                <a:ext cx="247680" cy="2862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0BBAD1F-CBB6-44AF-900A-84BDED02C7B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50960" y="4139863"/>
                  <a:ext cx="26532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9912FE1-9CC6-492F-8A85-72B505BE1EBA}"/>
                    </a:ext>
                  </a:extLst>
                </p14:cNvPr>
                <p14:cNvContentPartPr/>
                <p14:nvPr/>
              </p14:nvContentPartPr>
              <p14:xfrm>
                <a:off x="8709920" y="3980743"/>
                <a:ext cx="150120" cy="181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9912FE1-9CC6-492F-8A85-72B505BE1EB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00920" y="3971743"/>
                  <a:ext cx="167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636044F-AE0B-4E6C-B310-73C323FCC0F3}"/>
                    </a:ext>
                  </a:extLst>
                </p14:cNvPr>
                <p14:cNvContentPartPr/>
                <p14:nvPr/>
              </p14:nvContentPartPr>
              <p14:xfrm>
                <a:off x="8970920" y="3920623"/>
                <a:ext cx="91440" cy="33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636044F-AE0B-4E6C-B310-73C323FCC0F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62280" y="3911983"/>
                  <a:ext cx="10908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15400DF-2C2E-4120-8E79-5D656D6163B6}"/>
                    </a:ext>
                  </a:extLst>
                </p14:cNvPr>
                <p14:cNvContentPartPr/>
                <p14:nvPr/>
              </p14:nvContentPartPr>
              <p14:xfrm>
                <a:off x="9147680" y="3800383"/>
                <a:ext cx="174960" cy="342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15400DF-2C2E-4120-8E79-5D656D6163B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38680" y="3791743"/>
                  <a:ext cx="1926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BFE7A7D-EBE7-4C91-8262-C7F93CE4BEEA}"/>
                    </a:ext>
                  </a:extLst>
                </p14:cNvPr>
                <p14:cNvContentPartPr/>
                <p14:nvPr/>
              </p14:nvContentPartPr>
              <p14:xfrm>
                <a:off x="9260360" y="3811903"/>
                <a:ext cx="143640" cy="151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BFE7A7D-EBE7-4C91-8262-C7F93CE4BE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51720" y="3803263"/>
                  <a:ext cx="1612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4B480CD-9316-4057-B4DB-0773513C6B61}"/>
                    </a:ext>
                  </a:extLst>
                </p14:cNvPr>
                <p14:cNvContentPartPr/>
                <p14:nvPr/>
              </p14:nvContentPartPr>
              <p14:xfrm>
                <a:off x="9478520" y="3754303"/>
                <a:ext cx="87840" cy="177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4B480CD-9316-4057-B4DB-0773513C6B6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69520" y="3745663"/>
                  <a:ext cx="1054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F6D20FB-EFCA-4A22-8B73-43FA06C76664}"/>
                    </a:ext>
                  </a:extLst>
                </p14:cNvPr>
                <p14:cNvContentPartPr/>
                <p14:nvPr/>
              </p14:nvContentPartPr>
              <p14:xfrm>
                <a:off x="9602720" y="3737383"/>
                <a:ext cx="15480" cy="99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F6D20FB-EFCA-4A22-8B73-43FA06C7666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594080" y="3728743"/>
                  <a:ext cx="331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3374D66-8E15-4524-8DC0-DF5ADE5A6269}"/>
                    </a:ext>
                  </a:extLst>
                </p14:cNvPr>
                <p14:cNvContentPartPr/>
                <p14:nvPr/>
              </p14:nvContentPartPr>
              <p14:xfrm>
                <a:off x="9563120" y="3508063"/>
                <a:ext cx="148680" cy="243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3374D66-8E15-4524-8DC0-DF5ADE5A626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554480" y="3499423"/>
                  <a:ext cx="1663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142A618-8756-4CB4-8991-0E3566B05D82}"/>
                    </a:ext>
                  </a:extLst>
                </p14:cNvPr>
                <p14:cNvContentPartPr/>
                <p14:nvPr/>
              </p14:nvContentPartPr>
              <p14:xfrm>
                <a:off x="9640160" y="3643783"/>
                <a:ext cx="163800" cy="30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142A618-8756-4CB4-8991-0E3566B05D8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31160" y="3635143"/>
                  <a:ext cx="181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B9E46A5-AE7F-41CF-B88D-629E242F301E}"/>
                    </a:ext>
                  </a:extLst>
                </p14:cNvPr>
                <p14:cNvContentPartPr/>
                <p14:nvPr/>
              </p14:nvContentPartPr>
              <p14:xfrm>
                <a:off x="10034360" y="3270823"/>
                <a:ext cx="64440" cy="450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B9E46A5-AE7F-41CF-B88D-629E242F301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025360" y="3261823"/>
                  <a:ext cx="820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BE44770-1201-4375-8EEA-996B013DAB6B}"/>
                    </a:ext>
                  </a:extLst>
                </p14:cNvPr>
                <p14:cNvContentPartPr/>
                <p14:nvPr/>
              </p14:nvContentPartPr>
              <p14:xfrm>
                <a:off x="10140560" y="3509143"/>
                <a:ext cx="205200" cy="1360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BE44770-1201-4375-8EEA-996B013DAB6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131920" y="3500503"/>
                  <a:ext cx="2228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BBD3ED2-2565-4AE6-B7E4-1E7BBCFC780C}"/>
                    </a:ext>
                  </a:extLst>
                </p14:cNvPr>
                <p14:cNvContentPartPr/>
                <p14:nvPr/>
              </p14:nvContentPartPr>
              <p14:xfrm>
                <a:off x="10403360" y="3470983"/>
                <a:ext cx="74520" cy="113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BBD3ED2-2565-4AE6-B7E4-1E7BBCFC780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394360" y="3461983"/>
                  <a:ext cx="921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A8EF3FB-9065-40C2-9F3D-1969A950B6C3}"/>
                    </a:ext>
                  </a:extLst>
                </p14:cNvPr>
                <p14:cNvContentPartPr/>
                <p14:nvPr/>
              </p14:nvContentPartPr>
              <p14:xfrm>
                <a:off x="10592000" y="3415183"/>
                <a:ext cx="92160" cy="110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A8EF3FB-9065-40C2-9F3D-1969A950B6C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583000" y="3406543"/>
                  <a:ext cx="1098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4A90FE9-24F3-40D3-901A-0CE1EA9BDC5B}"/>
                    </a:ext>
                  </a:extLst>
                </p14:cNvPr>
                <p14:cNvContentPartPr/>
                <p14:nvPr/>
              </p14:nvContentPartPr>
              <p14:xfrm>
                <a:off x="10718000" y="3384943"/>
                <a:ext cx="105120" cy="198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4A90FE9-24F3-40D3-901A-0CE1EA9BDC5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709360" y="3376303"/>
                  <a:ext cx="1227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AF1D05B-DB68-433D-A855-1A5A10E171AA}"/>
                    </a:ext>
                  </a:extLst>
                </p14:cNvPr>
                <p14:cNvContentPartPr/>
                <p14:nvPr/>
              </p14:nvContentPartPr>
              <p14:xfrm>
                <a:off x="10927160" y="3037183"/>
                <a:ext cx="64080" cy="402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AF1D05B-DB68-433D-A855-1A5A10E171A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918160" y="3028543"/>
                  <a:ext cx="8172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1B3CBA7-D619-4F3D-B296-E32D62851B3F}"/>
                    </a:ext>
                  </a:extLst>
                </p14:cNvPr>
                <p14:cNvContentPartPr/>
                <p14:nvPr/>
              </p14:nvContentPartPr>
              <p14:xfrm>
                <a:off x="11018240" y="3426343"/>
                <a:ext cx="35280" cy="73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1B3CBA7-D619-4F3D-B296-E32D62851B3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009600" y="3417703"/>
                  <a:ext cx="529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78B1D6-724F-4273-942E-D1B5B70033CC}"/>
              </a:ext>
            </a:extLst>
          </p:cNvPr>
          <p:cNvGrpSpPr/>
          <p:nvPr/>
        </p:nvGrpSpPr>
        <p:grpSpPr>
          <a:xfrm>
            <a:off x="8732040" y="624463"/>
            <a:ext cx="644760" cy="232560"/>
            <a:chOff x="7921160" y="624463"/>
            <a:chExt cx="644760" cy="23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3F7D6A7-330E-439A-BD4E-6BE48AED39C3}"/>
                    </a:ext>
                  </a:extLst>
                </p14:cNvPr>
                <p14:cNvContentPartPr/>
                <p14:nvPr/>
              </p14:nvContentPartPr>
              <p14:xfrm>
                <a:off x="7963280" y="624463"/>
                <a:ext cx="602640" cy="155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3F7D6A7-330E-439A-BD4E-6BE48AED39C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54640" y="615463"/>
                  <a:ext cx="6202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77B4A69-CD81-4013-918B-C7FC42B61DC8}"/>
                    </a:ext>
                  </a:extLst>
                </p14:cNvPr>
                <p14:cNvContentPartPr/>
                <p14:nvPr/>
              </p14:nvContentPartPr>
              <p14:xfrm>
                <a:off x="7921160" y="647143"/>
                <a:ext cx="204120" cy="209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77B4A69-CD81-4013-918B-C7FC42B61DC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12520" y="638143"/>
                  <a:ext cx="22176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5C03682-60C3-4CE0-8772-7FBBDB72BCDD}"/>
              </a:ext>
            </a:extLst>
          </p:cNvPr>
          <p:cNvGrpSpPr/>
          <p:nvPr/>
        </p:nvGrpSpPr>
        <p:grpSpPr>
          <a:xfrm>
            <a:off x="9470400" y="323503"/>
            <a:ext cx="2126520" cy="690840"/>
            <a:chOff x="8659520" y="323503"/>
            <a:chExt cx="2126520" cy="69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F652EF5-9775-46DF-A902-A73777ADA08A}"/>
                    </a:ext>
                  </a:extLst>
                </p14:cNvPr>
                <p14:cNvContentPartPr/>
                <p14:nvPr/>
              </p14:nvContentPartPr>
              <p14:xfrm>
                <a:off x="8659520" y="545623"/>
                <a:ext cx="105840" cy="284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F652EF5-9775-46DF-A902-A73777ADA08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650520" y="536983"/>
                  <a:ext cx="123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36FF46B-2E81-41F4-A503-6780B926F472}"/>
                    </a:ext>
                  </a:extLst>
                </p14:cNvPr>
                <p14:cNvContentPartPr/>
                <p14:nvPr/>
              </p14:nvContentPartPr>
              <p14:xfrm>
                <a:off x="8730440" y="529063"/>
                <a:ext cx="128160" cy="485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36FF46B-2E81-41F4-A503-6780B926F47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21800" y="520063"/>
                  <a:ext cx="1458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71729F5-90D5-406F-A3AD-05F9926C8515}"/>
                    </a:ext>
                  </a:extLst>
                </p14:cNvPr>
                <p14:cNvContentPartPr/>
                <p14:nvPr/>
              </p14:nvContentPartPr>
              <p14:xfrm>
                <a:off x="8889200" y="803023"/>
                <a:ext cx="72360" cy="115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71729F5-90D5-406F-A3AD-05F9926C851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880560" y="794383"/>
                  <a:ext cx="90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9CC5767-3BA0-4FB2-8C34-83760C5F25E9}"/>
                    </a:ext>
                  </a:extLst>
                </p14:cNvPr>
                <p14:cNvContentPartPr/>
                <p14:nvPr/>
              </p14:nvContentPartPr>
              <p14:xfrm>
                <a:off x="9041840" y="592063"/>
                <a:ext cx="130680" cy="288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9CC5767-3BA0-4FB2-8C34-83760C5F25E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33200" y="583063"/>
                  <a:ext cx="1483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C75D430-3C06-4A41-A240-4714AB78CD4D}"/>
                    </a:ext>
                  </a:extLst>
                </p14:cNvPr>
                <p14:cNvContentPartPr/>
                <p14:nvPr/>
              </p14:nvContentPartPr>
              <p14:xfrm>
                <a:off x="9203840" y="702943"/>
                <a:ext cx="83520" cy="140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C75D430-3C06-4A41-A240-4714AB78CD4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94840" y="694303"/>
                  <a:ext cx="1011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BE2F5F6-89C5-47C9-BBD9-1845550791E0}"/>
                    </a:ext>
                  </a:extLst>
                </p14:cNvPr>
                <p14:cNvContentPartPr/>
                <p14:nvPr/>
              </p14:nvContentPartPr>
              <p14:xfrm>
                <a:off x="9418400" y="610063"/>
                <a:ext cx="166680" cy="1652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BE2F5F6-89C5-47C9-BBD9-1845550791E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409760" y="601063"/>
                  <a:ext cx="1843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2255C88-5A0B-481C-A05D-5881B937380E}"/>
                    </a:ext>
                  </a:extLst>
                </p14:cNvPr>
                <p14:cNvContentPartPr/>
                <p14:nvPr/>
              </p14:nvContentPartPr>
              <p14:xfrm>
                <a:off x="9801440" y="418903"/>
                <a:ext cx="57960" cy="235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2255C88-5A0B-481C-A05D-5881B937380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792800" y="410263"/>
                  <a:ext cx="756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6C95541-0A5D-42D7-A171-41E66D02877E}"/>
                    </a:ext>
                  </a:extLst>
                </p14:cNvPr>
                <p14:cNvContentPartPr/>
                <p14:nvPr/>
              </p14:nvContentPartPr>
              <p14:xfrm>
                <a:off x="9715040" y="375343"/>
                <a:ext cx="234720" cy="59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6C95541-0A5D-42D7-A171-41E66D02877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06400" y="366343"/>
                  <a:ext cx="252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EC7D351-3D1D-4B3D-AB9C-63F044D4BB10}"/>
                    </a:ext>
                  </a:extLst>
                </p14:cNvPr>
                <p14:cNvContentPartPr/>
                <p14:nvPr/>
              </p14:nvContentPartPr>
              <p14:xfrm>
                <a:off x="9887480" y="393343"/>
                <a:ext cx="71280" cy="85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EC7D351-3D1D-4B3D-AB9C-63F044D4BB1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878480" y="384343"/>
                  <a:ext cx="889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8B6112C-D93F-476F-9AFE-9230DDB07AC1}"/>
                    </a:ext>
                  </a:extLst>
                </p14:cNvPr>
                <p14:cNvContentPartPr/>
                <p14:nvPr/>
              </p14:nvContentPartPr>
              <p14:xfrm>
                <a:off x="10009880" y="323503"/>
                <a:ext cx="24840" cy="282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8B6112C-D93F-476F-9AFE-9230DDB07AC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01240" y="314863"/>
                  <a:ext cx="424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783485F-5F08-4467-A42C-B47745A53089}"/>
                    </a:ext>
                  </a:extLst>
                </p14:cNvPr>
                <p14:cNvContentPartPr/>
                <p14:nvPr/>
              </p14:nvContentPartPr>
              <p14:xfrm>
                <a:off x="10113560" y="471103"/>
                <a:ext cx="56520" cy="117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783485F-5F08-4467-A42C-B47745A5308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104560" y="462463"/>
                  <a:ext cx="741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F428970-E467-446F-A998-E71270E9DB84}"/>
                    </a:ext>
                  </a:extLst>
                </p14:cNvPr>
                <p14:cNvContentPartPr/>
                <p14:nvPr/>
              </p14:nvContentPartPr>
              <p14:xfrm>
                <a:off x="10185200" y="441223"/>
                <a:ext cx="180720" cy="14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F428970-E467-446F-A998-E71270E9DB8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176560" y="432583"/>
                  <a:ext cx="1983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8E0F47B-C0A8-4465-B641-55EA3001C53B}"/>
                    </a:ext>
                  </a:extLst>
                </p14:cNvPr>
                <p14:cNvContentPartPr/>
                <p14:nvPr/>
              </p14:nvContentPartPr>
              <p14:xfrm>
                <a:off x="10445840" y="400903"/>
                <a:ext cx="160920" cy="129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8E0F47B-C0A8-4465-B641-55EA3001C53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37200" y="392263"/>
                  <a:ext cx="178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8FBF5F2-1B46-429E-974D-CFEF1E4D4253}"/>
                    </a:ext>
                  </a:extLst>
                </p14:cNvPr>
                <p14:cNvContentPartPr/>
                <p14:nvPr/>
              </p14:nvContentPartPr>
              <p14:xfrm>
                <a:off x="9787760" y="461023"/>
                <a:ext cx="197280" cy="42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8FBF5F2-1B46-429E-974D-CFEF1E4D425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779120" y="452383"/>
                  <a:ext cx="214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C3E878C-0554-4E6A-9EDE-19364B15E529}"/>
                    </a:ext>
                  </a:extLst>
                </p14:cNvPr>
                <p14:cNvContentPartPr/>
                <p14:nvPr/>
              </p14:nvContentPartPr>
              <p14:xfrm>
                <a:off x="10567880" y="411703"/>
                <a:ext cx="83880" cy="135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C3E878C-0554-4E6A-9EDE-19364B15E52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558880" y="402703"/>
                  <a:ext cx="101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57BDBEB-832F-4505-883B-77E95DF92E47}"/>
                    </a:ext>
                  </a:extLst>
                </p14:cNvPr>
                <p14:cNvContentPartPr/>
                <p14:nvPr/>
              </p14:nvContentPartPr>
              <p14:xfrm>
                <a:off x="10677680" y="392623"/>
                <a:ext cx="108360" cy="156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57BDBEB-832F-4505-883B-77E95DF92E4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669040" y="383623"/>
                  <a:ext cx="12600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2" name="Group 3071">
            <a:extLst>
              <a:ext uri="{FF2B5EF4-FFF2-40B4-BE49-F238E27FC236}">
                <a16:creationId xmlns:a16="http://schemas.microsoft.com/office/drawing/2014/main" id="{196B5795-A0AF-4803-B006-0253CE3FC179}"/>
              </a:ext>
            </a:extLst>
          </p:cNvPr>
          <p:cNvGrpSpPr/>
          <p:nvPr/>
        </p:nvGrpSpPr>
        <p:grpSpPr>
          <a:xfrm>
            <a:off x="9866760" y="1077343"/>
            <a:ext cx="446400" cy="334440"/>
            <a:chOff x="9055880" y="1077343"/>
            <a:chExt cx="44640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6148DDB-11D1-41AC-860E-42308473E145}"/>
                    </a:ext>
                  </a:extLst>
                </p14:cNvPr>
                <p14:cNvContentPartPr/>
                <p14:nvPr/>
              </p14:nvContentPartPr>
              <p14:xfrm>
                <a:off x="9055880" y="1257343"/>
                <a:ext cx="213840" cy="1544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6148DDB-11D1-41AC-860E-42308473E14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047240" y="1248703"/>
                  <a:ext cx="231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AAD2F1A-50AD-42EA-96F1-6AEF3F3C8C2A}"/>
                    </a:ext>
                  </a:extLst>
                </p14:cNvPr>
                <p14:cNvContentPartPr/>
                <p14:nvPr/>
              </p14:nvContentPartPr>
              <p14:xfrm>
                <a:off x="9290600" y="1077343"/>
                <a:ext cx="97200" cy="2671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AAD2F1A-50AD-42EA-96F1-6AEF3F3C8C2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281600" y="1068343"/>
                  <a:ext cx="1148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DD12561-32AD-4DD4-B565-DF4F780BD330}"/>
                    </a:ext>
                  </a:extLst>
                </p14:cNvPr>
                <p14:cNvContentPartPr/>
                <p14:nvPr/>
              </p14:nvContentPartPr>
              <p14:xfrm>
                <a:off x="9246680" y="1122343"/>
                <a:ext cx="255600" cy="626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DD12561-32AD-4DD4-B565-DF4F780BD33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238040" y="1113343"/>
                  <a:ext cx="27324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982557B-10FC-4552-9970-771CD97BFFFE}"/>
              </a:ext>
            </a:extLst>
          </p:cNvPr>
          <p:cNvGrpSpPr/>
          <p:nvPr/>
        </p:nvGrpSpPr>
        <p:grpSpPr>
          <a:xfrm>
            <a:off x="10553640" y="914623"/>
            <a:ext cx="655200" cy="313200"/>
            <a:chOff x="9742760" y="914623"/>
            <a:chExt cx="65520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32576CA-008C-4B02-89E0-EF055E7056D3}"/>
                    </a:ext>
                  </a:extLst>
                </p14:cNvPr>
                <p14:cNvContentPartPr/>
                <p14:nvPr/>
              </p14:nvContentPartPr>
              <p14:xfrm>
                <a:off x="9807560" y="931903"/>
                <a:ext cx="62280" cy="277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32576CA-008C-4B02-89E0-EF055E7056D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798920" y="922903"/>
                  <a:ext cx="799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2909FC1-8BE1-4351-B8B5-ABC9CC39479B}"/>
                    </a:ext>
                  </a:extLst>
                </p14:cNvPr>
                <p14:cNvContentPartPr/>
                <p14:nvPr/>
              </p14:nvContentPartPr>
              <p14:xfrm>
                <a:off x="9742760" y="999583"/>
                <a:ext cx="317520" cy="175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2909FC1-8BE1-4351-B8B5-ABC9CC39479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734120" y="990943"/>
                  <a:ext cx="3351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22B1944-7D2D-4A18-8041-ABDE45316671}"/>
                    </a:ext>
                  </a:extLst>
                </p14:cNvPr>
                <p14:cNvContentPartPr/>
                <p14:nvPr/>
              </p14:nvContentPartPr>
              <p14:xfrm>
                <a:off x="10230920" y="914623"/>
                <a:ext cx="167040" cy="3132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22B1944-7D2D-4A18-8041-ABDE4531667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222280" y="905623"/>
                  <a:ext cx="184680" cy="33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4" name="Group 3083">
            <a:extLst>
              <a:ext uri="{FF2B5EF4-FFF2-40B4-BE49-F238E27FC236}">
                <a16:creationId xmlns:a16="http://schemas.microsoft.com/office/drawing/2014/main" id="{6A063722-99F8-413B-B14F-6D35EFC62B99}"/>
              </a:ext>
            </a:extLst>
          </p:cNvPr>
          <p:cNvGrpSpPr/>
          <p:nvPr/>
        </p:nvGrpSpPr>
        <p:grpSpPr>
          <a:xfrm>
            <a:off x="7648800" y="4807303"/>
            <a:ext cx="2302560" cy="678240"/>
            <a:chOff x="6837920" y="4807303"/>
            <a:chExt cx="2302560" cy="67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5B4BCF84-B674-414E-99A5-4C2046446AE2}"/>
                    </a:ext>
                  </a:extLst>
                </p14:cNvPr>
                <p14:cNvContentPartPr/>
                <p14:nvPr/>
              </p14:nvContentPartPr>
              <p14:xfrm>
                <a:off x="6877520" y="5242183"/>
                <a:ext cx="1240200" cy="17856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5B4BCF84-B674-414E-99A5-4C2046446AE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68880" y="5233543"/>
                  <a:ext cx="1257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4C353A63-803B-48EC-841F-BCA6C60FBE51}"/>
                    </a:ext>
                  </a:extLst>
                </p14:cNvPr>
                <p14:cNvContentPartPr/>
                <p14:nvPr/>
              </p14:nvContentPartPr>
              <p14:xfrm>
                <a:off x="6837920" y="5249023"/>
                <a:ext cx="156600" cy="23652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4C353A63-803B-48EC-841F-BCA6C60FBE5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829280" y="5240383"/>
                  <a:ext cx="174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E17DD3B2-432B-4AEE-B978-1A7161AB03AE}"/>
                    </a:ext>
                  </a:extLst>
                </p14:cNvPr>
                <p14:cNvContentPartPr/>
                <p14:nvPr/>
              </p14:nvContentPartPr>
              <p14:xfrm>
                <a:off x="8328320" y="5223463"/>
                <a:ext cx="82800" cy="2408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E17DD3B2-432B-4AEE-B978-1A7161AB03A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319320" y="5214463"/>
                  <a:ext cx="1004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AE7CB3BD-CF99-4C51-B9FF-D8B2312DC1A4}"/>
                    </a:ext>
                  </a:extLst>
                </p14:cNvPr>
                <p14:cNvContentPartPr/>
                <p14:nvPr/>
              </p14:nvContentPartPr>
              <p14:xfrm>
                <a:off x="8522360" y="5189623"/>
                <a:ext cx="30240" cy="15516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AE7CB3BD-CF99-4C51-B9FF-D8B2312DC1A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513720" y="5180623"/>
                  <a:ext cx="47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DA34C93F-50FA-4A44-8469-84521427C0F3}"/>
                    </a:ext>
                  </a:extLst>
                </p14:cNvPr>
                <p14:cNvContentPartPr/>
                <p14:nvPr/>
              </p14:nvContentPartPr>
              <p14:xfrm>
                <a:off x="8476640" y="5035183"/>
                <a:ext cx="41040" cy="10836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DA34C93F-50FA-4A44-8469-84521427C0F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468000" y="5026543"/>
                  <a:ext cx="586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7E2DB8A-ED18-40B7-8DBC-B549C1F31AE2}"/>
                    </a:ext>
                  </a:extLst>
                </p14:cNvPr>
                <p14:cNvContentPartPr/>
                <p14:nvPr/>
              </p14:nvContentPartPr>
              <p14:xfrm>
                <a:off x="8614880" y="5105023"/>
                <a:ext cx="213120" cy="15588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7E2DB8A-ED18-40B7-8DBC-B549C1F31AE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606240" y="5096023"/>
                  <a:ext cx="2307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D4C3F1DA-A907-4DDF-B4F4-D77446F6F93C}"/>
                    </a:ext>
                  </a:extLst>
                </p14:cNvPr>
                <p14:cNvContentPartPr/>
                <p14:nvPr/>
              </p14:nvContentPartPr>
              <p14:xfrm>
                <a:off x="8869400" y="4995223"/>
                <a:ext cx="86400" cy="3261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D4C3F1DA-A907-4DDF-B4F4-D77446F6F93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860760" y="4986583"/>
                  <a:ext cx="10404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082" name="Ink 3081">
                  <a:extLst>
                    <a:ext uri="{FF2B5EF4-FFF2-40B4-BE49-F238E27FC236}">
                      <a16:creationId xmlns:a16="http://schemas.microsoft.com/office/drawing/2014/main" id="{AF28D39D-FB94-47E2-9221-040E4577B0DE}"/>
                    </a:ext>
                  </a:extLst>
                </p14:cNvPr>
                <p14:cNvContentPartPr/>
                <p14:nvPr/>
              </p14:nvContentPartPr>
              <p14:xfrm>
                <a:off x="8940320" y="4807303"/>
                <a:ext cx="83880" cy="293400"/>
              </p14:xfrm>
            </p:contentPart>
          </mc:Choice>
          <mc:Fallback xmlns="">
            <p:pic>
              <p:nvPicPr>
                <p:cNvPr id="3082" name="Ink 3081">
                  <a:extLst>
                    <a:ext uri="{FF2B5EF4-FFF2-40B4-BE49-F238E27FC236}">
                      <a16:creationId xmlns:a16="http://schemas.microsoft.com/office/drawing/2014/main" id="{AF28D39D-FB94-47E2-9221-040E4577B0D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931680" y="4798303"/>
                  <a:ext cx="1015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083" name="Ink 3082">
                  <a:extLst>
                    <a:ext uri="{FF2B5EF4-FFF2-40B4-BE49-F238E27FC236}">
                      <a16:creationId xmlns:a16="http://schemas.microsoft.com/office/drawing/2014/main" id="{5F07E127-D964-4F9E-9203-E8579F95029B}"/>
                    </a:ext>
                  </a:extLst>
                </p14:cNvPr>
                <p14:cNvContentPartPr/>
                <p14:nvPr/>
              </p14:nvContentPartPr>
              <p14:xfrm>
                <a:off x="9048680" y="4928983"/>
                <a:ext cx="91800" cy="131400"/>
              </p14:xfrm>
            </p:contentPart>
          </mc:Choice>
          <mc:Fallback xmlns="">
            <p:pic>
              <p:nvPicPr>
                <p:cNvPr id="3083" name="Ink 3082">
                  <a:extLst>
                    <a:ext uri="{FF2B5EF4-FFF2-40B4-BE49-F238E27FC236}">
                      <a16:creationId xmlns:a16="http://schemas.microsoft.com/office/drawing/2014/main" id="{5F07E127-D964-4F9E-9203-E8579F95029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039680" y="4920343"/>
                  <a:ext cx="10944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2" name="Group 3101">
            <a:extLst>
              <a:ext uri="{FF2B5EF4-FFF2-40B4-BE49-F238E27FC236}">
                <a16:creationId xmlns:a16="http://schemas.microsoft.com/office/drawing/2014/main" id="{E8725D98-637E-43CD-B035-C7316ECE0598}"/>
              </a:ext>
            </a:extLst>
          </p:cNvPr>
          <p:cNvGrpSpPr/>
          <p:nvPr/>
        </p:nvGrpSpPr>
        <p:grpSpPr>
          <a:xfrm>
            <a:off x="10179240" y="4352623"/>
            <a:ext cx="967320" cy="576000"/>
            <a:chOff x="9368360" y="4352623"/>
            <a:chExt cx="967320" cy="57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8BAAAE2A-B26F-4516-A22C-C1DED316F562}"/>
                    </a:ext>
                  </a:extLst>
                </p14:cNvPr>
                <p14:cNvContentPartPr/>
                <p14:nvPr/>
              </p14:nvContentPartPr>
              <p14:xfrm>
                <a:off x="9368360" y="4697143"/>
                <a:ext cx="144720" cy="23148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8BAAAE2A-B26F-4516-A22C-C1DED316F56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359720" y="4688143"/>
                  <a:ext cx="1623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6B3EDC77-5950-42DB-989D-8079E62BC6CB}"/>
                    </a:ext>
                  </a:extLst>
                </p14:cNvPr>
                <p14:cNvContentPartPr/>
                <p14:nvPr/>
              </p14:nvContentPartPr>
              <p14:xfrm>
                <a:off x="9532160" y="4598863"/>
                <a:ext cx="90360" cy="28260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6B3EDC77-5950-42DB-989D-8079E62BC6C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523160" y="4589863"/>
                  <a:ext cx="1080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4BF72919-5474-4CD4-8632-7B6BED83CBAC}"/>
                    </a:ext>
                  </a:extLst>
                </p14:cNvPr>
                <p14:cNvContentPartPr/>
                <p14:nvPr/>
              </p14:nvContentPartPr>
              <p14:xfrm>
                <a:off x="9596960" y="4539823"/>
                <a:ext cx="97560" cy="27972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4BF72919-5474-4CD4-8632-7B6BED83CBA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587960" y="4530823"/>
                  <a:ext cx="1152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C47F53DE-E6DC-4B29-874F-90CA442A6EFA}"/>
                    </a:ext>
                  </a:extLst>
                </p14:cNvPr>
                <p14:cNvContentPartPr/>
                <p14:nvPr/>
              </p14:nvContentPartPr>
              <p14:xfrm>
                <a:off x="9729440" y="4533703"/>
                <a:ext cx="62280" cy="35100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C47F53DE-E6DC-4B29-874F-90CA442A6EF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720800" y="4525063"/>
                  <a:ext cx="7992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0D6729EF-873D-4869-B5E9-681D5D92DA78}"/>
                    </a:ext>
                  </a:extLst>
                </p14:cNvPr>
                <p14:cNvContentPartPr/>
                <p14:nvPr/>
              </p14:nvContentPartPr>
              <p14:xfrm>
                <a:off x="9882440" y="4567183"/>
                <a:ext cx="73440" cy="35712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0D6729EF-873D-4869-B5E9-681D5D92DA7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873440" y="4558543"/>
                  <a:ext cx="9108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D4BE43AD-045B-425D-8059-51D822740C0B}"/>
                    </a:ext>
                  </a:extLst>
                </p14:cNvPr>
                <p14:cNvContentPartPr/>
                <p14:nvPr/>
              </p14:nvContentPartPr>
              <p14:xfrm>
                <a:off x="9963080" y="4352623"/>
                <a:ext cx="101880" cy="28188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D4BE43AD-045B-425D-8059-51D822740C0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954440" y="4343623"/>
                  <a:ext cx="11952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7769A04A-EA6D-4458-B56D-41EEC84670EE}"/>
                    </a:ext>
                  </a:extLst>
                </p14:cNvPr>
                <p14:cNvContentPartPr/>
                <p14:nvPr/>
              </p14:nvContentPartPr>
              <p14:xfrm>
                <a:off x="10082240" y="4398703"/>
                <a:ext cx="32760" cy="23220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7769A04A-EA6D-4458-B56D-41EEC84670E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073600" y="4390063"/>
                  <a:ext cx="504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F7960B97-2E5F-4092-93A6-78897871CFE0}"/>
                    </a:ext>
                  </a:extLst>
                </p14:cNvPr>
                <p14:cNvContentPartPr/>
                <p14:nvPr/>
              </p14:nvContentPartPr>
              <p14:xfrm>
                <a:off x="10190600" y="4395823"/>
                <a:ext cx="145080" cy="19296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F7960B97-2E5F-4092-93A6-78897871CFE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181960" y="4386823"/>
                  <a:ext cx="16272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087E3B1D-1DB8-47D6-BC6E-CC398951A5DC}"/>
              </a:ext>
            </a:extLst>
          </p:cNvPr>
          <p:cNvGrpSpPr/>
          <p:nvPr/>
        </p:nvGrpSpPr>
        <p:grpSpPr>
          <a:xfrm>
            <a:off x="11319720" y="3977143"/>
            <a:ext cx="872280" cy="402840"/>
            <a:chOff x="10508840" y="3977143"/>
            <a:chExt cx="872280" cy="40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065EFB24-F203-4E1D-8990-77C8C0B42BE5}"/>
                    </a:ext>
                  </a:extLst>
                </p14:cNvPr>
                <p14:cNvContentPartPr/>
                <p14:nvPr/>
              </p14:nvContentPartPr>
              <p14:xfrm>
                <a:off x="10508840" y="4066063"/>
                <a:ext cx="96120" cy="313920"/>
              </p14:xfrm>
            </p:contentPart>
          </mc:Choice>
          <mc:Fallback xmlns=""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065EFB24-F203-4E1D-8990-77C8C0B42BE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499840" y="4057423"/>
                  <a:ext cx="1137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DF6AFA27-472D-4DCA-979D-0874B42C52DE}"/>
                    </a:ext>
                  </a:extLst>
                </p14:cNvPr>
                <p14:cNvContentPartPr/>
                <p14:nvPr/>
              </p14:nvContentPartPr>
              <p14:xfrm>
                <a:off x="10666880" y="4232383"/>
                <a:ext cx="86400" cy="11520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DF6AFA27-472D-4DCA-979D-0874B42C52D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658240" y="4223383"/>
                  <a:ext cx="1040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5488B46A-7479-4D29-BAFC-3F1E33F03C97}"/>
                    </a:ext>
                  </a:extLst>
                </p14:cNvPr>
                <p14:cNvContentPartPr/>
                <p14:nvPr/>
              </p14:nvContentPartPr>
              <p14:xfrm>
                <a:off x="10790360" y="4180543"/>
                <a:ext cx="149040" cy="121320"/>
              </p14:xfrm>
            </p:contentPart>
          </mc:Choice>
          <mc:Fallback xmlns=""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5488B46A-7479-4D29-BAFC-3F1E33F03C9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781360" y="4171543"/>
                  <a:ext cx="166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08DC71A2-7AF9-48ED-AE3F-7CA3A23D8955}"/>
                    </a:ext>
                  </a:extLst>
                </p14:cNvPr>
                <p14:cNvContentPartPr/>
                <p14:nvPr/>
              </p14:nvContentPartPr>
              <p14:xfrm>
                <a:off x="10948760" y="4065703"/>
                <a:ext cx="103680" cy="14076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08DC71A2-7AF9-48ED-AE3F-7CA3A23D895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939760" y="4057063"/>
                  <a:ext cx="1213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33F659E0-7A04-46DE-A226-6A88A979FD44}"/>
                    </a:ext>
                  </a:extLst>
                </p14:cNvPr>
                <p14:cNvContentPartPr/>
                <p14:nvPr/>
              </p14:nvContentPartPr>
              <p14:xfrm>
                <a:off x="11159000" y="3977143"/>
                <a:ext cx="61560" cy="15768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33F659E0-7A04-46DE-A226-6A88A979FD4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150360" y="3968503"/>
                  <a:ext cx="792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FDE6F1AB-23AE-4089-A21F-A61B069C4647}"/>
                    </a:ext>
                  </a:extLst>
                </p14:cNvPr>
                <p14:cNvContentPartPr/>
                <p14:nvPr/>
              </p14:nvContentPartPr>
              <p14:xfrm>
                <a:off x="11242520" y="4006663"/>
                <a:ext cx="138600" cy="33912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FDE6F1AB-23AE-4089-A21F-A61B069C464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233880" y="3997663"/>
                  <a:ext cx="156240" cy="35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2" name="Group 3161">
            <a:extLst>
              <a:ext uri="{FF2B5EF4-FFF2-40B4-BE49-F238E27FC236}">
                <a16:creationId xmlns:a16="http://schemas.microsoft.com/office/drawing/2014/main" id="{160E04E4-4B30-4521-ADDA-DB79BCACCCD2}"/>
              </a:ext>
            </a:extLst>
          </p:cNvPr>
          <p:cNvGrpSpPr/>
          <p:nvPr/>
        </p:nvGrpSpPr>
        <p:grpSpPr>
          <a:xfrm>
            <a:off x="2863320" y="50803"/>
            <a:ext cx="2391840" cy="2224440"/>
            <a:chOff x="1682360" y="529063"/>
            <a:chExt cx="2391840" cy="222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519A986D-FA70-4A50-A870-1BC5081DEE6A}"/>
                    </a:ext>
                  </a:extLst>
                </p14:cNvPr>
                <p14:cNvContentPartPr/>
                <p14:nvPr/>
              </p14:nvContentPartPr>
              <p14:xfrm>
                <a:off x="1682360" y="2314303"/>
                <a:ext cx="342000" cy="29124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519A986D-FA70-4A50-A870-1BC5081DEE6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673360" y="2305303"/>
                  <a:ext cx="3596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84264F39-3C32-49B7-B132-09F831309A4E}"/>
                    </a:ext>
                  </a:extLst>
                </p14:cNvPr>
                <p14:cNvContentPartPr/>
                <p14:nvPr/>
              </p14:nvContentPartPr>
              <p14:xfrm>
                <a:off x="1937960" y="2349943"/>
                <a:ext cx="136800" cy="10224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84264F39-3C32-49B7-B132-09F831309A4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929320" y="2341303"/>
                  <a:ext cx="1544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746EF7CB-CF21-46AE-B6B0-18F556D48024}"/>
                    </a:ext>
                  </a:extLst>
                </p14:cNvPr>
                <p14:cNvContentPartPr/>
                <p14:nvPr/>
              </p14:nvContentPartPr>
              <p14:xfrm>
                <a:off x="2026520" y="2281543"/>
                <a:ext cx="121320" cy="10512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746EF7CB-CF21-46AE-B6B0-18F556D4802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17880" y="2272903"/>
                  <a:ext cx="138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4A666D87-750C-4DD5-B47B-EDE8AD6D9C82}"/>
                    </a:ext>
                  </a:extLst>
                </p14:cNvPr>
                <p14:cNvContentPartPr/>
                <p14:nvPr/>
              </p14:nvContentPartPr>
              <p14:xfrm>
                <a:off x="2126960" y="2115943"/>
                <a:ext cx="71280" cy="11808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4A666D87-750C-4DD5-B47B-EDE8AD6D9C8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117960" y="2107303"/>
                  <a:ext cx="889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8B8F1AA2-C9B3-40F3-B611-5C76E1547A98}"/>
                    </a:ext>
                  </a:extLst>
                </p14:cNvPr>
                <p14:cNvContentPartPr/>
                <p14:nvPr/>
              </p14:nvContentPartPr>
              <p14:xfrm>
                <a:off x="2264480" y="2022343"/>
                <a:ext cx="128160" cy="13608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8B8F1AA2-C9B3-40F3-B611-5C76E1547A9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255480" y="2013343"/>
                  <a:ext cx="1458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AA5A12C1-9684-497D-BF53-8BDAEB6F8E46}"/>
                    </a:ext>
                  </a:extLst>
                </p14:cNvPr>
                <p14:cNvContentPartPr/>
                <p14:nvPr/>
              </p14:nvContentPartPr>
              <p14:xfrm>
                <a:off x="2021480" y="2363983"/>
                <a:ext cx="10440" cy="29160"/>
              </p14:xfrm>
            </p:contentPart>
          </mc:Choice>
          <mc:Fallback xmlns=""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AA5A12C1-9684-497D-BF53-8BDAEB6F8E4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012840" y="2355343"/>
                  <a:ext cx="28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FDD8B064-4E08-41AD-9DF2-8626FEC8535D}"/>
                    </a:ext>
                  </a:extLst>
                </p14:cNvPr>
                <p14:cNvContentPartPr/>
                <p14:nvPr/>
              </p14:nvContentPartPr>
              <p14:xfrm>
                <a:off x="2000600" y="2374783"/>
                <a:ext cx="38880" cy="8640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FDD8B064-4E08-41AD-9DF2-8626FEC8535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991600" y="2366143"/>
                  <a:ext cx="565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690393B7-D1B4-4D92-863C-37BD684BD0E5}"/>
                    </a:ext>
                  </a:extLst>
                </p14:cNvPr>
                <p14:cNvContentPartPr/>
                <p14:nvPr/>
              </p14:nvContentPartPr>
              <p14:xfrm>
                <a:off x="2270600" y="1983103"/>
                <a:ext cx="93960" cy="13284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690393B7-D1B4-4D92-863C-37BD684BD0E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261600" y="1974103"/>
                  <a:ext cx="1116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00D622CD-C4CA-4B02-A8B0-8D8CA012A4B0}"/>
                    </a:ext>
                  </a:extLst>
                </p14:cNvPr>
                <p14:cNvContentPartPr/>
                <p14:nvPr/>
              </p14:nvContentPartPr>
              <p14:xfrm>
                <a:off x="2357720" y="1863943"/>
                <a:ext cx="146520" cy="20628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00D622CD-C4CA-4B02-A8B0-8D8CA012A4B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348720" y="1854943"/>
                  <a:ext cx="1641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869EEDE6-5C64-4880-9EA6-53AB5B545FDF}"/>
                    </a:ext>
                  </a:extLst>
                </p14:cNvPr>
                <p14:cNvContentPartPr/>
                <p14:nvPr/>
              </p14:nvContentPartPr>
              <p14:xfrm>
                <a:off x="2685320" y="1402423"/>
                <a:ext cx="141840" cy="31068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869EEDE6-5C64-4880-9EA6-53AB5B545FD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676680" y="1393783"/>
                  <a:ext cx="1594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791DC9FC-3E27-402D-A2E1-8D88DA67C915}"/>
                    </a:ext>
                  </a:extLst>
                </p14:cNvPr>
                <p14:cNvContentPartPr/>
                <p14:nvPr/>
              </p14:nvContentPartPr>
              <p14:xfrm>
                <a:off x="2787560" y="1340143"/>
                <a:ext cx="120600" cy="12384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791DC9FC-3E27-402D-A2E1-8D88DA67C91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778920" y="1331143"/>
                  <a:ext cx="138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2831454C-2C38-4865-A29F-2DA318737409}"/>
                    </a:ext>
                  </a:extLst>
                </p14:cNvPr>
                <p14:cNvContentPartPr/>
                <p14:nvPr/>
              </p14:nvContentPartPr>
              <p14:xfrm>
                <a:off x="2883320" y="1254823"/>
                <a:ext cx="67680" cy="11700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2831454C-2C38-4865-A29F-2DA31873740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874680" y="1246183"/>
                  <a:ext cx="853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E9ADAB9B-98DF-4F39-908F-03985AAFD7F3}"/>
                    </a:ext>
                  </a:extLst>
                </p14:cNvPr>
                <p14:cNvContentPartPr/>
                <p14:nvPr/>
              </p14:nvContentPartPr>
              <p14:xfrm>
                <a:off x="2948120" y="933343"/>
                <a:ext cx="235440" cy="30060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E9ADAB9B-98DF-4F39-908F-03985AAFD7F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939120" y="924703"/>
                  <a:ext cx="2530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8384F37C-BBFF-4DC0-B252-51A32A4C2312}"/>
                    </a:ext>
                  </a:extLst>
                </p14:cNvPr>
                <p14:cNvContentPartPr/>
                <p14:nvPr/>
              </p14:nvContentPartPr>
              <p14:xfrm>
                <a:off x="3148640" y="871063"/>
                <a:ext cx="269280" cy="18216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8384F37C-BBFF-4DC0-B252-51A32A4C231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140000" y="862423"/>
                  <a:ext cx="2869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86618B68-C2C1-4810-B661-DD053D0EF028}"/>
                    </a:ext>
                  </a:extLst>
                </p14:cNvPr>
                <p14:cNvContentPartPr/>
                <p14:nvPr/>
              </p14:nvContentPartPr>
              <p14:xfrm>
                <a:off x="3372920" y="648223"/>
                <a:ext cx="127080" cy="19296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86618B68-C2C1-4810-B661-DD053D0EF02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364280" y="639223"/>
                  <a:ext cx="1447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4DD13549-2E80-4F66-8587-F1F9384C56F6}"/>
                    </a:ext>
                  </a:extLst>
                </p14:cNvPr>
                <p14:cNvContentPartPr/>
                <p14:nvPr/>
              </p14:nvContentPartPr>
              <p14:xfrm>
                <a:off x="3359600" y="720583"/>
                <a:ext cx="146880" cy="2844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4DD13549-2E80-4F66-8587-F1F9384C56F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350600" y="711583"/>
                  <a:ext cx="1645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7D693DF8-152B-460D-A2B3-10538B8E91DA}"/>
                    </a:ext>
                  </a:extLst>
                </p14:cNvPr>
                <p14:cNvContentPartPr/>
                <p14:nvPr/>
              </p14:nvContentPartPr>
              <p14:xfrm>
                <a:off x="3574520" y="688543"/>
                <a:ext cx="54720" cy="10224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7D693DF8-152B-460D-A2B3-10538B8E91D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565520" y="679903"/>
                  <a:ext cx="72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16B6F644-A0F3-4A82-A56E-5573C6D68A09}"/>
                    </a:ext>
                  </a:extLst>
                </p14:cNvPr>
                <p14:cNvContentPartPr/>
                <p14:nvPr/>
              </p14:nvContentPartPr>
              <p14:xfrm>
                <a:off x="3678920" y="529063"/>
                <a:ext cx="54000" cy="18180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16B6F644-A0F3-4A82-A56E-5573C6D68A0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670280" y="520423"/>
                  <a:ext cx="716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D3FD1BA5-FF43-4B2D-99C9-31F63C8AFF3A}"/>
                    </a:ext>
                  </a:extLst>
                </p14:cNvPr>
                <p14:cNvContentPartPr/>
                <p14:nvPr/>
              </p14:nvContentPartPr>
              <p14:xfrm>
                <a:off x="2278880" y="2584663"/>
                <a:ext cx="171720" cy="16884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D3FD1BA5-FF43-4B2D-99C9-31F63C8AFF3A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269880" y="2575663"/>
                  <a:ext cx="1893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1FB5DE7C-2DF3-4844-A543-20B8399237C5}"/>
                    </a:ext>
                  </a:extLst>
                </p14:cNvPr>
                <p14:cNvContentPartPr/>
                <p14:nvPr/>
              </p14:nvContentPartPr>
              <p14:xfrm>
                <a:off x="2499200" y="2468743"/>
                <a:ext cx="74160" cy="155880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1FB5DE7C-2DF3-4844-A543-20B8399237C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490200" y="2459743"/>
                  <a:ext cx="91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8049846D-212A-48E7-BF2D-E5A3A6B954AA}"/>
                    </a:ext>
                  </a:extLst>
                </p14:cNvPr>
                <p14:cNvContentPartPr/>
                <p14:nvPr/>
              </p14:nvContentPartPr>
              <p14:xfrm>
                <a:off x="2461040" y="2374783"/>
                <a:ext cx="47880" cy="3024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8049846D-212A-48E7-BF2D-E5A3A6B954A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452400" y="2366143"/>
                  <a:ext cx="65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930E581B-27E7-4626-AFE7-A8839C8D20FE}"/>
                    </a:ext>
                  </a:extLst>
                </p14:cNvPr>
                <p14:cNvContentPartPr/>
                <p14:nvPr/>
              </p14:nvContentPartPr>
              <p14:xfrm>
                <a:off x="2512880" y="2317903"/>
                <a:ext cx="111600" cy="167760"/>
              </p14:xfrm>
            </p:contentPart>
          </mc:Choice>
          <mc:Fallback xmlns=""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930E581B-27E7-4626-AFE7-A8839C8D20F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503880" y="2308903"/>
                  <a:ext cx="1292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E9FCCC87-3833-4C8A-8BC9-A4DAF9725E1D}"/>
                    </a:ext>
                  </a:extLst>
                </p14:cNvPr>
                <p14:cNvContentPartPr/>
                <p14:nvPr/>
              </p14:nvContentPartPr>
              <p14:xfrm>
                <a:off x="2603600" y="2183263"/>
                <a:ext cx="199080" cy="23220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E9FCCC87-3833-4C8A-8BC9-A4DAF9725E1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594600" y="2174623"/>
                  <a:ext cx="21672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ECB7E948-237E-40BA-958A-36C3E0F22E52}"/>
                    </a:ext>
                  </a:extLst>
                </p14:cNvPr>
                <p14:cNvContentPartPr/>
                <p14:nvPr/>
              </p14:nvContentPartPr>
              <p14:xfrm>
                <a:off x="3020840" y="1943143"/>
                <a:ext cx="74160" cy="256680"/>
              </p14:xfrm>
            </p:contentPart>
          </mc:Choice>
          <mc:Fallback xmlns=""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ECB7E948-237E-40BA-958A-36C3E0F22E5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012200" y="1934143"/>
                  <a:ext cx="918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90EABEFB-0B26-4E7B-BECF-0AD7B8BD3599}"/>
                    </a:ext>
                  </a:extLst>
                </p14:cNvPr>
                <p14:cNvContentPartPr/>
                <p14:nvPr/>
              </p14:nvContentPartPr>
              <p14:xfrm>
                <a:off x="3095360" y="1749103"/>
                <a:ext cx="50040" cy="261000"/>
              </p14:xfrm>
            </p:contentPart>
          </mc:Choice>
          <mc:Fallback xmlns=""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90EABEFB-0B26-4E7B-BECF-0AD7B8BD359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086360" y="1740463"/>
                  <a:ext cx="676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C8BE2AA6-6DFF-4DA4-BFE8-95A7A33D7722}"/>
                    </a:ext>
                  </a:extLst>
                </p14:cNvPr>
                <p14:cNvContentPartPr/>
                <p14:nvPr/>
              </p14:nvContentPartPr>
              <p14:xfrm>
                <a:off x="3220280" y="1838023"/>
                <a:ext cx="70200" cy="66960"/>
              </p14:xfrm>
            </p:contentPart>
          </mc:Choice>
          <mc:Fallback xmlns=""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C8BE2AA6-6DFF-4DA4-BFE8-95A7A33D772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211280" y="1829023"/>
                  <a:ext cx="878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E077B76C-31FC-42E6-9066-86B3D6DFE4E1}"/>
                    </a:ext>
                  </a:extLst>
                </p14:cNvPr>
                <p14:cNvContentPartPr/>
                <p14:nvPr/>
              </p14:nvContentPartPr>
              <p14:xfrm>
                <a:off x="3348080" y="1616623"/>
                <a:ext cx="89280" cy="86760"/>
              </p14:xfrm>
            </p:contentPart>
          </mc:Choice>
          <mc:Fallback xmlns=""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E077B76C-31FC-42E6-9066-86B3D6DFE4E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339440" y="1607623"/>
                  <a:ext cx="106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02D2125A-3209-4A5C-A17C-8F0590867C07}"/>
                    </a:ext>
                  </a:extLst>
                </p14:cNvPr>
                <p14:cNvContentPartPr/>
                <p14:nvPr/>
              </p14:nvContentPartPr>
              <p14:xfrm>
                <a:off x="3415760" y="1338343"/>
                <a:ext cx="208800" cy="25560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02D2125A-3209-4A5C-A17C-8F0590867C0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407120" y="1329703"/>
                  <a:ext cx="2264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28507A3D-3B08-4FD6-A40D-7E3266361299}"/>
                    </a:ext>
                  </a:extLst>
                </p14:cNvPr>
                <p14:cNvContentPartPr/>
                <p14:nvPr/>
              </p14:nvContentPartPr>
              <p14:xfrm>
                <a:off x="3602960" y="1426183"/>
                <a:ext cx="75960" cy="118440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28507A3D-3B08-4FD6-A40D-7E326636129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593960" y="1417183"/>
                  <a:ext cx="936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3CB4A503-D70E-49D1-BE65-F553F4074DA1}"/>
                    </a:ext>
                  </a:extLst>
                </p14:cNvPr>
                <p14:cNvContentPartPr/>
                <p14:nvPr/>
              </p14:nvContentPartPr>
              <p14:xfrm>
                <a:off x="3653720" y="1188583"/>
                <a:ext cx="108000" cy="268560"/>
              </p14:xfrm>
            </p:contentPart>
          </mc:Choice>
          <mc:Fallback xmlns=""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3CB4A503-D70E-49D1-BE65-F553F4074DA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645080" y="1179583"/>
                  <a:ext cx="1256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D940FF7B-2CE4-45BD-A7CF-6930A4135FA0}"/>
                    </a:ext>
                  </a:extLst>
                </p14:cNvPr>
                <p14:cNvContentPartPr/>
                <p14:nvPr/>
              </p14:nvContentPartPr>
              <p14:xfrm>
                <a:off x="3772160" y="1287583"/>
                <a:ext cx="85680" cy="120960"/>
              </p14:xfrm>
            </p:contentPart>
          </mc:Choice>
          <mc:Fallback xmlns=""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D940FF7B-2CE4-45BD-A7CF-6930A4135FA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763520" y="1278583"/>
                  <a:ext cx="103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B978C4FD-6F16-4138-B01A-610A2C2B88DA}"/>
                    </a:ext>
                  </a:extLst>
                </p14:cNvPr>
                <p14:cNvContentPartPr/>
                <p14:nvPr/>
              </p14:nvContentPartPr>
              <p14:xfrm>
                <a:off x="3924800" y="1122343"/>
                <a:ext cx="149400" cy="244080"/>
              </p14:xfrm>
            </p:contentPart>
          </mc:Choice>
          <mc:Fallback xmlns=""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B978C4FD-6F16-4138-B01A-610A2C2B88DA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916160" y="1113343"/>
                  <a:ext cx="167040" cy="26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F1BF23F-46D9-1A06-F0B9-6184AE244763}"/>
              </a:ext>
            </a:extLst>
          </p:cNvPr>
          <p:cNvGrpSpPr/>
          <p:nvPr/>
        </p:nvGrpSpPr>
        <p:grpSpPr>
          <a:xfrm>
            <a:off x="3010300" y="2208630"/>
            <a:ext cx="520560" cy="719640"/>
            <a:chOff x="3010300" y="2208630"/>
            <a:chExt cx="520560" cy="71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E29AED6-25EC-94E5-8FA2-6DA6D7955C3A}"/>
                    </a:ext>
                  </a:extLst>
                </p14:cNvPr>
                <p14:cNvContentPartPr/>
                <p14:nvPr/>
              </p14:nvContentPartPr>
              <p14:xfrm>
                <a:off x="3084820" y="2208630"/>
                <a:ext cx="369720" cy="402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E29AED6-25EC-94E5-8FA2-6DA6D7955C3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076180" y="2199990"/>
                  <a:ext cx="3873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01EE293-50C9-6430-6EF4-17C6ACDA9198}"/>
                    </a:ext>
                  </a:extLst>
                </p14:cNvPr>
                <p14:cNvContentPartPr/>
                <p14:nvPr/>
              </p14:nvContentPartPr>
              <p14:xfrm>
                <a:off x="3010300" y="2504550"/>
                <a:ext cx="144000" cy="1670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01EE293-50C9-6430-6EF4-17C6ACDA919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001300" y="2495910"/>
                  <a:ext cx="161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0DE24E5-C1B9-4875-19E7-77AEC42B4162}"/>
                    </a:ext>
                  </a:extLst>
                </p14:cNvPr>
                <p14:cNvContentPartPr/>
                <p14:nvPr/>
              </p14:nvContentPartPr>
              <p14:xfrm>
                <a:off x="3139540" y="2257230"/>
                <a:ext cx="391320" cy="616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0DE24E5-C1B9-4875-19E7-77AEC42B416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130900" y="2248590"/>
                  <a:ext cx="40896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D4FF489-BE8B-FC93-29DB-940135ECE85A}"/>
                    </a:ext>
                  </a:extLst>
                </p14:cNvPr>
                <p14:cNvContentPartPr/>
                <p14:nvPr/>
              </p14:nvContentPartPr>
              <p14:xfrm>
                <a:off x="3140260" y="2710470"/>
                <a:ext cx="109440" cy="217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D4FF489-BE8B-FC93-29DB-940135ECE85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131620" y="2701470"/>
                  <a:ext cx="127080" cy="235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844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9478CA8-0026-6EF9-646E-88B7593A7B4C}"/>
              </a:ext>
            </a:extLst>
          </p:cNvPr>
          <p:cNvGrpSpPr/>
          <p:nvPr/>
        </p:nvGrpSpPr>
        <p:grpSpPr>
          <a:xfrm>
            <a:off x="3802584" y="0"/>
            <a:ext cx="5850279" cy="6860202"/>
            <a:chOff x="1714042" y="0"/>
            <a:chExt cx="6630316" cy="7774896"/>
          </a:xfrm>
        </p:grpSpPr>
        <p:pic>
          <p:nvPicPr>
            <p:cNvPr id="3" name="Picture 2" descr="A picture containing plant, indoor, flower, porcelain&#10;&#10;Description automatically generated">
              <a:extLst>
                <a:ext uri="{FF2B5EF4-FFF2-40B4-BE49-F238E27FC236}">
                  <a16:creationId xmlns:a16="http://schemas.microsoft.com/office/drawing/2014/main" id="{A7B5307C-8A19-32D9-4AA2-86CE9EB18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4042" y="0"/>
              <a:ext cx="6630316" cy="777489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DE4800-071B-6668-47AE-E0219B1AA391}"/>
                </a:ext>
              </a:extLst>
            </p:cNvPr>
            <p:cNvSpPr/>
            <p:nvPr/>
          </p:nvSpPr>
          <p:spPr>
            <a:xfrm>
              <a:off x="6976800" y="6228000"/>
              <a:ext cx="1367558" cy="1544400"/>
            </a:xfrm>
            <a:prstGeom prst="rect">
              <a:avLst/>
            </a:prstGeom>
            <a:solidFill>
              <a:srgbClr val="D9D9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pic>
        <p:nvPicPr>
          <p:cNvPr id="7" name="Picture 6" descr="A close-up of a leaf&#10;&#10;Description automatically generated with medium confidence">
            <a:extLst>
              <a:ext uri="{FF2B5EF4-FFF2-40B4-BE49-F238E27FC236}">
                <a16:creationId xmlns:a16="http://schemas.microsoft.com/office/drawing/2014/main" id="{ECAD3A1D-B393-4C75-18D8-F26E56A7D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471" y="3764661"/>
            <a:ext cx="3130609" cy="30933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536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1089931" y="1267669"/>
            <a:ext cx="5444388" cy="4525963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Forb 1 to 2 feet tall</a:t>
            </a:r>
          </a:p>
          <a:p>
            <a:pPr marL="285750" lvl="1"/>
            <a:r>
              <a:rPr lang="en-US" sz="2600" dirty="0"/>
              <a:t>Mostly basal leaves</a:t>
            </a:r>
          </a:p>
          <a:p>
            <a:pPr marL="285750" lvl="1"/>
            <a:r>
              <a:rPr lang="en-US" sz="2600" dirty="0"/>
              <a:t>Leaves palmately compound</a:t>
            </a: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2114" y="1603378"/>
            <a:ext cx="2995468" cy="496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0182" y="1435269"/>
            <a:ext cx="3066893" cy="52789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069" y="2952302"/>
            <a:ext cx="2365030" cy="2784550"/>
          </a:xfrm>
          <a:prstGeom prst="ellipse">
            <a:avLst/>
          </a:prstGeom>
          <a:ln>
            <a:solidFill>
              <a:schemeClr val="tx2"/>
            </a:solidFill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725CBFB-CD77-4C19-8C32-391BBFCB6228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Lupinus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 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caudatus</a:t>
            </a:r>
            <a:endParaRPr lang="en-US" i="1" dirty="0" err="1">
              <a:solidFill>
                <a:schemeClr val="accent5">
                  <a:lumMod val="75000"/>
                </a:schemeClr>
              </a:solidFill>
              <a:ea typeface="PMingLiU-ExtB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BAF536A-A3A3-475A-AD7C-E40E12500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FABACEAE</a:t>
            </a:r>
            <a:endParaRPr lang="en-US" dirty="0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FE39A17B-8DEE-404D-B0BE-D7CCC61B3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76225"/>
            <a:ext cx="518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Tailcup Lupine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659206-2CDD-451F-A2B8-6F16C72EB69D}"/>
              </a:ext>
            </a:extLst>
          </p:cNvPr>
          <p:cNvSpPr txBox="1"/>
          <p:nvPr/>
        </p:nvSpPr>
        <p:spPr>
          <a:xfrm>
            <a:off x="5742114" y="6267765"/>
            <a:ext cx="79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J. Peterson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B76D8-1D2F-4BB7-9EC8-E06E3194C5E4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32C83FC9-D57F-4D2F-B1D9-F771606EBA9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83" y="2698070"/>
            <a:ext cx="2807036" cy="40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0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29445"/>
            <a:ext cx="8517197" cy="1805206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Inflorescence is a raceme</a:t>
            </a:r>
          </a:p>
          <a:p>
            <a:pPr marL="285750" lvl="1"/>
            <a:r>
              <a:rPr lang="en-US" sz="2600" dirty="0"/>
              <a:t>Irregular blue flowers – white or yellow centers</a:t>
            </a:r>
          </a:p>
          <a:p>
            <a:pPr marL="285750" lvl="1"/>
            <a:r>
              <a:rPr lang="en-US" sz="2600" dirty="0"/>
              <a:t>Swelling at base = tail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31243" y="2586126"/>
            <a:ext cx="3678756" cy="4174658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E9667CB-E2B1-4B80-8126-2D0752EA65CB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Lupinus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 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caudatus</a:t>
            </a:r>
            <a:endParaRPr lang="en-US" i="1" dirty="0" err="1">
              <a:solidFill>
                <a:schemeClr val="accent5">
                  <a:lumMod val="75000"/>
                </a:schemeClr>
              </a:solidFill>
              <a:ea typeface="PMingLiU-ExtB"/>
              <a:cs typeface="+mn-cs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FF448D0-875D-48F2-B7F6-0B0DBD58F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FABACEAE</a:t>
            </a:r>
            <a:endParaRPr lang="en-US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D1E4F06-B95C-4F52-876F-CBF322D2E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76225"/>
            <a:ext cx="518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Tailcup Lupine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521F4-F84A-4A6C-9FA4-14AEE8E3E165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C29D2C-CE65-4769-A168-6437D3082100}"/>
              </a:ext>
            </a:extLst>
          </p:cNvPr>
          <p:cNvGrpSpPr/>
          <p:nvPr/>
        </p:nvGrpSpPr>
        <p:grpSpPr>
          <a:xfrm>
            <a:off x="9067800" y="1440245"/>
            <a:ext cx="3060295" cy="5320539"/>
            <a:chOff x="9258299" y="1466377"/>
            <a:chExt cx="2779880" cy="5115398"/>
          </a:xfrm>
        </p:grpSpPr>
        <p:pic>
          <p:nvPicPr>
            <p:cNvPr id="3" name="Picture 2" descr="A close up of a flower&#10;&#10;Description automatically generated">
              <a:extLst>
                <a:ext uri="{FF2B5EF4-FFF2-40B4-BE49-F238E27FC236}">
                  <a16:creationId xmlns:a16="http://schemas.microsoft.com/office/drawing/2014/main" id="{1FF03395-A4D2-4BC6-A3AE-336DF700A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58299" y="1466377"/>
              <a:ext cx="2743201" cy="510507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00BC618-9578-443E-8C02-61E0AFFA0A94}"/>
                </a:ext>
              </a:extLst>
            </p:cNvPr>
            <p:cNvSpPr txBox="1"/>
            <p:nvPr/>
          </p:nvSpPr>
          <p:spPr>
            <a:xfrm>
              <a:off x="11233150" y="6350943"/>
              <a:ext cx="80502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N. Stuart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82102E-EDF8-4829-8168-FC8954ADDA32}"/>
              </a:ext>
            </a:extLst>
          </p:cNvPr>
          <p:cNvGrpSpPr/>
          <p:nvPr/>
        </p:nvGrpSpPr>
        <p:grpSpPr>
          <a:xfrm>
            <a:off x="3962399" y="2589621"/>
            <a:ext cx="4812068" cy="4111089"/>
            <a:chOff x="3834599" y="2470686"/>
            <a:chExt cx="4812068" cy="4111089"/>
          </a:xfrm>
        </p:grpSpPr>
        <p:pic>
          <p:nvPicPr>
            <p:cNvPr id="22" name="Picture 21" descr="A close up of a flower&#10;&#10;Description automatically generated">
              <a:extLst>
                <a:ext uri="{FF2B5EF4-FFF2-40B4-BE49-F238E27FC236}">
                  <a16:creationId xmlns:a16="http://schemas.microsoft.com/office/drawing/2014/main" id="{93C1500D-8207-4010-98D1-8E05EF9975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34599" y="2470686"/>
              <a:ext cx="4812068" cy="410077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1D2340-F55E-4BC5-BA89-B08E99656661}"/>
                </a:ext>
              </a:extLst>
            </p:cNvPr>
            <p:cNvSpPr txBox="1"/>
            <p:nvPr/>
          </p:nvSpPr>
          <p:spPr>
            <a:xfrm>
              <a:off x="7721414" y="6350943"/>
              <a:ext cx="9252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Kirstin Olmon</a:t>
              </a:r>
            </a:p>
          </p:txBody>
        </p: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5079E3-E2DD-7621-F8F1-5C034F64EC98}"/>
              </a:ext>
            </a:extLst>
          </p:cNvPr>
          <p:cNvCxnSpPr>
            <a:cxnSpLocks/>
          </p:cNvCxnSpPr>
          <p:nvPr/>
        </p:nvCxnSpPr>
        <p:spPr>
          <a:xfrm flipH="1">
            <a:off x="2680316" y="2438400"/>
            <a:ext cx="1358284" cy="2362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76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9478CA8-0026-6EF9-646E-88B7593A7B4C}"/>
              </a:ext>
            </a:extLst>
          </p:cNvPr>
          <p:cNvGrpSpPr/>
          <p:nvPr/>
        </p:nvGrpSpPr>
        <p:grpSpPr>
          <a:xfrm>
            <a:off x="3802584" y="0"/>
            <a:ext cx="5850279" cy="6860202"/>
            <a:chOff x="1714042" y="0"/>
            <a:chExt cx="6630316" cy="7774896"/>
          </a:xfrm>
        </p:grpSpPr>
        <p:pic>
          <p:nvPicPr>
            <p:cNvPr id="3" name="Picture 2" descr="A picture containing plant, indoor, flower, porcelain&#10;&#10;Description automatically generated">
              <a:extLst>
                <a:ext uri="{FF2B5EF4-FFF2-40B4-BE49-F238E27FC236}">
                  <a16:creationId xmlns:a16="http://schemas.microsoft.com/office/drawing/2014/main" id="{A7B5307C-8A19-32D9-4AA2-86CE9EB18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4042" y="0"/>
              <a:ext cx="6630316" cy="777489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DE4800-071B-6668-47AE-E0219B1AA391}"/>
                </a:ext>
              </a:extLst>
            </p:cNvPr>
            <p:cNvSpPr/>
            <p:nvPr/>
          </p:nvSpPr>
          <p:spPr>
            <a:xfrm>
              <a:off x="6976800" y="6228000"/>
              <a:ext cx="1367558" cy="1544400"/>
            </a:xfrm>
            <a:prstGeom prst="rect">
              <a:avLst/>
            </a:prstGeom>
            <a:solidFill>
              <a:srgbClr val="D9D9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pic>
        <p:nvPicPr>
          <p:cNvPr id="7" name="Picture 6" descr="A close-up of a leaf&#10;&#10;Description automatically generated with medium confidence">
            <a:extLst>
              <a:ext uri="{FF2B5EF4-FFF2-40B4-BE49-F238E27FC236}">
                <a16:creationId xmlns:a16="http://schemas.microsoft.com/office/drawing/2014/main" id="{ECAD3A1D-B393-4C75-18D8-F26E56A7D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471" y="3764661"/>
            <a:ext cx="3130609" cy="30933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F0A80D2-C3DB-9C16-F97A-B85D69114D47}"/>
              </a:ext>
            </a:extLst>
          </p:cNvPr>
          <p:cNvGrpSpPr/>
          <p:nvPr/>
        </p:nvGrpSpPr>
        <p:grpSpPr>
          <a:xfrm>
            <a:off x="460780" y="3461430"/>
            <a:ext cx="2193480" cy="1799280"/>
            <a:chOff x="460780" y="3461430"/>
            <a:chExt cx="2193480" cy="179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1022A8A-7A0F-0F2F-3636-ECAC8928436E}"/>
                    </a:ext>
                  </a:extLst>
                </p14:cNvPr>
                <p14:cNvContentPartPr/>
                <p14:nvPr/>
              </p14:nvContentPartPr>
              <p14:xfrm>
                <a:off x="460780" y="4393830"/>
                <a:ext cx="187560" cy="7340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1022A8A-7A0F-0F2F-3636-ECAC8928436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52140" y="4385190"/>
                  <a:ext cx="205200" cy="7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B438CA3-18AE-888A-8B3F-5B6311B8E940}"/>
                    </a:ext>
                  </a:extLst>
                </p14:cNvPr>
                <p14:cNvContentPartPr/>
                <p14:nvPr/>
              </p14:nvContentPartPr>
              <p14:xfrm>
                <a:off x="762460" y="4533510"/>
                <a:ext cx="125280" cy="194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B438CA3-18AE-888A-8B3F-5B6311B8E9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53820" y="4524870"/>
                  <a:ext cx="1429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728B244-9517-CF71-4BE9-C6DE6358DF12}"/>
                    </a:ext>
                  </a:extLst>
                </p14:cNvPr>
                <p14:cNvContentPartPr/>
                <p14:nvPr/>
              </p14:nvContentPartPr>
              <p14:xfrm>
                <a:off x="834820" y="4118790"/>
                <a:ext cx="225360" cy="420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728B244-9517-CF71-4BE9-C6DE6358DF1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6180" y="4110150"/>
                  <a:ext cx="24300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85EA097-C2A1-CEEE-ADCB-7EB672FFCA28}"/>
                    </a:ext>
                  </a:extLst>
                </p14:cNvPr>
                <p14:cNvContentPartPr/>
                <p14:nvPr/>
              </p14:nvContentPartPr>
              <p14:xfrm>
                <a:off x="1068820" y="4196910"/>
                <a:ext cx="176040" cy="177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85EA097-C2A1-CEEE-ADCB-7EB672FFCA2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60180" y="4188270"/>
                  <a:ext cx="1936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F091C89-C71F-3162-656A-0A8B2D7C62D1}"/>
                    </a:ext>
                  </a:extLst>
                </p14:cNvPr>
                <p14:cNvContentPartPr/>
                <p14:nvPr/>
              </p14:nvContentPartPr>
              <p14:xfrm>
                <a:off x="1287340" y="4083510"/>
                <a:ext cx="90720" cy="109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F091C89-C71F-3162-656A-0A8B2D7C62D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78700" y="4074870"/>
                  <a:ext cx="1083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BCDE83F-E24F-C287-EA00-AD6F5138D531}"/>
                    </a:ext>
                  </a:extLst>
                </p14:cNvPr>
                <p14:cNvContentPartPr/>
                <p14:nvPr/>
              </p14:nvContentPartPr>
              <p14:xfrm>
                <a:off x="1349980" y="3801630"/>
                <a:ext cx="158040" cy="251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BCDE83F-E24F-C287-EA00-AD6F5138D53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341340" y="3792630"/>
                  <a:ext cx="1756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C89691E-4A20-0B4C-E22C-6A56DBD54163}"/>
                    </a:ext>
                  </a:extLst>
                </p14:cNvPr>
                <p14:cNvContentPartPr/>
                <p14:nvPr/>
              </p14:nvContentPartPr>
              <p14:xfrm>
                <a:off x="1276540" y="3807030"/>
                <a:ext cx="116280" cy="22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C89691E-4A20-0B4C-E22C-6A56DBD5416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67540" y="3798390"/>
                  <a:ext cx="133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A8689DB-AEB4-AB71-8738-FA399DB7291E}"/>
                    </a:ext>
                  </a:extLst>
                </p14:cNvPr>
                <p14:cNvContentPartPr/>
                <p14:nvPr/>
              </p14:nvContentPartPr>
              <p14:xfrm>
                <a:off x="1508380" y="3744390"/>
                <a:ext cx="136800" cy="134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A8689DB-AEB4-AB71-8738-FA399DB7291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99740" y="3735750"/>
                  <a:ext cx="154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C1B795F-59EA-DBFB-BEFF-2609855393C2}"/>
                    </a:ext>
                  </a:extLst>
                </p14:cNvPr>
                <p14:cNvContentPartPr/>
                <p14:nvPr/>
              </p14:nvContentPartPr>
              <p14:xfrm>
                <a:off x="1585420" y="3461430"/>
                <a:ext cx="178200" cy="345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C1B795F-59EA-DBFB-BEFF-2609855393C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76420" y="3452790"/>
                  <a:ext cx="1958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476BF89-A8C9-B8CC-D254-A380F86E13BE}"/>
                    </a:ext>
                  </a:extLst>
                </p14:cNvPr>
                <p14:cNvContentPartPr/>
                <p14:nvPr/>
              </p14:nvContentPartPr>
              <p14:xfrm>
                <a:off x="1750660" y="3525870"/>
                <a:ext cx="318240" cy="248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476BF89-A8C9-B8CC-D254-A380F86E13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41660" y="3516870"/>
                  <a:ext cx="3358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69C719E-7B92-CDBF-7B78-20078619C752}"/>
                    </a:ext>
                  </a:extLst>
                </p14:cNvPr>
                <p14:cNvContentPartPr/>
                <p14:nvPr/>
              </p14:nvContentPartPr>
              <p14:xfrm>
                <a:off x="876580" y="5009430"/>
                <a:ext cx="184320" cy="251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69C719E-7B92-CDBF-7B78-20078619C75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7940" y="5000790"/>
                  <a:ext cx="2019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D8C5285-217D-FD71-D0A9-7321151729B8}"/>
                    </a:ext>
                  </a:extLst>
                </p14:cNvPr>
                <p14:cNvContentPartPr/>
                <p14:nvPr/>
              </p14:nvContentPartPr>
              <p14:xfrm>
                <a:off x="1068820" y="4982790"/>
                <a:ext cx="84600" cy="168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D8C5285-217D-FD71-D0A9-7321151729B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0180" y="4973790"/>
                  <a:ext cx="1022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F7A5C9F-589C-C48E-DF95-DA13C12D6ADC}"/>
                    </a:ext>
                  </a:extLst>
                </p14:cNvPr>
                <p14:cNvContentPartPr/>
                <p14:nvPr/>
              </p14:nvContentPartPr>
              <p14:xfrm>
                <a:off x="1191220" y="4745190"/>
                <a:ext cx="183240" cy="230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F7A5C9F-589C-C48E-DF95-DA13C12D6AD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2580" y="4736190"/>
                  <a:ext cx="2008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641BE7E-9E65-77C3-8B13-76A120F903C7}"/>
                    </a:ext>
                  </a:extLst>
                </p14:cNvPr>
                <p14:cNvContentPartPr/>
                <p14:nvPr/>
              </p14:nvContentPartPr>
              <p14:xfrm>
                <a:off x="1362940" y="4455390"/>
                <a:ext cx="174600" cy="375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641BE7E-9E65-77C3-8B13-76A120F903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354300" y="4446750"/>
                  <a:ext cx="1922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35179BA-EF9A-7A5B-EDEA-BAEB0D929ACA}"/>
                    </a:ext>
                  </a:extLst>
                </p14:cNvPr>
                <p14:cNvContentPartPr/>
                <p14:nvPr/>
              </p14:nvContentPartPr>
              <p14:xfrm>
                <a:off x="1520620" y="4325430"/>
                <a:ext cx="162720" cy="172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35179BA-EF9A-7A5B-EDEA-BAEB0D929AC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511980" y="4316790"/>
                  <a:ext cx="1803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D36E007-8D3A-37D8-CF34-7D0FF2144711}"/>
                    </a:ext>
                  </a:extLst>
                </p14:cNvPr>
                <p14:cNvContentPartPr/>
                <p14:nvPr/>
              </p14:nvContentPartPr>
              <p14:xfrm>
                <a:off x="1686940" y="4191150"/>
                <a:ext cx="113040" cy="1584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D36E007-8D3A-37D8-CF34-7D0FF214471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77940" y="4182150"/>
                  <a:ext cx="1306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C7BA312-8124-5ED8-0C8E-08D6501796A7}"/>
                    </a:ext>
                  </a:extLst>
                </p14:cNvPr>
                <p14:cNvContentPartPr/>
                <p14:nvPr/>
              </p14:nvContentPartPr>
              <p14:xfrm>
                <a:off x="1845700" y="4052190"/>
                <a:ext cx="121320" cy="133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C7BA312-8124-5ED8-0C8E-08D6501796A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36700" y="4043550"/>
                  <a:ext cx="1389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3C4742A-3813-8A26-736F-3C10CC8EDD8C}"/>
                    </a:ext>
                  </a:extLst>
                </p14:cNvPr>
                <p14:cNvContentPartPr/>
                <p14:nvPr/>
              </p14:nvContentPartPr>
              <p14:xfrm>
                <a:off x="1978180" y="3672750"/>
                <a:ext cx="162720" cy="339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3C4742A-3813-8A26-736F-3C10CC8EDD8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69540" y="3664110"/>
                  <a:ext cx="1803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3026FDF-D719-B73E-8451-FC1A5B46BE62}"/>
                    </a:ext>
                  </a:extLst>
                </p14:cNvPr>
                <p14:cNvContentPartPr/>
                <p14:nvPr/>
              </p14:nvContentPartPr>
              <p14:xfrm>
                <a:off x="2260420" y="3463590"/>
                <a:ext cx="393840" cy="563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3026FDF-D719-B73E-8451-FC1A5B46BE6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51420" y="3454590"/>
                  <a:ext cx="411480" cy="58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4D7DE5B-C60E-F9DB-041C-6F07CC4C4652}"/>
                  </a:ext>
                </a:extLst>
              </p14:cNvPr>
              <p14:cNvContentPartPr/>
              <p14:nvPr/>
            </p14:nvContentPartPr>
            <p14:xfrm>
              <a:off x="8017180" y="5805390"/>
              <a:ext cx="1697760" cy="1209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4D7DE5B-C60E-F9DB-041C-6F07CC4C465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08540" y="5796390"/>
                <a:ext cx="17154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B5B61D4-5630-E413-6EAF-C52435E69ECC}"/>
                  </a:ext>
                </a:extLst>
              </p14:cNvPr>
              <p14:cNvContentPartPr/>
              <p14:nvPr/>
            </p14:nvContentPartPr>
            <p14:xfrm>
              <a:off x="7908460" y="5593350"/>
              <a:ext cx="311760" cy="3754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B5B61D4-5630-E413-6EAF-C52435E69EC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99460" y="5584350"/>
                <a:ext cx="329400" cy="39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3" name="Group 92">
            <a:extLst>
              <a:ext uri="{FF2B5EF4-FFF2-40B4-BE49-F238E27FC236}">
                <a16:creationId xmlns:a16="http://schemas.microsoft.com/office/drawing/2014/main" id="{34A496E6-0B95-7194-ECCB-5556851E23D0}"/>
              </a:ext>
            </a:extLst>
          </p:cNvPr>
          <p:cNvGrpSpPr/>
          <p:nvPr/>
        </p:nvGrpSpPr>
        <p:grpSpPr>
          <a:xfrm>
            <a:off x="9563740" y="4322190"/>
            <a:ext cx="2063520" cy="2179800"/>
            <a:chOff x="9563740" y="4322190"/>
            <a:chExt cx="2063520" cy="217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F71A44D-9143-3230-CCB3-AA1F73301443}"/>
                    </a:ext>
                  </a:extLst>
                </p14:cNvPr>
                <p14:cNvContentPartPr/>
                <p14:nvPr/>
              </p14:nvContentPartPr>
              <p14:xfrm>
                <a:off x="9563740" y="5349990"/>
                <a:ext cx="259200" cy="237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F71A44D-9143-3230-CCB3-AA1F7330144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55100" y="5340990"/>
                  <a:ext cx="2768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5A258AE-A828-5A51-3900-2C69F26B90BB}"/>
                    </a:ext>
                  </a:extLst>
                </p14:cNvPr>
                <p14:cNvContentPartPr/>
                <p14:nvPr/>
              </p14:nvContentPartPr>
              <p14:xfrm>
                <a:off x="9835180" y="5241270"/>
                <a:ext cx="219240" cy="172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5A258AE-A828-5A51-3900-2C69F26B90B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826540" y="5232270"/>
                  <a:ext cx="2368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76239B9-C486-5537-E95F-B53D4E6E0BCE}"/>
                    </a:ext>
                  </a:extLst>
                </p14:cNvPr>
                <p14:cNvContentPartPr/>
                <p14:nvPr/>
              </p14:nvContentPartPr>
              <p14:xfrm>
                <a:off x="10051180" y="5064150"/>
                <a:ext cx="147600" cy="178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76239B9-C486-5537-E95F-B53D4E6E0BC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042180" y="5055150"/>
                  <a:ext cx="1652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6F040A0-89C8-59B8-5A32-9AA141837826}"/>
                    </a:ext>
                  </a:extLst>
                </p14:cNvPr>
                <p14:cNvContentPartPr/>
                <p14:nvPr/>
              </p14:nvContentPartPr>
              <p14:xfrm>
                <a:off x="10235860" y="4975230"/>
                <a:ext cx="104400" cy="138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6F040A0-89C8-59B8-5A32-9AA14183782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226860" y="4966590"/>
                  <a:ext cx="1220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B65D267-6FA3-10E7-7148-F55B463DDC9C}"/>
                    </a:ext>
                  </a:extLst>
                </p14:cNvPr>
                <p14:cNvContentPartPr/>
                <p14:nvPr/>
              </p14:nvContentPartPr>
              <p14:xfrm>
                <a:off x="10408660" y="4800990"/>
                <a:ext cx="133560" cy="234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B65D267-6FA3-10E7-7148-F55B463DDC9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399660" y="4792350"/>
                  <a:ext cx="1512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26B5C27-9A13-B2DA-56E7-4FB0C26ED3ED}"/>
                    </a:ext>
                  </a:extLst>
                </p14:cNvPr>
                <p14:cNvContentPartPr/>
                <p14:nvPr/>
              </p14:nvContentPartPr>
              <p14:xfrm>
                <a:off x="10591900" y="4410390"/>
                <a:ext cx="352800" cy="31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26B5C27-9A13-B2DA-56E7-4FB0C26ED3E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583260" y="4401390"/>
                  <a:ext cx="37044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B3EEAD6-DECF-48DF-59E0-E3D2F6BA5212}"/>
                    </a:ext>
                  </a:extLst>
                </p14:cNvPr>
                <p14:cNvContentPartPr/>
                <p14:nvPr/>
              </p14:nvContentPartPr>
              <p14:xfrm>
                <a:off x="10967380" y="4440270"/>
                <a:ext cx="78120" cy="134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B3EEAD6-DECF-48DF-59E0-E3D2F6BA521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958740" y="4431270"/>
                  <a:ext cx="95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2CFEC1F-DB5B-C391-8160-9DF88646F692}"/>
                    </a:ext>
                  </a:extLst>
                </p14:cNvPr>
                <p14:cNvContentPartPr/>
                <p14:nvPr/>
              </p14:nvContentPartPr>
              <p14:xfrm>
                <a:off x="11023540" y="4322190"/>
                <a:ext cx="259200" cy="1080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2CFEC1F-DB5B-C391-8160-9DF88646F69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014900" y="4313550"/>
                  <a:ext cx="2768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EA15955-88C4-8526-1A67-644D80601CB8}"/>
                    </a:ext>
                  </a:extLst>
                </p14:cNvPr>
                <p14:cNvContentPartPr/>
                <p14:nvPr/>
              </p14:nvContentPartPr>
              <p14:xfrm>
                <a:off x="9941020" y="5564910"/>
                <a:ext cx="226080" cy="366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EA15955-88C4-8526-1A67-644D80601CB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932380" y="5556270"/>
                  <a:ext cx="2437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0F136C4-DB4B-AAD7-64D8-3D68B5AA626D}"/>
                    </a:ext>
                  </a:extLst>
                </p14:cNvPr>
                <p14:cNvContentPartPr/>
                <p14:nvPr/>
              </p14:nvContentPartPr>
              <p14:xfrm>
                <a:off x="10190860" y="5432790"/>
                <a:ext cx="355320" cy="3294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0F136C4-DB4B-AAD7-64D8-3D68B5AA62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182220" y="5424150"/>
                  <a:ext cx="37296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31A8C84-2565-48D2-3604-ADE3A626BC4B}"/>
                    </a:ext>
                  </a:extLst>
                </p14:cNvPr>
                <p14:cNvContentPartPr/>
                <p14:nvPr/>
              </p14:nvContentPartPr>
              <p14:xfrm>
                <a:off x="10724380" y="5219670"/>
                <a:ext cx="96120" cy="105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31A8C84-2565-48D2-3604-ADE3A626BC4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715740" y="5211030"/>
                  <a:ext cx="1137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7110867-32DF-79D5-7A2C-3FFF6E9E270F}"/>
                    </a:ext>
                  </a:extLst>
                </p14:cNvPr>
                <p14:cNvContentPartPr/>
                <p14:nvPr/>
              </p14:nvContentPartPr>
              <p14:xfrm>
                <a:off x="10864060" y="5034270"/>
                <a:ext cx="169920" cy="2095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7110867-32DF-79D5-7A2C-3FFF6E9E270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855060" y="5025270"/>
                  <a:ext cx="1875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6308661-8AAB-4B0C-C367-D93CD0DCA274}"/>
                    </a:ext>
                  </a:extLst>
                </p14:cNvPr>
                <p14:cNvContentPartPr/>
                <p14:nvPr/>
              </p14:nvContentPartPr>
              <p14:xfrm>
                <a:off x="11064220" y="4951830"/>
                <a:ext cx="84240" cy="1796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6308661-8AAB-4B0C-C367-D93CD0DCA27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055580" y="4943190"/>
                  <a:ext cx="1018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B8626F0-9443-E4BE-0B4C-E2E045EB5179}"/>
                    </a:ext>
                  </a:extLst>
                </p14:cNvPr>
                <p14:cNvContentPartPr/>
                <p14:nvPr/>
              </p14:nvContentPartPr>
              <p14:xfrm>
                <a:off x="11211820" y="4676430"/>
                <a:ext cx="55800" cy="277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B8626F0-9443-E4BE-0B4C-E2E045EB517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202820" y="4667430"/>
                  <a:ext cx="734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4E75190-14D3-3869-13FB-93B803EE1FBA}"/>
                    </a:ext>
                  </a:extLst>
                </p14:cNvPr>
                <p14:cNvContentPartPr/>
                <p14:nvPr/>
              </p14:nvContentPartPr>
              <p14:xfrm>
                <a:off x="11145220" y="4789470"/>
                <a:ext cx="114840" cy="435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4E75190-14D3-3869-13FB-93B803EE1FB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36220" y="4780470"/>
                  <a:ext cx="1324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C2F3549-4385-7617-314E-8F9CD9232700}"/>
                    </a:ext>
                  </a:extLst>
                </p14:cNvPr>
                <p14:cNvContentPartPr/>
                <p14:nvPr/>
              </p14:nvContentPartPr>
              <p14:xfrm>
                <a:off x="11426380" y="4577070"/>
                <a:ext cx="75240" cy="2232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C2F3549-4385-7617-314E-8F9CD923270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417380" y="4568070"/>
                  <a:ext cx="928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F4508B6-7177-CC83-1279-26D55E4A13CB}"/>
                    </a:ext>
                  </a:extLst>
                </p14:cNvPr>
                <p14:cNvContentPartPr/>
                <p14:nvPr/>
              </p14:nvContentPartPr>
              <p14:xfrm>
                <a:off x="11519260" y="4538190"/>
                <a:ext cx="104400" cy="1166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F4508B6-7177-CC83-1279-26D55E4A13C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510260" y="4529190"/>
                  <a:ext cx="122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8316734-A46F-4702-05A7-16D3C6A7A69A}"/>
                    </a:ext>
                  </a:extLst>
                </p14:cNvPr>
                <p14:cNvContentPartPr/>
                <p14:nvPr/>
              </p14:nvContentPartPr>
              <p14:xfrm>
                <a:off x="9672820" y="6332070"/>
                <a:ext cx="220320" cy="1699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8316734-A46F-4702-05A7-16D3C6A7A69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64180" y="6323430"/>
                  <a:ext cx="2379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E8F145F-7F4D-A972-381B-11BB209DBEC2}"/>
                    </a:ext>
                  </a:extLst>
                </p14:cNvPr>
                <p14:cNvContentPartPr/>
                <p14:nvPr/>
              </p14:nvContentPartPr>
              <p14:xfrm>
                <a:off x="9883420" y="6268710"/>
                <a:ext cx="93600" cy="957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E8F145F-7F4D-A972-381B-11BB209DBEC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874420" y="6260070"/>
                  <a:ext cx="111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31668D2-2DB9-5C11-7998-A30D8153D926}"/>
                    </a:ext>
                  </a:extLst>
                </p14:cNvPr>
                <p14:cNvContentPartPr/>
                <p14:nvPr/>
              </p14:nvContentPartPr>
              <p14:xfrm>
                <a:off x="10019500" y="6134790"/>
                <a:ext cx="122760" cy="118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31668D2-2DB9-5C11-7998-A30D8153D92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10860" y="6125790"/>
                  <a:ext cx="1404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73B41F7-16CE-8672-4F4D-0E33D4DA7D15}"/>
                    </a:ext>
                  </a:extLst>
                </p14:cNvPr>
                <p14:cNvContentPartPr/>
                <p14:nvPr/>
              </p14:nvContentPartPr>
              <p14:xfrm>
                <a:off x="10167100" y="5995110"/>
                <a:ext cx="73800" cy="1580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73B41F7-16CE-8672-4F4D-0E33D4DA7D1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158100" y="5986470"/>
                  <a:ext cx="914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F902A446-C746-7093-AEBD-6ED901E9A2F1}"/>
                    </a:ext>
                  </a:extLst>
                </p14:cNvPr>
                <p14:cNvContentPartPr/>
                <p14:nvPr/>
              </p14:nvContentPartPr>
              <p14:xfrm>
                <a:off x="10131460" y="6047310"/>
                <a:ext cx="110160" cy="579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F902A446-C746-7093-AEBD-6ED901E9A2F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122820" y="6038310"/>
                  <a:ext cx="1278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575345F-7EE4-B158-0924-230B8B231FB6}"/>
                    </a:ext>
                  </a:extLst>
                </p14:cNvPr>
                <p14:cNvContentPartPr/>
                <p14:nvPr/>
              </p14:nvContentPartPr>
              <p14:xfrm>
                <a:off x="10164580" y="5962710"/>
                <a:ext cx="261720" cy="161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575345F-7EE4-B158-0924-230B8B231FB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155940" y="5954070"/>
                  <a:ext cx="2793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0D0DA22-7275-0852-0243-10B9B3802AE9}"/>
                    </a:ext>
                  </a:extLst>
                </p14:cNvPr>
                <p14:cNvContentPartPr/>
                <p14:nvPr/>
              </p14:nvContentPartPr>
              <p14:xfrm>
                <a:off x="10459780" y="5820870"/>
                <a:ext cx="123480" cy="1497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0D0DA22-7275-0852-0243-10B9B3802AE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450780" y="5812230"/>
                  <a:ext cx="1411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D243A78C-0AEA-FB1D-AFE7-1CB6FC95415E}"/>
                    </a:ext>
                  </a:extLst>
                </p14:cNvPr>
                <p14:cNvContentPartPr/>
                <p14:nvPr/>
              </p14:nvContentPartPr>
              <p14:xfrm>
                <a:off x="10662100" y="5723670"/>
                <a:ext cx="146880" cy="900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D243A78C-0AEA-FB1D-AFE7-1CB6FC95415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653100" y="5715030"/>
                  <a:ext cx="1645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D0E27AD-F74C-9EBD-D536-87847B38F33D}"/>
                    </a:ext>
                  </a:extLst>
                </p14:cNvPr>
                <p14:cNvContentPartPr/>
                <p14:nvPr/>
              </p14:nvContentPartPr>
              <p14:xfrm>
                <a:off x="10973860" y="5415150"/>
                <a:ext cx="91800" cy="2293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D0E27AD-F74C-9EBD-D536-87847B38F33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965220" y="5406510"/>
                  <a:ext cx="1094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43A647F-BD00-BD80-6DAB-844F07113BE4}"/>
                    </a:ext>
                  </a:extLst>
                </p14:cNvPr>
                <p14:cNvContentPartPr/>
                <p14:nvPr/>
              </p14:nvContentPartPr>
              <p14:xfrm>
                <a:off x="11083300" y="5252430"/>
                <a:ext cx="102960" cy="2286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43A647F-BD00-BD80-6DAB-844F07113BE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074660" y="5243790"/>
                  <a:ext cx="12060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8C2DFB8-D641-71D6-D39E-2595817C1A47}"/>
                    </a:ext>
                  </a:extLst>
                </p14:cNvPr>
                <p14:cNvContentPartPr/>
                <p14:nvPr/>
              </p14:nvContentPartPr>
              <p14:xfrm>
                <a:off x="11000140" y="5344230"/>
                <a:ext cx="165600" cy="482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8C2DFB8-D641-71D6-D39E-2595817C1A4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991140" y="5335230"/>
                  <a:ext cx="183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F8CA56D-D9CF-D867-5B5F-52924DB11E3F}"/>
                    </a:ext>
                  </a:extLst>
                </p14:cNvPr>
                <p14:cNvContentPartPr/>
                <p14:nvPr/>
              </p14:nvContentPartPr>
              <p14:xfrm>
                <a:off x="11195260" y="5256030"/>
                <a:ext cx="100440" cy="1296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F8CA56D-D9CF-D867-5B5F-52924DB11E3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186260" y="5247390"/>
                  <a:ext cx="118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8AD837D-6006-8CA8-A304-BBC9A1B59D78}"/>
                    </a:ext>
                  </a:extLst>
                </p14:cNvPr>
                <p14:cNvContentPartPr/>
                <p14:nvPr/>
              </p14:nvContentPartPr>
              <p14:xfrm>
                <a:off x="11340340" y="5116350"/>
                <a:ext cx="167760" cy="1490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8AD837D-6006-8CA8-A304-BBC9A1B59D7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331340" y="5107350"/>
                  <a:ext cx="185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85CFA4C-D257-476B-1564-6153A2054069}"/>
                    </a:ext>
                  </a:extLst>
                </p14:cNvPr>
                <p14:cNvContentPartPr/>
                <p14:nvPr/>
              </p14:nvContentPartPr>
              <p14:xfrm>
                <a:off x="11541940" y="4973790"/>
                <a:ext cx="85320" cy="1875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85CFA4C-D257-476B-1564-6153A205406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532940" y="4964790"/>
                  <a:ext cx="102960" cy="20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C9A6289-2EA5-A4EE-4CAC-792B428F2E58}"/>
                  </a:ext>
                </a:extLst>
              </p14:cNvPr>
              <p14:cNvContentPartPr/>
              <p14:nvPr/>
            </p14:nvContentPartPr>
            <p14:xfrm>
              <a:off x="9541375" y="1004105"/>
              <a:ext cx="26640" cy="244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C9A6289-2EA5-A4EE-4CAC-792B428F2E58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532375" y="995105"/>
                <a:ext cx="44280" cy="4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7C6DB86-2E18-E341-4DFB-5403DB65D06D}"/>
              </a:ext>
            </a:extLst>
          </p:cNvPr>
          <p:cNvGrpSpPr/>
          <p:nvPr/>
        </p:nvGrpSpPr>
        <p:grpSpPr>
          <a:xfrm>
            <a:off x="8977255" y="562745"/>
            <a:ext cx="2340360" cy="719280"/>
            <a:chOff x="8977255" y="562745"/>
            <a:chExt cx="2340360" cy="71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3531B570-670D-9513-EC33-1E93E885A711}"/>
                    </a:ext>
                  </a:extLst>
                </p14:cNvPr>
                <p14:cNvContentPartPr/>
                <p14:nvPr/>
              </p14:nvContentPartPr>
              <p14:xfrm>
                <a:off x="9520135" y="682265"/>
                <a:ext cx="256320" cy="1767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3531B570-670D-9513-EC33-1E93E885A71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511495" y="673625"/>
                  <a:ext cx="2739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951B13F-12C5-9AF3-AC0D-74CCD2AE42A2}"/>
                    </a:ext>
                  </a:extLst>
                </p14:cNvPr>
                <p14:cNvContentPartPr/>
                <p14:nvPr/>
              </p14:nvContentPartPr>
              <p14:xfrm>
                <a:off x="9654775" y="837065"/>
                <a:ext cx="27000" cy="2365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951B13F-12C5-9AF3-AC0D-74CCD2AE42A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646135" y="828065"/>
                  <a:ext cx="446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75C4DA50-C588-A42F-22BF-734CADFA8F37}"/>
                    </a:ext>
                  </a:extLst>
                </p14:cNvPr>
                <p14:cNvContentPartPr/>
                <p14:nvPr/>
              </p14:nvContentPartPr>
              <p14:xfrm>
                <a:off x="9721375" y="890345"/>
                <a:ext cx="186840" cy="1159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75C4DA50-C588-A42F-22BF-734CADFA8F3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712735" y="881705"/>
                  <a:ext cx="2044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09843B6-2328-434C-07D7-E9FC2063D111}"/>
                    </a:ext>
                  </a:extLst>
                </p14:cNvPr>
                <p14:cNvContentPartPr/>
                <p14:nvPr/>
              </p14:nvContentPartPr>
              <p14:xfrm>
                <a:off x="9880855" y="697385"/>
                <a:ext cx="107640" cy="2880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09843B6-2328-434C-07D7-E9FC2063D11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872215" y="688385"/>
                  <a:ext cx="1252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E148CBAA-903C-CF5B-33E3-E3353CB98E6B}"/>
                    </a:ext>
                  </a:extLst>
                </p14:cNvPr>
                <p14:cNvContentPartPr/>
                <p14:nvPr/>
              </p14:nvContentPartPr>
              <p14:xfrm>
                <a:off x="9972655" y="640865"/>
                <a:ext cx="130320" cy="2224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E148CBAA-903C-CF5B-33E3-E3353CB98E6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963655" y="632225"/>
                  <a:ext cx="1479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33BCE9B-8B2D-29C6-5F20-D11C5BD8D023}"/>
                    </a:ext>
                  </a:extLst>
                </p14:cNvPr>
                <p14:cNvContentPartPr/>
                <p14:nvPr/>
              </p14:nvContentPartPr>
              <p14:xfrm>
                <a:off x="10353895" y="610985"/>
                <a:ext cx="367560" cy="1695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33BCE9B-8B2D-29C6-5F20-D11C5BD8D02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344895" y="602345"/>
                  <a:ext cx="385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F09521D4-8A21-0A2E-6992-615A743C635B}"/>
                    </a:ext>
                  </a:extLst>
                </p14:cNvPr>
                <p14:cNvContentPartPr/>
                <p14:nvPr/>
              </p14:nvContentPartPr>
              <p14:xfrm>
                <a:off x="10176055" y="1023185"/>
                <a:ext cx="95760" cy="2588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F09521D4-8A21-0A2E-6992-615A743C635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167415" y="1014185"/>
                  <a:ext cx="1134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0AFC7EC-7DCD-C784-1C2C-0C59F2E29C6A}"/>
                    </a:ext>
                  </a:extLst>
                </p14:cNvPr>
                <p14:cNvContentPartPr/>
                <p14:nvPr/>
              </p14:nvContentPartPr>
              <p14:xfrm>
                <a:off x="10171375" y="1114985"/>
                <a:ext cx="148320" cy="478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0AFC7EC-7DCD-C784-1C2C-0C59F2E29C6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162375" y="1105985"/>
                  <a:ext cx="1659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E895859A-129B-9689-1112-E9AC296D8999}"/>
                    </a:ext>
                  </a:extLst>
                </p14:cNvPr>
                <p14:cNvContentPartPr/>
                <p14:nvPr/>
              </p14:nvContentPartPr>
              <p14:xfrm>
                <a:off x="10337695" y="945065"/>
                <a:ext cx="72720" cy="2512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E895859A-129B-9689-1112-E9AC296D899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329055" y="936425"/>
                  <a:ext cx="903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0C670E8-80A9-EA8A-07BF-4E48C65C64F8}"/>
                    </a:ext>
                  </a:extLst>
                </p14:cNvPr>
                <p14:cNvContentPartPr/>
                <p14:nvPr/>
              </p14:nvContentPartPr>
              <p14:xfrm>
                <a:off x="10453255" y="1005545"/>
                <a:ext cx="93960" cy="1486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0C670E8-80A9-EA8A-07BF-4E48C65C64F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444615" y="996545"/>
                  <a:ext cx="111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7A19906-861A-8AC9-E31F-242AD228A0E2}"/>
                    </a:ext>
                  </a:extLst>
                </p14:cNvPr>
                <p14:cNvContentPartPr/>
                <p14:nvPr/>
              </p14:nvContentPartPr>
              <p14:xfrm>
                <a:off x="10641535" y="938585"/>
                <a:ext cx="141480" cy="1468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7A19906-861A-8AC9-E31F-242AD228A0E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632535" y="929945"/>
                  <a:ext cx="159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43F1201-4624-4045-D23D-E0AFDE9310E1}"/>
                    </a:ext>
                  </a:extLst>
                </p14:cNvPr>
                <p14:cNvContentPartPr/>
                <p14:nvPr/>
              </p14:nvContentPartPr>
              <p14:xfrm>
                <a:off x="10884535" y="880265"/>
                <a:ext cx="58320" cy="957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43F1201-4624-4045-D23D-E0AFDE9310E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875535" y="871265"/>
                  <a:ext cx="75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7EE53D0B-220E-83D5-9721-CF4048519926}"/>
                    </a:ext>
                  </a:extLst>
                </p14:cNvPr>
                <p14:cNvContentPartPr/>
                <p14:nvPr/>
              </p14:nvContentPartPr>
              <p14:xfrm>
                <a:off x="11018095" y="767585"/>
                <a:ext cx="145440" cy="1252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7EE53D0B-220E-83D5-9721-CF404851992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009455" y="758585"/>
                  <a:ext cx="1630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8D774AC-9CCB-5B63-FCC4-D1B388B6D827}"/>
                    </a:ext>
                  </a:extLst>
                </p14:cNvPr>
                <p14:cNvContentPartPr/>
                <p14:nvPr/>
              </p14:nvContentPartPr>
              <p14:xfrm>
                <a:off x="11271895" y="683705"/>
                <a:ext cx="45720" cy="2023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8D774AC-9CCB-5B63-FCC4-D1B388B6D82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263255" y="674705"/>
                  <a:ext cx="633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E8AA263A-1C4C-4778-1C66-103DE55A8DC5}"/>
                    </a:ext>
                  </a:extLst>
                </p14:cNvPr>
                <p14:cNvContentPartPr/>
                <p14:nvPr/>
              </p14:nvContentPartPr>
              <p14:xfrm>
                <a:off x="8977255" y="562745"/>
                <a:ext cx="638640" cy="4143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E8AA263A-1C4C-4778-1C66-103DE55A8DC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968615" y="554105"/>
                  <a:ext cx="656280" cy="43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6265C49-EE93-620B-D30A-2AE9B7FD995A}"/>
              </a:ext>
            </a:extLst>
          </p:cNvPr>
          <p:cNvGrpSpPr/>
          <p:nvPr/>
        </p:nvGrpSpPr>
        <p:grpSpPr>
          <a:xfrm>
            <a:off x="3480775" y="291665"/>
            <a:ext cx="3132360" cy="1018080"/>
            <a:chOff x="3480775" y="291665"/>
            <a:chExt cx="3132360" cy="10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EA2B0B1D-2724-4653-5502-3AF20F5E73A8}"/>
                    </a:ext>
                  </a:extLst>
                </p14:cNvPr>
                <p14:cNvContentPartPr/>
                <p14:nvPr/>
              </p14:nvContentPartPr>
              <p14:xfrm>
                <a:off x="4995655" y="291665"/>
                <a:ext cx="1617480" cy="10180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EA2B0B1D-2724-4653-5502-3AF20F5E73A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987015" y="283025"/>
                  <a:ext cx="1635120" cy="10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D8FB139-A817-9055-29E2-8F210B54A489}"/>
                    </a:ext>
                  </a:extLst>
                </p14:cNvPr>
                <p14:cNvContentPartPr/>
                <p14:nvPr/>
              </p14:nvContentPartPr>
              <p14:xfrm>
                <a:off x="3480775" y="622865"/>
                <a:ext cx="1516320" cy="684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D8FB139-A817-9055-29E2-8F210B54A48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72135" y="614225"/>
                  <a:ext cx="1533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98CA097-B9BB-472E-899A-9D3B27A4A53F}"/>
                    </a:ext>
                  </a:extLst>
                </p14:cNvPr>
                <p14:cNvContentPartPr/>
                <p14:nvPr/>
              </p14:nvContentPartPr>
              <p14:xfrm>
                <a:off x="4836895" y="376625"/>
                <a:ext cx="276840" cy="4806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98CA097-B9BB-472E-899A-9D3B27A4A53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827895" y="367985"/>
                  <a:ext cx="294480" cy="49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A49B4C9-850C-6899-07A7-85C5DF48E0E3}"/>
              </a:ext>
            </a:extLst>
          </p:cNvPr>
          <p:cNvGrpSpPr/>
          <p:nvPr/>
        </p:nvGrpSpPr>
        <p:grpSpPr>
          <a:xfrm>
            <a:off x="1734055" y="547265"/>
            <a:ext cx="1300680" cy="967680"/>
            <a:chOff x="1734055" y="547265"/>
            <a:chExt cx="1300680" cy="96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6EA9625A-E6B1-D788-D4C8-7FA38BBD9965}"/>
                    </a:ext>
                  </a:extLst>
                </p14:cNvPr>
                <p14:cNvContentPartPr/>
                <p14:nvPr/>
              </p14:nvContentPartPr>
              <p14:xfrm>
                <a:off x="1734055" y="898265"/>
                <a:ext cx="314280" cy="6166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6EA9625A-E6B1-D788-D4C8-7FA38BBD996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725415" y="889625"/>
                  <a:ext cx="33192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229C589-5DB4-356D-2EA3-70236D96310F}"/>
                    </a:ext>
                  </a:extLst>
                </p14:cNvPr>
                <p14:cNvContentPartPr/>
                <p14:nvPr/>
              </p14:nvContentPartPr>
              <p14:xfrm>
                <a:off x="2071015" y="1010945"/>
                <a:ext cx="178920" cy="1987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229C589-5DB4-356D-2EA3-70236D96310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062375" y="1002305"/>
                  <a:ext cx="1965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63EE6B0-7CB5-97AE-1C7C-FC2F03251F30}"/>
                    </a:ext>
                  </a:extLst>
                </p14:cNvPr>
                <p14:cNvContentPartPr/>
                <p14:nvPr/>
              </p14:nvContentPartPr>
              <p14:xfrm>
                <a:off x="2296735" y="917345"/>
                <a:ext cx="139680" cy="1713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63EE6B0-7CB5-97AE-1C7C-FC2F03251F3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287735" y="908705"/>
                  <a:ext cx="1573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2FD79274-DE29-0A14-8529-EB0B1C8BF8B7}"/>
                    </a:ext>
                  </a:extLst>
                </p14:cNvPr>
                <p14:cNvContentPartPr/>
                <p14:nvPr/>
              </p14:nvContentPartPr>
              <p14:xfrm>
                <a:off x="2469175" y="833465"/>
                <a:ext cx="140760" cy="1584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2FD79274-DE29-0A14-8529-EB0B1C8BF8B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460175" y="824825"/>
                  <a:ext cx="158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49CB7E43-524B-2435-4130-557051A1C43C}"/>
                    </a:ext>
                  </a:extLst>
                </p14:cNvPr>
                <p14:cNvContentPartPr/>
                <p14:nvPr/>
              </p14:nvContentPartPr>
              <p14:xfrm>
                <a:off x="2612455" y="639065"/>
                <a:ext cx="283320" cy="2289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49CB7E43-524B-2435-4130-557051A1C43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03815" y="630065"/>
                  <a:ext cx="3009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8D9D43A-9F10-95A3-8AEC-022DDBF8BEDD}"/>
                    </a:ext>
                  </a:extLst>
                </p14:cNvPr>
                <p14:cNvContentPartPr/>
                <p14:nvPr/>
              </p14:nvContentPartPr>
              <p14:xfrm>
                <a:off x="2927815" y="547265"/>
                <a:ext cx="106920" cy="2329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8D9D43A-9F10-95A3-8AEC-022DDBF8BED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919175" y="538265"/>
                  <a:ext cx="124560" cy="250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48528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ome flowers&#10;&#10;Description automatically generated with medium confidence">
            <a:extLst>
              <a:ext uri="{FF2B5EF4-FFF2-40B4-BE49-F238E27FC236}">
                <a16:creationId xmlns:a16="http://schemas.microsoft.com/office/drawing/2014/main" id="{C1B7836C-8486-4C19-B1E7-D2AC981846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 b="11574"/>
          <a:stretch/>
        </p:blipFill>
        <p:spPr>
          <a:xfrm>
            <a:off x="5634959" y="0"/>
            <a:ext cx="3158802" cy="684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B5B414-97BB-4EC5-B0BB-E8494ED9F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641" y="740778"/>
            <a:ext cx="3753806" cy="2464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9336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1047439" y="1329134"/>
            <a:ext cx="4979288" cy="1513820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About 4 inches to 2 feet tall</a:t>
            </a:r>
          </a:p>
          <a:p>
            <a:pPr marL="285750" lvl="1"/>
            <a:r>
              <a:rPr lang="en-US" sz="2600" dirty="0"/>
              <a:t>Leaves palmately lobed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F578FE-C742-4FBD-81D9-69954D09A7D5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Delphinium bicolor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83F842C-2CA5-408E-A30C-C839F05F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RANUNCULACEAE</a:t>
            </a:r>
            <a:endParaRPr lang="en-U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DCAD3A1-088D-4A84-849C-1333D70E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7" y="254851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Low Larkspur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C524B-122B-4C30-83F6-848F16BB678C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C9DFE1-2C1E-4E69-ADBD-4B87A518B8E0}"/>
              </a:ext>
            </a:extLst>
          </p:cNvPr>
          <p:cNvGrpSpPr/>
          <p:nvPr/>
        </p:nvGrpSpPr>
        <p:grpSpPr>
          <a:xfrm>
            <a:off x="8814755" y="1456707"/>
            <a:ext cx="3170046" cy="5261117"/>
            <a:chOff x="8626069" y="1413164"/>
            <a:chExt cx="3170046" cy="5261117"/>
          </a:xfrm>
        </p:grpSpPr>
        <p:pic>
          <p:nvPicPr>
            <p:cNvPr id="12" name="Picture 11" descr="Delphinium bicolor 2.jpg">
              <a:extLst>
                <a:ext uri="{FF2B5EF4-FFF2-40B4-BE49-F238E27FC236}">
                  <a16:creationId xmlns:a16="http://schemas.microsoft.com/office/drawing/2014/main" id="{161D6A6F-13F9-4CE3-B9A2-1CEFE79EC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26069" y="1413164"/>
              <a:ext cx="3170046" cy="526111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94509D-2A99-432F-B027-8F7A55240B5D}"/>
                </a:ext>
              </a:extLst>
            </p:cNvPr>
            <p:cNvSpPr/>
            <p:nvPr/>
          </p:nvSpPr>
          <p:spPr>
            <a:xfrm>
              <a:off x="10690167" y="5710844"/>
              <a:ext cx="1105948" cy="963437"/>
            </a:xfrm>
            <a:prstGeom prst="rect">
              <a:avLst/>
            </a:prstGeom>
            <a:solidFill>
              <a:srgbClr val="E2D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B35857-A2BD-4B31-A55E-61A7F02D6F38}"/>
                </a:ext>
              </a:extLst>
            </p:cNvPr>
            <p:cNvSpPr/>
            <p:nvPr/>
          </p:nvSpPr>
          <p:spPr>
            <a:xfrm>
              <a:off x="8626069" y="1413165"/>
              <a:ext cx="734062" cy="556952"/>
            </a:xfrm>
            <a:prstGeom prst="rect">
              <a:avLst/>
            </a:prstGeom>
            <a:solidFill>
              <a:srgbClr val="E2D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E994428-96D5-492B-B250-9EFCB5628E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584" y="2148584"/>
            <a:ext cx="2759685" cy="270889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8370450-23D4-4928-BA0A-429797D83028}"/>
              </a:ext>
            </a:extLst>
          </p:cNvPr>
          <p:cNvGrpSpPr/>
          <p:nvPr/>
        </p:nvGrpSpPr>
        <p:grpSpPr>
          <a:xfrm>
            <a:off x="1661243" y="2148584"/>
            <a:ext cx="4056104" cy="4569240"/>
            <a:chOff x="1902011" y="2148584"/>
            <a:chExt cx="4056104" cy="4569240"/>
          </a:xfrm>
        </p:grpSpPr>
        <p:pic>
          <p:nvPicPr>
            <p:cNvPr id="18" name="Picture 17" descr="A picture containing ground, outdoor, plant, flower&#10;&#10;Description automatically generated">
              <a:extLst>
                <a:ext uri="{FF2B5EF4-FFF2-40B4-BE49-F238E27FC236}">
                  <a16:creationId xmlns:a16="http://schemas.microsoft.com/office/drawing/2014/main" id="{52B40AFA-E44D-4286-B0C3-20E235DA4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02011" y="2148584"/>
              <a:ext cx="4056104" cy="456924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E2065C-5900-4B13-9381-827C0A2DB62E}"/>
                </a:ext>
              </a:extLst>
            </p:cNvPr>
            <p:cNvSpPr txBox="1"/>
            <p:nvPr/>
          </p:nvSpPr>
          <p:spPr>
            <a:xfrm flipH="1">
              <a:off x="1902011" y="6410047"/>
              <a:ext cx="1957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Andrey </a:t>
              </a:r>
              <a:r>
                <a:rPr lang="en-US" sz="1400" dirty="0" err="1">
                  <a:solidFill>
                    <a:schemeClr val="bg1"/>
                  </a:solidFill>
                </a:rPr>
                <a:t>Zharkikh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899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1047439" y="1329134"/>
            <a:ext cx="4979288" cy="1513820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Flowers on long racemes</a:t>
            </a:r>
          </a:p>
          <a:p>
            <a:pPr marL="285750" lvl="1"/>
            <a:r>
              <a:rPr lang="en-US" sz="2600" dirty="0"/>
              <a:t>Dark bluish‐purple, with spurs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F578FE-C742-4FBD-81D9-69954D09A7D5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Delphinium bicolor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83F842C-2CA5-408E-A30C-C839F05F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RANUNCULACEAE</a:t>
            </a:r>
            <a:endParaRPr lang="en-U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DCAD3A1-088D-4A84-849C-1333D70E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7" y="254851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Low Larkspur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C524B-122B-4C30-83F6-848F16BB678C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6" name="Picture 5" descr="A close-up of a purple flower&#10;&#10;Description automatically generated with low confidence">
            <a:extLst>
              <a:ext uri="{FF2B5EF4-FFF2-40B4-BE49-F238E27FC236}">
                <a16:creationId xmlns:a16="http://schemas.microsoft.com/office/drawing/2014/main" id="{0C296676-F4BF-42A1-B274-93F52676BC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3075" y="1256466"/>
            <a:ext cx="3410839" cy="5351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074398-ECE6-4DE2-B6FC-D0C64EF45222}"/>
              </a:ext>
            </a:extLst>
          </p:cNvPr>
          <p:cNvSpPr txBox="1"/>
          <p:nvPr/>
        </p:nvSpPr>
        <p:spPr>
          <a:xfrm>
            <a:off x="8257308" y="6345926"/>
            <a:ext cx="11079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Paul Rothrock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70D46E-EE24-4EE4-9078-5C873A9512DC}"/>
              </a:ext>
            </a:extLst>
          </p:cNvPr>
          <p:cNvSpPr txBox="1"/>
          <p:nvPr/>
        </p:nvSpPr>
        <p:spPr>
          <a:xfrm>
            <a:off x="5432878" y="6512191"/>
            <a:ext cx="351064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Margaret Armstrong (</a:t>
            </a:r>
            <a:r>
              <a:rPr lang="en-US" sz="800" dirty="0" err="1"/>
              <a:t>www.gutenberg.org</a:t>
            </a:r>
            <a:r>
              <a:rPr lang="en-US" sz="800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DF594B-8848-47F1-B42B-32B6BC9145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659" y="1229445"/>
            <a:ext cx="2878765" cy="5315515"/>
          </a:xfrm>
          <a:prstGeom prst="rect">
            <a:avLst/>
          </a:prstGeom>
        </p:spPr>
      </p:pic>
      <p:pic>
        <p:nvPicPr>
          <p:cNvPr id="12" name="Picture 11" descr="A picture containing plant, flower, delphinium&#10;&#10;Description automatically generated">
            <a:extLst>
              <a:ext uri="{FF2B5EF4-FFF2-40B4-BE49-F238E27FC236}">
                <a16:creationId xmlns:a16="http://schemas.microsoft.com/office/drawing/2014/main" id="{A2814B97-C1F6-49F4-89B4-4BFA0777B5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71" y="2441362"/>
            <a:ext cx="4597537" cy="42533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A91DF2-C4D3-4EB8-AA40-E20A0104CCE4}"/>
              </a:ext>
            </a:extLst>
          </p:cNvPr>
          <p:cNvSpPr txBox="1"/>
          <p:nvPr/>
        </p:nvSpPr>
        <p:spPr>
          <a:xfrm>
            <a:off x="4492698" y="6466025"/>
            <a:ext cx="8723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Matt Lavin</a:t>
            </a:r>
          </a:p>
        </p:txBody>
      </p:sp>
    </p:spTree>
    <p:extLst>
      <p:ext uri="{BB962C8B-B14F-4D97-AF65-F5344CB8AC3E}">
        <p14:creationId xmlns:p14="http://schemas.microsoft.com/office/powerpoint/2010/main" val="3581856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ome flowers&#10;&#10;Description automatically generated with medium confidence">
            <a:extLst>
              <a:ext uri="{FF2B5EF4-FFF2-40B4-BE49-F238E27FC236}">
                <a16:creationId xmlns:a16="http://schemas.microsoft.com/office/drawing/2014/main" id="{C1B7836C-8486-4C19-B1E7-D2AC981846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 b="11574"/>
          <a:stretch/>
        </p:blipFill>
        <p:spPr>
          <a:xfrm>
            <a:off x="5634959" y="0"/>
            <a:ext cx="3158802" cy="684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B5B414-97BB-4EC5-B0BB-E8494ED9F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641" y="740778"/>
            <a:ext cx="3753806" cy="2464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42787E-3E2E-4CA2-B639-4F8F66D6205D}"/>
                  </a:ext>
                </a:extLst>
              </p14:cNvPr>
              <p14:cNvContentPartPr/>
              <p14:nvPr/>
            </p14:nvContentPartPr>
            <p14:xfrm>
              <a:off x="3457160" y="2873383"/>
              <a:ext cx="524880" cy="1031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42787E-3E2E-4CA2-B639-4F8F66D620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48160" y="2864743"/>
                <a:ext cx="542520" cy="104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711D63D-72A9-4CDB-A817-675511201851}"/>
              </a:ext>
            </a:extLst>
          </p:cNvPr>
          <p:cNvGrpSpPr/>
          <p:nvPr/>
        </p:nvGrpSpPr>
        <p:grpSpPr>
          <a:xfrm>
            <a:off x="3826880" y="3779863"/>
            <a:ext cx="900720" cy="511560"/>
            <a:chOff x="3826880" y="3779863"/>
            <a:chExt cx="900720" cy="51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8BD0ACE-65B9-4658-91C5-9693E551E1B6}"/>
                    </a:ext>
                  </a:extLst>
                </p14:cNvPr>
                <p14:cNvContentPartPr/>
                <p14:nvPr/>
              </p14:nvContentPartPr>
              <p14:xfrm>
                <a:off x="3921200" y="3896863"/>
                <a:ext cx="49320" cy="394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8BD0ACE-65B9-4658-91C5-9693E551E1B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12560" y="3887863"/>
                  <a:ext cx="6696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6A3C954-420D-4397-938C-6C20D1AA8AF6}"/>
                    </a:ext>
                  </a:extLst>
                </p14:cNvPr>
                <p14:cNvContentPartPr/>
                <p14:nvPr/>
              </p14:nvContentPartPr>
              <p14:xfrm>
                <a:off x="3826880" y="3845023"/>
                <a:ext cx="209880" cy="102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6A3C954-420D-4397-938C-6C20D1AA8A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17880" y="3836023"/>
                  <a:ext cx="227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952F0A2-32FA-405F-94A9-F7822FAFAFC4}"/>
                    </a:ext>
                  </a:extLst>
                </p14:cNvPr>
                <p14:cNvContentPartPr/>
                <p14:nvPr/>
              </p14:nvContentPartPr>
              <p14:xfrm>
                <a:off x="3874760" y="3840703"/>
                <a:ext cx="283320" cy="347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952F0A2-32FA-405F-94A9-F7822FAFAFC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66120" y="3832063"/>
                  <a:ext cx="3009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D6E2BC8-B7E3-4BEC-917E-48A9A5DAC353}"/>
                    </a:ext>
                  </a:extLst>
                </p14:cNvPr>
                <p14:cNvContentPartPr/>
                <p14:nvPr/>
              </p14:nvContentPartPr>
              <p14:xfrm>
                <a:off x="4193720" y="3948343"/>
                <a:ext cx="85680" cy="196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D6E2BC8-B7E3-4BEC-917E-48A9A5DAC35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85080" y="3939343"/>
                  <a:ext cx="1033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5BCF492-4D98-4571-ADCD-A1902F557E4C}"/>
                    </a:ext>
                  </a:extLst>
                </p14:cNvPr>
                <p14:cNvContentPartPr/>
                <p14:nvPr/>
              </p14:nvContentPartPr>
              <p14:xfrm>
                <a:off x="4360760" y="3779863"/>
                <a:ext cx="366840" cy="271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5BCF492-4D98-4571-ADCD-A1902F557E4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51760" y="3771223"/>
                  <a:ext cx="384480" cy="28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871EE38-78A2-4E20-930A-C926D9C4CF99}"/>
                  </a:ext>
                </a:extLst>
              </p14:cNvPr>
              <p14:cNvContentPartPr/>
              <p14:nvPr/>
            </p14:nvContentPartPr>
            <p14:xfrm>
              <a:off x="2430800" y="4627663"/>
              <a:ext cx="83520" cy="14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871EE38-78A2-4E20-930A-C926D9C4CF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21800" y="4618663"/>
                <a:ext cx="10116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5DDD481-316D-433D-AE26-15D6EC90AE75}"/>
                  </a:ext>
                </a:extLst>
              </p14:cNvPr>
              <p14:cNvContentPartPr/>
              <p14:nvPr/>
            </p14:nvContentPartPr>
            <p14:xfrm>
              <a:off x="2556800" y="4590223"/>
              <a:ext cx="95400" cy="112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5DDD481-316D-433D-AE26-15D6EC90AE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47800" y="4581583"/>
                <a:ext cx="11304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0BABDDB-9E53-4947-8EB9-2698D21A3A42}"/>
                  </a:ext>
                </a:extLst>
              </p14:cNvPr>
              <p14:cNvContentPartPr/>
              <p14:nvPr/>
            </p14:nvContentPartPr>
            <p14:xfrm>
              <a:off x="2759120" y="4568983"/>
              <a:ext cx="92880" cy="93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0BABDDB-9E53-4947-8EB9-2698D21A3A4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50120" y="4560343"/>
                <a:ext cx="1105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2241EE1-DF38-4AAC-B0D9-4DF7537B8A6D}"/>
                  </a:ext>
                </a:extLst>
              </p14:cNvPr>
              <p14:cNvContentPartPr/>
              <p14:nvPr/>
            </p14:nvContentPartPr>
            <p14:xfrm>
              <a:off x="2942360" y="4446943"/>
              <a:ext cx="144000" cy="293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2241EE1-DF38-4AAC-B0D9-4DF7537B8A6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933360" y="4437943"/>
                <a:ext cx="16164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03F9512-038E-4F5B-A1FD-54400A3D78EF}"/>
                  </a:ext>
                </a:extLst>
              </p14:cNvPr>
              <p14:cNvContentPartPr/>
              <p14:nvPr/>
            </p14:nvContentPartPr>
            <p14:xfrm>
              <a:off x="3128840" y="4413103"/>
              <a:ext cx="59040" cy="117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03F9512-038E-4F5B-A1FD-54400A3D78E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19840" y="4404463"/>
                <a:ext cx="766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0C8A638-6893-45AB-9256-38C0F6826EDE}"/>
                  </a:ext>
                </a:extLst>
              </p14:cNvPr>
              <p14:cNvContentPartPr/>
              <p14:nvPr/>
            </p14:nvContentPartPr>
            <p14:xfrm>
              <a:off x="3245120" y="4138423"/>
              <a:ext cx="81720" cy="3265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0C8A638-6893-45AB-9256-38C0F6826ED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236480" y="4129783"/>
                <a:ext cx="99360" cy="3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A392DE3-4170-4FBE-87BB-311141626B98}"/>
                  </a:ext>
                </a:extLst>
              </p14:cNvPr>
              <p14:cNvContentPartPr/>
              <p14:nvPr/>
            </p14:nvContentPartPr>
            <p14:xfrm>
              <a:off x="3384440" y="4260463"/>
              <a:ext cx="73080" cy="158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A392DE3-4170-4FBE-87BB-311141626B9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375800" y="4251463"/>
                <a:ext cx="9072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0C26DEF-A010-4AF7-A77F-D109D58075E7}"/>
                  </a:ext>
                </a:extLst>
              </p14:cNvPr>
              <p14:cNvContentPartPr/>
              <p14:nvPr/>
            </p14:nvContentPartPr>
            <p14:xfrm>
              <a:off x="3577760" y="4240663"/>
              <a:ext cx="45000" cy="115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0C26DEF-A010-4AF7-A77F-D109D58075E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569120" y="4232023"/>
                <a:ext cx="626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667F350-1401-405F-8CFF-8B64AB49DAE0}"/>
                  </a:ext>
                </a:extLst>
              </p14:cNvPr>
              <p14:cNvContentPartPr/>
              <p14:nvPr/>
            </p14:nvContentPartPr>
            <p14:xfrm>
              <a:off x="2086280" y="4365583"/>
              <a:ext cx="256680" cy="1458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667F350-1401-405F-8CFF-8B64AB49DAE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077280" y="4356943"/>
                <a:ext cx="27432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785A8F1-977A-4A8A-ABDE-8F7B19655068}"/>
                  </a:ext>
                </a:extLst>
              </p14:cNvPr>
              <p14:cNvContentPartPr/>
              <p14:nvPr/>
            </p14:nvContentPartPr>
            <p14:xfrm>
              <a:off x="2209400" y="4406623"/>
              <a:ext cx="70920" cy="4694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785A8F1-977A-4A8A-ABDE-8F7B1965506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200760" y="4397623"/>
                <a:ext cx="88560" cy="48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89835F6-2EAB-40DB-8AF2-253220657896}"/>
                  </a:ext>
                </a:extLst>
              </p14:cNvPr>
              <p14:cNvContentPartPr/>
              <p14:nvPr/>
            </p14:nvContentPartPr>
            <p14:xfrm>
              <a:off x="2151440" y="4801903"/>
              <a:ext cx="202680" cy="77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89835F6-2EAB-40DB-8AF2-25322065789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142440" y="4793263"/>
                <a:ext cx="220320" cy="9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53CFDED8-1346-4B27-A717-CFCA6C397879}"/>
              </a:ext>
            </a:extLst>
          </p:cNvPr>
          <p:cNvGrpSpPr/>
          <p:nvPr/>
        </p:nvGrpSpPr>
        <p:grpSpPr>
          <a:xfrm>
            <a:off x="3271760" y="4681663"/>
            <a:ext cx="714600" cy="478800"/>
            <a:chOff x="3271760" y="4681663"/>
            <a:chExt cx="714600" cy="47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1235CA1-754A-462E-A2DD-F46D2F1C928D}"/>
                    </a:ext>
                  </a:extLst>
                </p14:cNvPr>
                <p14:cNvContentPartPr/>
                <p14:nvPr/>
              </p14:nvContentPartPr>
              <p14:xfrm>
                <a:off x="3271760" y="4763743"/>
                <a:ext cx="210600" cy="391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1235CA1-754A-462E-A2DD-F46D2F1C928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263120" y="4754743"/>
                  <a:ext cx="2282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5ADBCFD-64B8-441F-AE35-73B0A5D09FC0}"/>
                    </a:ext>
                  </a:extLst>
                </p14:cNvPr>
                <p14:cNvContentPartPr/>
                <p14:nvPr/>
              </p14:nvContentPartPr>
              <p14:xfrm>
                <a:off x="3580280" y="4750063"/>
                <a:ext cx="123480" cy="410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5ADBCFD-64B8-441F-AE35-73B0A5D09FC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71280" y="4741423"/>
                  <a:ext cx="14112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E415F0E-B376-41ED-9294-2344EEBA6D18}"/>
                    </a:ext>
                  </a:extLst>
                </p14:cNvPr>
                <p14:cNvContentPartPr/>
                <p14:nvPr/>
              </p14:nvContentPartPr>
              <p14:xfrm>
                <a:off x="3782240" y="4730623"/>
                <a:ext cx="51840" cy="201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E415F0E-B376-41ED-9294-2344EEBA6D1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73600" y="4721983"/>
                  <a:ext cx="694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F41DF58-BEB8-4D68-A974-8F7746801D21}"/>
                    </a:ext>
                  </a:extLst>
                </p14:cNvPr>
                <p14:cNvContentPartPr/>
                <p14:nvPr/>
              </p14:nvContentPartPr>
              <p14:xfrm>
                <a:off x="3903200" y="4681663"/>
                <a:ext cx="83160" cy="137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F41DF58-BEB8-4D68-A974-8F7746801D2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94200" y="4672663"/>
                  <a:ext cx="10080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8928DF6-A2C4-40F1-BFA2-E21554512153}"/>
                  </a:ext>
                </a:extLst>
              </p14:cNvPr>
              <p14:cNvContentPartPr/>
              <p14:nvPr/>
            </p14:nvContentPartPr>
            <p14:xfrm>
              <a:off x="3073400" y="1944583"/>
              <a:ext cx="1323000" cy="11444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8928DF6-A2C4-40F1-BFA2-E2155451215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064760" y="1935583"/>
                <a:ext cx="1340640" cy="11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F7825AC-D9AC-4A88-8DFD-57965D654DE2}"/>
                  </a:ext>
                </a:extLst>
              </p14:cNvPr>
              <p14:cNvContentPartPr/>
              <p14:nvPr/>
            </p14:nvContentPartPr>
            <p14:xfrm>
              <a:off x="7861040" y="3803263"/>
              <a:ext cx="1127880" cy="11437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F7825AC-D9AC-4A88-8DFD-57965D654DE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852040" y="3794623"/>
                <a:ext cx="1145520" cy="116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95A598EF-E38A-4B74-9370-05E3E58823FA}"/>
              </a:ext>
            </a:extLst>
          </p:cNvPr>
          <p:cNvGrpSpPr/>
          <p:nvPr/>
        </p:nvGrpSpPr>
        <p:grpSpPr>
          <a:xfrm>
            <a:off x="9450800" y="4253263"/>
            <a:ext cx="1080720" cy="1332000"/>
            <a:chOff x="9450800" y="4253263"/>
            <a:chExt cx="1080720" cy="133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BB8D9C5-EFA5-4FFC-B74D-C1D50EA83434}"/>
                    </a:ext>
                  </a:extLst>
                </p14:cNvPr>
                <p14:cNvContentPartPr/>
                <p14:nvPr/>
              </p14:nvContentPartPr>
              <p14:xfrm>
                <a:off x="9450800" y="4253263"/>
                <a:ext cx="1080720" cy="867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BB8D9C5-EFA5-4FFC-B74D-C1D50EA8343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442160" y="4244623"/>
                  <a:ext cx="1098360" cy="88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4DC46A5-8471-43D9-A7DF-BF42DC6F548D}"/>
                    </a:ext>
                  </a:extLst>
                </p14:cNvPr>
                <p14:cNvContentPartPr/>
                <p14:nvPr/>
              </p14:nvContentPartPr>
              <p14:xfrm>
                <a:off x="9763280" y="4939063"/>
                <a:ext cx="117000" cy="676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4DC46A5-8471-43D9-A7DF-BF42DC6F548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754280" y="4930423"/>
                  <a:ext cx="134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D8EEF03-CB08-4C37-BF37-A2B55AAC9F58}"/>
                    </a:ext>
                  </a:extLst>
                </p14:cNvPr>
                <p14:cNvContentPartPr/>
                <p14:nvPr/>
              </p14:nvContentPartPr>
              <p14:xfrm>
                <a:off x="9864800" y="4999903"/>
                <a:ext cx="46080" cy="585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D8EEF03-CB08-4C37-BF37-A2B55AAC9F5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855800" y="4990903"/>
                  <a:ext cx="63720" cy="60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DF2A022-8D6C-F2F5-B06E-EB6D40F10E40}"/>
              </a:ext>
            </a:extLst>
          </p:cNvPr>
          <p:cNvGrpSpPr/>
          <p:nvPr/>
        </p:nvGrpSpPr>
        <p:grpSpPr>
          <a:xfrm>
            <a:off x="2126095" y="4970225"/>
            <a:ext cx="878400" cy="699840"/>
            <a:chOff x="2126095" y="4970225"/>
            <a:chExt cx="878400" cy="69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6ADD985-57AE-8345-76A1-50776595DE68}"/>
                    </a:ext>
                  </a:extLst>
                </p14:cNvPr>
                <p14:cNvContentPartPr/>
                <p14:nvPr/>
              </p14:nvContentPartPr>
              <p14:xfrm>
                <a:off x="2126095" y="5397185"/>
                <a:ext cx="277560" cy="272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6ADD985-57AE-8345-76A1-50776595DE6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17455" y="5388545"/>
                  <a:ext cx="2952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77F1EB0-D429-AF54-3721-488086573224}"/>
                    </a:ext>
                  </a:extLst>
                </p14:cNvPr>
                <p14:cNvContentPartPr/>
                <p14:nvPr/>
              </p14:nvContentPartPr>
              <p14:xfrm>
                <a:off x="2446855" y="5362625"/>
                <a:ext cx="118800" cy="139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77F1EB0-D429-AF54-3721-48808657322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438215" y="5353625"/>
                  <a:ext cx="1364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6D8653A-B48B-409E-9E85-558DC3992FF0}"/>
                    </a:ext>
                  </a:extLst>
                </p14:cNvPr>
                <p14:cNvContentPartPr/>
                <p14:nvPr/>
              </p14:nvContentPartPr>
              <p14:xfrm>
                <a:off x="2465575" y="5235185"/>
                <a:ext cx="38160" cy="82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6D8653A-B48B-409E-9E85-558DC3992FF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456575" y="5226545"/>
                  <a:ext cx="558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03DE866-DC3E-096C-A715-85D3119013FE}"/>
                    </a:ext>
                  </a:extLst>
                </p14:cNvPr>
                <p14:cNvContentPartPr/>
                <p14:nvPr/>
              </p14:nvContentPartPr>
              <p14:xfrm>
                <a:off x="2522815" y="5126465"/>
                <a:ext cx="147240" cy="237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03DE866-DC3E-096C-A715-85D3119013F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513815" y="5117825"/>
                  <a:ext cx="1648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0868700-44F3-4AED-12A2-9D8BA19E80CB}"/>
                    </a:ext>
                  </a:extLst>
                </p14:cNvPr>
                <p14:cNvContentPartPr/>
                <p14:nvPr/>
              </p14:nvContentPartPr>
              <p14:xfrm>
                <a:off x="2550895" y="4970225"/>
                <a:ext cx="453600" cy="317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0868700-44F3-4AED-12A2-9D8BA19E80C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541895" y="4961225"/>
                  <a:ext cx="471240" cy="33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F65062D-ABB4-2B09-D11F-23126266E296}"/>
              </a:ext>
            </a:extLst>
          </p:cNvPr>
          <p:cNvGrpSpPr/>
          <p:nvPr/>
        </p:nvGrpSpPr>
        <p:grpSpPr>
          <a:xfrm>
            <a:off x="9677095" y="2553905"/>
            <a:ext cx="1499400" cy="1552680"/>
            <a:chOff x="9677095" y="2553905"/>
            <a:chExt cx="1499400" cy="155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9EEC0B1-02F3-160C-1CA8-41E49973027C}"/>
                    </a:ext>
                  </a:extLst>
                </p14:cNvPr>
                <p14:cNvContentPartPr/>
                <p14:nvPr/>
              </p14:nvContentPartPr>
              <p14:xfrm>
                <a:off x="9677095" y="3361025"/>
                <a:ext cx="199440" cy="564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9EEC0B1-02F3-160C-1CA8-41E49973027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68455" y="3352025"/>
                  <a:ext cx="21708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9BCB517-B0C8-A87D-E134-A267C40DBAF8}"/>
                    </a:ext>
                  </a:extLst>
                </p14:cNvPr>
                <p14:cNvContentPartPr/>
                <p14:nvPr/>
              </p14:nvContentPartPr>
              <p14:xfrm>
                <a:off x="9939535" y="3582425"/>
                <a:ext cx="130320" cy="170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9BCB517-B0C8-A87D-E134-A267C40DBAF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930895" y="3573425"/>
                  <a:ext cx="1479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A256CD5-811B-ADB9-1AE3-F2C8B3451B0F}"/>
                    </a:ext>
                  </a:extLst>
                </p14:cNvPr>
                <p14:cNvContentPartPr/>
                <p14:nvPr/>
              </p14:nvContentPartPr>
              <p14:xfrm>
                <a:off x="10010455" y="3241865"/>
                <a:ext cx="163440" cy="369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A256CD5-811B-ADB9-1AE3-F2C8B3451B0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001455" y="3232865"/>
                  <a:ext cx="18108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47D52BB-D3DD-DEA5-D818-CAA13CE6F129}"/>
                    </a:ext>
                  </a:extLst>
                </p14:cNvPr>
                <p14:cNvContentPartPr/>
                <p14:nvPr/>
              </p14:nvContentPartPr>
              <p14:xfrm>
                <a:off x="10191895" y="3217745"/>
                <a:ext cx="294840" cy="2451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47D52BB-D3DD-DEA5-D818-CAA13CE6F12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183255" y="3208745"/>
                  <a:ext cx="3124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70E5C9F-3969-FB7A-A226-24E26C149B08}"/>
                    </a:ext>
                  </a:extLst>
                </p14:cNvPr>
                <p14:cNvContentPartPr/>
                <p14:nvPr/>
              </p14:nvContentPartPr>
              <p14:xfrm>
                <a:off x="10513735" y="3106865"/>
                <a:ext cx="102960" cy="118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70E5C9F-3969-FB7A-A226-24E26C149B0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505095" y="3097865"/>
                  <a:ext cx="1206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FCF7E78-1502-F91E-7D9D-1F17AC863F74}"/>
                    </a:ext>
                  </a:extLst>
                </p14:cNvPr>
                <p14:cNvContentPartPr/>
                <p14:nvPr/>
              </p14:nvContentPartPr>
              <p14:xfrm>
                <a:off x="10551535" y="2789705"/>
                <a:ext cx="161280" cy="273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FCF7E78-1502-F91E-7D9D-1F17AC863F7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542895" y="2781065"/>
                  <a:ext cx="1789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62FC1FB-5E43-EF64-59A9-B13EAD749D21}"/>
                    </a:ext>
                  </a:extLst>
                </p14:cNvPr>
                <p14:cNvContentPartPr/>
                <p14:nvPr/>
              </p14:nvContentPartPr>
              <p14:xfrm>
                <a:off x="10509055" y="2912105"/>
                <a:ext cx="181440" cy="51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62FC1FB-5E43-EF64-59A9-B13EAD749D2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500415" y="2903465"/>
                  <a:ext cx="1990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415EC85C-27B7-CB71-DDFA-7AC3A2B20971}"/>
                    </a:ext>
                  </a:extLst>
                </p14:cNvPr>
                <p14:cNvContentPartPr/>
                <p14:nvPr/>
              </p14:nvContentPartPr>
              <p14:xfrm>
                <a:off x="10730455" y="2818865"/>
                <a:ext cx="119880" cy="1414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415EC85C-27B7-CB71-DDFA-7AC3A2B2097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721815" y="2809865"/>
                  <a:ext cx="137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D9914B2-CECF-8DAC-ACED-0B516A60CDDF}"/>
                    </a:ext>
                  </a:extLst>
                </p14:cNvPr>
                <p14:cNvContentPartPr/>
                <p14:nvPr/>
              </p14:nvContentPartPr>
              <p14:xfrm>
                <a:off x="10841335" y="2553905"/>
                <a:ext cx="85680" cy="2988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D9914B2-CECF-8DAC-ACED-0B516A60CDD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832695" y="2544905"/>
                  <a:ext cx="10332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0B77FF3-5C2B-BF0F-872E-5A68C1AE4AFE}"/>
                    </a:ext>
                  </a:extLst>
                </p14:cNvPr>
                <p14:cNvContentPartPr/>
                <p14:nvPr/>
              </p14:nvContentPartPr>
              <p14:xfrm>
                <a:off x="10923775" y="2665145"/>
                <a:ext cx="252720" cy="219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0B77FF3-5C2B-BF0F-872E-5A68C1AE4AF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915135" y="2656145"/>
                  <a:ext cx="2703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F305181-9DE1-9C44-D112-51F8343B53CF}"/>
                    </a:ext>
                  </a:extLst>
                </p14:cNvPr>
                <p14:cNvContentPartPr/>
                <p14:nvPr/>
              </p14:nvContentPartPr>
              <p14:xfrm>
                <a:off x="10240495" y="3851345"/>
                <a:ext cx="108720" cy="255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F305181-9DE1-9C44-D112-51F8343B53C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231495" y="3842705"/>
                  <a:ext cx="1263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3C0C125-0240-8705-6B54-EC31F38D1531}"/>
                    </a:ext>
                  </a:extLst>
                </p14:cNvPr>
                <p14:cNvContentPartPr/>
                <p14:nvPr/>
              </p14:nvContentPartPr>
              <p14:xfrm>
                <a:off x="10419415" y="3833705"/>
                <a:ext cx="117720" cy="172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3C0C125-0240-8705-6B54-EC31F38D153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410775" y="3824705"/>
                  <a:ext cx="1353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4B2D265-BE15-C10E-6FA4-41443ED7BA7E}"/>
                    </a:ext>
                  </a:extLst>
                </p14:cNvPr>
                <p14:cNvContentPartPr/>
                <p14:nvPr/>
              </p14:nvContentPartPr>
              <p14:xfrm>
                <a:off x="10584655" y="3505745"/>
                <a:ext cx="144720" cy="3369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4B2D265-BE15-C10E-6FA4-41443ED7BA7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575655" y="3497105"/>
                  <a:ext cx="16236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F3EF274-110E-2F87-FA66-EA762CB59257}"/>
                    </a:ext>
                  </a:extLst>
                </p14:cNvPr>
                <p14:cNvContentPartPr/>
                <p14:nvPr/>
              </p14:nvContentPartPr>
              <p14:xfrm>
                <a:off x="10782295" y="3532385"/>
                <a:ext cx="102960" cy="121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F3EF274-110E-2F87-FA66-EA762CB5925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773295" y="3523745"/>
                  <a:ext cx="1206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F9BFD2E-07B1-DC68-9252-00C8183311B2}"/>
                    </a:ext>
                  </a:extLst>
                </p14:cNvPr>
                <p14:cNvContentPartPr/>
                <p14:nvPr/>
              </p14:nvContentPartPr>
              <p14:xfrm>
                <a:off x="10937095" y="3227105"/>
                <a:ext cx="95040" cy="3718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F9BFD2E-07B1-DC68-9252-00C8183311B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928095" y="3218105"/>
                  <a:ext cx="112680" cy="38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5677BE0-EEA3-D2F8-F067-68326D6E7A60}"/>
              </a:ext>
            </a:extLst>
          </p:cNvPr>
          <p:cNvGrpSpPr/>
          <p:nvPr/>
        </p:nvGrpSpPr>
        <p:grpSpPr>
          <a:xfrm>
            <a:off x="9995695" y="5030345"/>
            <a:ext cx="1883160" cy="1212840"/>
            <a:chOff x="9995695" y="5030345"/>
            <a:chExt cx="1883160" cy="121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FE893CA-1FFE-7356-4980-6DA2E23A811B}"/>
                    </a:ext>
                  </a:extLst>
                </p14:cNvPr>
                <p14:cNvContentPartPr/>
                <p14:nvPr/>
              </p14:nvContentPartPr>
              <p14:xfrm>
                <a:off x="10147975" y="5316905"/>
                <a:ext cx="224640" cy="2430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FE893CA-1FFE-7356-4980-6DA2E23A811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138975" y="5307905"/>
                  <a:ext cx="2422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4570E78-F78F-37AA-1DB9-03A42C2B068D}"/>
                    </a:ext>
                  </a:extLst>
                </p14:cNvPr>
                <p14:cNvContentPartPr/>
                <p14:nvPr/>
              </p14:nvContentPartPr>
              <p14:xfrm>
                <a:off x="10071295" y="5252105"/>
                <a:ext cx="245520" cy="2203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4570E78-F78F-37AA-1DB9-03A42C2B068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062655" y="5243465"/>
                  <a:ext cx="2631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5500DFD-FA30-18C2-09FF-046C4CEAD82F}"/>
                    </a:ext>
                  </a:extLst>
                </p14:cNvPr>
                <p14:cNvContentPartPr/>
                <p14:nvPr/>
              </p14:nvContentPartPr>
              <p14:xfrm>
                <a:off x="9995695" y="5964905"/>
                <a:ext cx="98640" cy="2782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5500DFD-FA30-18C2-09FF-046C4CEAD82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987055" y="5955905"/>
                  <a:ext cx="1162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17A1607-9EF2-C207-78C6-853066F06FE7}"/>
                    </a:ext>
                  </a:extLst>
                </p14:cNvPr>
                <p14:cNvContentPartPr/>
                <p14:nvPr/>
              </p14:nvContentPartPr>
              <p14:xfrm>
                <a:off x="10136095" y="6115025"/>
                <a:ext cx="52560" cy="972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17A1607-9EF2-C207-78C6-853066F06FE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127455" y="6106025"/>
                  <a:ext cx="702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3D3A0E3-8818-4407-55C0-DD6B86E72D48}"/>
                    </a:ext>
                  </a:extLst>
                </p14:cNvPr>
                <p14:cNvContentPartPr/>
                <p14:nvPr/>
              </p14:nvContentPartPr>
              <p14:xfrm>
                <a:off x="10126015" y="5954825"/>
                <a:ext cx="38160" cy="662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3D3A0E3-8818-4407-55C0-DD6B86E72D4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117015" y="5945825"/>
                  <a:ext cx="55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5A15D48-293C-770F-1ECF-EBD636568441}"/>
                    </a:ext>
                  </a:extLst>
                </p14:cNvPr>
                <p14:cNvContentPartPr/>
                <p14:nvPr/>
              </p14:nvContentPartPr>
              <p14:xfrm>
                <a:off x="10229335" y="5726225"/>
                <a:ext cx="94680" cy="364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5A15D48-293C-770F-1ECF-EBD63656844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220335" y="5717585"/>
                  <a:ext cx="11232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A97EADC-A51E-DB6A-B11E-F08C035F504B}"/>
                    </a:ext>
                  </a:extLst>
                </p14:cNvPr>
                <p14:cNvContentPartPr/>
                <p14:nvPr/>
              </p14:nvContentPartPr>
              <p14:xfrm>
                <a:off x="10323295" y="5826305"/>
                <a:ext cx="334080" cy="2127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A97EADC-A51E-DB6A-B11E-F08C035F504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314655" y="5817665"/>
                  <a:ext cx="3517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2E2324C-A515-38DB-4D2D-C667B6CAD98E}"/>
                    </a:ext>
                  </a:extLst>
                </p14:cNvPr>
                <p14:cNvContentPartPr/>
                <p14:nvPr/>
              </p14:nvContentPartPr>
              <p14:xfrm>
                <a:off x="10765735" y="5418425"/>
                <a:ext cx="151560" cy="4010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2E2324C-A515-38DB-4D2D-C667B6CAD98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757095" y="5409785"/>
                  <a:ext cx="16920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ED6173F-9CE8-0811-ED8E-F2444E987984}"/>
                    </a:ext>
                  </a:extLst>
                </p14:cNvPr>
                <p14:cNvContentPartPr/>
                <p14:nvPr/>
              </p14:nvContentPartPr>
              <p14:xfrm>
                <a:off x="10828375" y="5635505"/>
                <a:ext cx="112320" cy="198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ED6173F-9CE8-0811-ED8E-F2444E98798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819375" y="5626865"/>
                  <a:ext cx="1299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2438B16-4734-B06D-3E21-62C9217AF316}"/>
                    </a:ext>
                  </a:extLst>
                </p14:cNvPr>
                <p14:cNvContentPartPr/>
                <p14:nvPr/>
              </p14:nvContentPartPr>
              <p14:xfrm>
                <a:off x="10975975" y="5324465"/>
                <a:ext cx="55440" cy="4219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2438B16-4734-B06D-3E21-62C9217AF31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967335" y="5315825"/>
                  <a:ext cx="7308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4B32229-7FF9-91E4-9AAF-8CBC0D662797}"/>
                    </a:ext>
                  </a:extLst>
                </p14:cNvPr>
                <p14:cNvContentPartPr/>
                <p14:nvPr/>
              </p14:nvContentPartPr>
              <p14:xfrm>
                <a:off x="11133655" y="5424905"/>
                <a:ext cx="172440" cy="1720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4B32229-7FF9-91E4-9AAF-8CBC0D66279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125015" y="5416265"/>
                  <a:ext cx="190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9EE94CF-9613-34B4-3CEB-D4CCEB12694F}"/>
                    </a:ext>
                  </a:extLst>
                </p14:cNvPr>
                <p14:cNvContentPartPr/>
                <p14:nvPr/>
              </p14:nvContentPartPr>
              <p14:xfrm>
                <a:off x="11341015" y="5373065"/>
                <a:ext cx="157680" cy="3016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9EE94CF-9613-34B4-3CEB-D4CCEB12694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332015" y="5364425"/>
                  <a:ext cx="17532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23466A41-38D2-4867-AA2B-D649F322D8A8}"/>
                    </a:ext>
                  </a:extLst>
                </p14:cNvPr>
                <p14:cNvContentPartPr/>
                <p14:nvPr/>
              </p14:nvContentPartPr>
              <p14:xfrm>
                <a:off x="11542615" y="5222225"/>
                <a:ext cx="51120" cy="1515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23466A41-38D2-4867-AA2B-D649F322D8A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533615" y="5213225"/>
                  <a:ext cx="68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801A025-4ACD-BE95-85B7-D36480E83151}"/>
                    </a:ext>
                  </a:extLst>
                </p14:cNvPr>
                <p14:cNvContentPartPr/>
                <p14:nvPr/>
              </p14:nvContentPartPr>
              <p14:xfrm>
                <a:off x="11619295" y="5030345"/>
                <a:ext cx="259560" cy="3096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801A025-4ACD-BE95-85B7-D36480E8315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610655" y="5021345"/>
                  <a:ext cx="2772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80FF2E9-5ED9-F9D7-74FA-110A5F650A93}"/>
                    </a:ext>
                  </a:extLst>
                </p14:cNvPr>
                <p14:cNvContentPartPr/>
                <p14:nvPr/>
              </p14:nvContentPartPr>
              <p14:xfrm>
                <a:off x="10755295" y="5515985"/>
                <a:ext cx="239760" cy="1468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80FF2E9-5ED9-F9D7-74FA-110A5F650A9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746295" y="5506985"/>
                  <a:ext cx="257400" cy="16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46529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C92EFBF-7C8B-3333-59E7-77312CFAAFA3}"/>
              </a:ext>
            </a:extLst>
          </p:cNvPr>
          <p:cNvGrpSpPr/>
          <p:nvPr/>
        </p:nvGrpSpPr>
        <p:grpSpPr>
          <a:xfrm>
            <a:off x="5236975" y="0"/>
            <a:ext cx="4907226" cy="6858000"/>
            <a:chOff x="2248438" y="0"/>
            <a:chExt cx="5561523" cy="7772400"/>
          </a:xfrm>
        </p:grpSpPr>
        <p:pic>
          <p:nvPicPr>
            <p:cNvPr id="3" name="Picture 2" descr="A picture containing text, porcelain&#10;&#10;Description automatically generated">
              <a:extLst>
                <a:ext uri="{FF2B5EF4-FFF2-40B4-BE49-F238E27FC236}">
                  <a16:creationId xmlns:a16="http://schemas.microsoft.com/office/drawing/2014/main" id="{FF25DE3E-4DAC-013E-0B6F-958825557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8438" y="0"/>
              <a:ext cx="5561523" cy="7772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57188D-1159-A45D-9922-FBD55A586DF7}"/>
                </a:ext>
              </a:extLst>
            </p:cNvPr>
            <p:cNvSpPr/>
            <p:nvPr/>
          </p:nvSpPr>
          <p:spPr>
            <a:xfrm>
              <a:off x="6321600" y="5522400"/>
              <a:ext cx="1488361" cy="2250000"/>
            </a:xfrm>
            <a:prstGeom prst="rect">
              <a:avLst/>
            </a:prstGeom>
            <a:solidFill>
              <a:srgbClr val="D4D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DD8C325-886C-3156-674A-F62AE71549D4}"/>
                </a:ext>
              </a:extLst>
            </p:cNvPr>
            <p:cNvSpPr/>
            <p:nvPr/>
          </p:nvSpPr>
          <p:spPr>
            <a:xfrm>
              <a:off x="3045600" y="6883200"/>
              <a:ext cx="1488360" cy="889200"/>
            </a:xfrm>
            <a:prstGeom prst="rect">
              <a:avLst/>
            </a:prstGeom>
            <a:solidFill>
              <a:srgbClr val="D4D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pic>
        <p:nvPicPr>
          <p:cNvPr id="7" name="Picture 6" descr="A close-up of a flower&#10;&#10;Description automatically generated with medium confidence">
            <a:extLst>
              <a:ext uri="{FF2B5EF4-FFF2-40B4-BE49-F238E27FC236}">
                <a16:creationId xmlns:a16="http://schemas.microsoft.com/office/drawing/2014/main" id="{E99540FD-0E38-6A0D-2970-752B1C0C5E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1294" y="1015953"/>
            <a:ext cx="3722824" cy="4826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5477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652583" y="1311555"/>
            <a:ext cx="7715562" cy="1513820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Forb grows 2 to 6 feet tall</a:t>
            </a:r>
          </a:p>
          <a:p>
            <a:pPr marL="285750" lvl="1"/>
            <a:r>
              <a:rPr lang="en-US" sz="2600" dirty="0"/>
              <a:t>Thick stem</a:t>
            </a:r>
          </a:p>
          <a:p>
            <a:pPr marL="285750" lvl="1"/>
            <a:r>
              <a:rPr lang="en-US" sz="2600" dirty="0"/>
              <a:t>Palmately divided leaves - ragged (cleft) margins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F578FE-C742-4FBD-81D9-69954D09A7D5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Delphinium occidentale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83F842C-2CA5-408E-A30C-C839F05F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RANUNCULACEAE</a:t>
            </a:r>
            <a:endParaRPr lang="en-U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DCAD3A1-088D-4A84-849C-1333D70E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7" y="254851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Tall Larkspur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C524B-122B-4C30-83F6-848F16BB678C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E831F-019E-CF2A-93AD-04D3AED15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82000" y="1338832"/>
            <a:ext cx="3691465" cy="548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 picture containing grass, outdoor, field, plant&#10;&#10;Description automatically generated">
            <a:extLst>
              <a:ext uri="{FF2B5EF4-FFF2-40B4-BE49-F238E27FC236}">
                <a16:creationId xmlns:a16="http://schemas.microsoft.com/office/drawing/2014/main" id="{A14EB46B-B293-BD19-0DAF-3C8CA2E9B8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990600" y="2765888"/>
            <a:ext cx="6781800" cy="389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77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Placeholder 2"/>
          <p:cNvSpPr>
            <a:spLocks noGrp="1"/>
          </p:cNvSpPr>
          <p:nvPr>
            <p:ph type="body" sz="half" idx="1"/>
          </p:nvPr>
        </p:nvSpPr>
        <p:spPr>
          <a:xfrm>
            <a:off x="1047439" y="1329134"/>
            <a:ext cx="5619750" cy="1513820"/>
          </a:xfrm>
        </p:spPr>
        <p:txBody>
          <a:bodyPr vert="horz" lIns="0" tIns="45720" rIns="0" bIns="45720" rtlCol="0" anchor="t">
            <a:normAutofit/>
          </a:bodyPr>
          <a:lstStyle/>
          <a:p>
            <a:pPr marL="285750" lvl="1"/>
            <a:r>
              <a:rPr lang="en-US" sz="2600" dirty="0"/>
              <a:t>Raceme inflorescence</a:t>
            </a:r>
          </a:p>
          <a:p>
            <a:pPr marL="285750" lvl="1"/>
            <a:r>
              <a:rPr lang="en-US" sz="2600" dirty="0"/>
              <a:t>Irregular blue flower with spur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F578FE-C742-4FBD-81D9-69954D09A7D5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Delphinium occidentale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83F842C-2CA5-408E-A30C-C839F05F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RANUNCULACEAE</a:t>
            </a:r>
            <a:endParaRPr lang="en-U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DCAD3A1-088D-4A84-849C-1333D70E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7" y="254851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Tall Larkspur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C524B-122B-4C30-83F6-848F16BB678C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1CB024F0-47EE-711B-D45F-D3E0386CF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29600" y="1258022"/>
            <a:ext cx="3702436" cy="556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0C2867-6703-C9E6-F1D1-2036A9D773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33286" y="2286001"/>
            <a:ext cx="3312454" cy="44166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6D93B9-E36C-1C4E-F6B1-178D3D064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30312" y="2286000"/>
            <a:ext cx="2931376" cy="441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43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C92EFBF-7C8B-3333-59E7-77312CFAAFA3}"/>
              </a:ext>
            </a:extLst>
          </p:cNvPr>
          <p:cNvGrpSpPr/>
          <p:nvPr/>
        </p:nvGrpSpPr>
        <p:grpSpPr>
          <a:xfrm>
            <a:off x="5236975" y="0"/>
            <a:ext cx="4907226" cy="6858000"/>
            <a:chOff x="2248438" y="0"/>
            <a:chExt cx="5561523" cy="7772400"/>
          </a:xfrm>
        </p:grpSpPr>
        <p:pic>
          <p:nvPicPr>
            <p:cNvPr id="3" name="Picture 2" descr="A picture containing text, porcelain&#10;&#10;Description automatically generated">
              <a:extLst>
                <a:ext uri="{FF2B5EF4-FFF2-40B4-BE49-F238E27FC236}">
                  <a16:creationId xmlns:a16="http://schemas.microsoft.com/office/drawing/2014/main" id="{FF25DE3E-4DAC-013E-0B6F-958825557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8438" y="0"/>
              <a:ext cx="5561523" cy="7772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57188D-1159-A45D-9922-FBD55A586DF7}"/>
                </a:ext>
              </a:extLst>
            </p:cNvPr>
            <p:cNvSpPr/>
            <p:nvPr/>
          </p:nvSpPr>
          <p:spPr>
            <a:xfrm>
              <a:off x="6321600" y="5522400"/>
              <a:ext cx="1488361" cy="2250000"/>
            </a:xfrm>
            <a:prstGeom prst="rect">
              <a:avLst/>
            </a:prstGeom>
            <a:solidFill>
              <a:srgbClr val="D4D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DD8C325-886C-3156-674A-F62AE71549D4}"/>
                </a:ext>
              </a:extLst>
            </p:cNvPr>
            <p:cNvSpPr/>
            <p:nvPr/>
          </p:nvSpPr>
          <p:spPr>
            <a:xfrm>
              <a:off x="3045600" y="6883200"/>
              <a:ext cx="1488360" cy="889200"/>
            </a:xfrm>
            <a:prstGeom prst="rect">
              <a:avLst/>
            </a:prstGeom>
            <a:solidFill>
              <a:srgbClr val="D4D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pic>
        <p:nvPicPr>
          <p:cNvPr id="7" name="Picture 6" descr="A close-up of a flower&#10;&#10;Description automatically generated with medium confidence">
            <a:extLst>
              <a:ext uri="{FF2B5EF4-FFF2-40B4-BE49-F238E27FC236}">
                <a16:creationId xmlns:a16="http://schemas.microsoft.com/office/drawing/2014/main" id="{E99540FD-0E38-6A0D-2970-752B1C0C5E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1294" y="1015953"/>
            <a:ext cx="3722824" cy="4826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BE8027D-18A9-B1A9-0608-B2143B0CBC4E}"/>
              </a:ext>
            </a:extLst>
          </p:cNvPr>
          <p:cNvGrpSpPr/>
          <p:nvPr/>
        </p:nvGrpSpPr>
        <p:grpSpPr>
          <a:xfrm>
            <a:off x="2413375" y="3544265"/>
            <a:ext cx="2358360" cy="3116160"/>
            <a:chOff x="2413375" y="3544265"/>
            <a:chExt cx="2358360" cy="311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690665D-A500-8323-5D17-FAB15E3A48CE}"/>
                    </a:ext>
                  </a:extLst>
                </p14:cNvPr>
                <p14:cNvContentPartPr/>
                <p14:nvPr/>
              </p14:nvContentPartPr>
              <p14:xfrm>
                <a:off x="3229135" y="3544265"/>
                <a:ext cx="1497240" cy="2362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690665D-A500-8323-5D17-FAB15E3A48C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20135" y="3535265"/>
                  <a:ext cx="1514880" cy="23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7F4B9B3-D8B6-757C-CCBA-1937E311DF65}"/>
                    </a:ext>
                  </a:extLst>
                </p14:cNvPr>
                <p14:cNvContentPartPr/>
                <p14:nvPr/>
              </p14:nvContentPartPr>
              <p14:xfrm>
                <a:off x="3479335" y="3695825"/>
                <a:ext cx="173520" cy="83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7F4B9B3-D8B6-757C-CCBA-1937E311DF6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70695" y="3687185"/>
                  <a:ext cx="1911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B52C44F-3798-003F-310E-7D4421081508}"/>
                    </a:ext>
                  </a:extLst>
                </p14:cNvPr>
                <p14:cNvContentPartPr/>
                <p14:nvPr/>
              </p14:nvContentPartPr>
              <p14:xfrm>
                <a:off x="2514535" y="6433265"/>
                <a:ext cx="92880" cy="227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B52C44F-3798-003F-310E-7D442108150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05535" y="6424265"/>
                  <a:ext cx="1105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431C0D6-7AF7-5DE6-2C49-19FFFE3557DB}"/>
                    </a:ext>
                  </a:extLst>
                </p14:cNvPr>
                <p14:cNvContentPartPr/>
                <p14:nvPr/>
              </p14:nvContentPartPr>
              <p14:xfrm>
                <a:off x="2413375" y="6247505"/>
                <a:ext cx="201600" cy="1630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431C0D6-7AF7-5DE6-2C49-19FFFE3557D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04735" y="6238865"/>
                  <a:ext cx="2192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A671DB9-BB88-A39C-8E65-372031744462}"/>
                    </a:ext>
                  </a:extLst>
                </p14:cNvPr>
                <p14:cNvContentPartPr/>
                <p14:nvPr/>
              </p14:nvContentPartPr>
              <p14:xfrm>
                <a:off x="2544055" y="6529025"/>
                <a:ext cx="135360" cy="96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A671DB9-BB88-A39C-8E65-3720317444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35055" y="6520385"/>
                  <a:ext cx="1530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9FE31E7-820D-6E1C-9168-19DA2DAD6060}"/>
                    </a:ext>
                  </a:extLst>
                </p14:cNvPr>
                <p14:cNvContentPartPr/>
                <p14:nvPr/>
              </p14:nvContentPartPr>
              <p14:xfrm>
                <a:off x="2717215" y="6363065"/>
                <a:ext cx="115200" cy="162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9FE31E7-820D-6E1C-9168-19DA2DAD606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08575" y="6354065"/>
                  <a:ext cx="132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9056350-644B-50F4-7C7C-F2362A3CB596}"/>
                    </a:ext>
                  </a:extLst>
                </p14:cNvPr>
                <p14:cNvContentPartPr/>
                <p14:nvPr/>
              </p14:nvContentPartPr>
              <p14:xfrm>
                <a:off x="2871295" y="6331745"/>
                <a:ext cx="106200" cy="156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9056350-644B-50F4-7C7C-F2362A3CB59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62655" y="6322745"/>
                  <a:ext cx="1238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053A293-4CED-E33D-150D-048E832A9225}"/>
                    </a:ext>
                  </a:extLst>
                </p14:cNvPr>
                <p14:cNvContentPartPr/>
                <p14:nvPr/>
              </p14:nvContentPartPr>
              <p14:xfrm>
                <a:off x="3013855" y="6292145"/>
                <a:ext cx="87120" cy="121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053A293-4CED-E33D-150D-048E832A922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04855" y="6283505"/>
                  <a:ext cx="104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5B0687F-984A-92C2-B673-0D14CA952AB3}"/>
                    </a:ext>
                  </a:extLst>
                </p14:cNvPr>
                <p14:cNvContentPartPr/>
                <p14:nvPr/>
              </p14:nvContentPartPr>
              <p14:xfrm>
                <a:off x="3176935" y="6126545"/>
                <a:ext cx="166320" cy="319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5B0687F-984A-92C2-B673-0D14CA952AB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67935" y="6117545"/>
                  <a:ext cx="1839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B1C5A59-AF18-803B-BA0D-03BB7B496C02}"/>
                    </a:ext>
                  </a:extLst>
                </p14:cNvPr>
                <p14:cNvContentPartPr/>
                <p14:nvPr/>
              </p14:nvContentPartPr>
              <p14:xfrm>
                <a:off x="3307615" y="6052385"/>
                <a:ext cx="115560" cy="140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B1C5A59-AF18-803B-BA0D-03BB7B496C0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298615" y="6043745"/>
                  <a:ext cx="1332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86B17B7-0FD2-1C94-FA56-CF728A4520FD}"/>
                    </a:ext>
                  </a:extLst>
                </p14:cNvPr>
                <p14:cNvContentPartPr/>
                <p14:nvPr/>
              </p14:nvContentPartPr>
              <p14:xfrm>
                <a:off x="3405895" y="5813705"/>
                <a:ext cx="119520" cy="274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86B17B7-0FD2-1C94-FA56-CF728A4520F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97255" y="5804705"/>
                  <a:ext cx="13716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6FB40F0-B1DA-4E36-5EC1-571FB9DBA875}"/>
                    </a:ext>
                  </a:extLst>
                </p14:cNvPr>
                <p14:cNvContentPartPr/>
                <p14:nvPr/>
              </p14:nvContentPartPr>
              <p14:xfrm>
                <a:off x="3552415" y="5919185"/>
                <a:ext cx="81360" cy="112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6FB40F0-B1DA-4E36-5EC1-571FB9DBA87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43775" y="5910185"/>
                  <a:ext cx="990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E0965A8-CB09-E696-02E5-57547BE2154E}"/>
                    </a:ext>
                  </a:extLst>
                </p14:cNvPr>
                <p14:cNvContentPartPr/>
                <p14:nvPr/>
              </p14:nvContentPartPr>
              <p14:xfrm>
                <a:off x="3700375" y="5738105"/>
                <a:ext cx="114120" cy="138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E0965A8-CB09-E696-02E5-57547BE215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691375" y="5729105"/>
                  <a:ext cx="131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A89526B-6E80-85AC-1A5C-73E231270D5A}"/>
                    </a:ext>
                  </a:extLst>
                </p14:cNvPr>
                <p14:cNvContentPartPr/>
                <p14:nvPr/>
              </p14:nvContentPartPr>
              <p14:xfrm>
                <a:off x="4039855" y="5234465"/>
                <a:ext cx="163080" cy="353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A89526B-6E80-85AC-1A5C-73E231270D5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30855" y="5225825"/>
                  <a:ext cx="1807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3310B48-4F4C-FF61-13D8-F2C27FC1989D}"/>
                    </a:ext>
                  </a:extLst>
                </p14:cNvPr>
                <p14:cNvContentPartPr/>
                <p14:nvPr/>
              </p14:nvContentPartPr>
              <p14:xfrm>
                <a:off x="4084855" y="5412665"/>
                <a:ext cx="63000" cy="96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3310B48-4F4C-FF61-13D8-F2C27FC1989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76215" y="5404025"/>
                  <a:ext cx="80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0A167A5-EB57-B553-E67B-952F832D3BB9}"/>
                    </a:ext>
                  </a:extLst>
                </p14:cNvPr>
                <p14:cNvContentPartPr/>
                <p14:nvPr/>
              </p14:nvContentPartPr>
              <p14:xfrm>
                <a:off x="4123015" y="5159585"/>
                <a:ext cx="167760" cy="335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0A167A5-EB57-B553-E67B-952F832D3BB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14375" y="5150945"/>
                  <a:ext cx="18540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1155349-0EA4-1948-FEF3-B20A8EA4903E}"/>
                    </a:ext>
                  </a:extLst>
                </p14:cNvPr>
                <p14:cNvContentPartPr/>
                <p14:nvPr/>
              </p14:nvContentPartPr>
              <p14:xfrm>
                <a:off x="4277455" y="5263265"/>
                <a:ext cx="105480" cy="129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1155349-0EA4-1948-FEF3-B20A8EA4903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68815" y="5254625"/>
                  <a:ext cx="123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412483-62B9-90DF-F0FA-6E8BAD132D60}"/>
                    </a:ext>
                  </a:extLst>
                </p14:cNvPr>
                <p14:cNvContentPartPr/>
                <p14:nvPr/>
              </p14:nvContentPartPr>
              <p14:xfrm>
                <a:off x="4349095" y="5112065"/>
                <a:ext cx="207000" cy="191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412483-62B9-90DF-F0FA-6E8BAD132D6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40095" y="5103425"/>
                  <a:ext cx="224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9E1B0E1-BE47-73F5-6C5E-F5FFE8BDB33C}"/>
                    </a:ext>
                  </a:extLst>
                </p14:cNvPr>
                <p14:cNvContentPartPr/>
                <p14:nvPr/>
              </p14:nvContentPartPr>
              <p14:xfrm>
                <a:off x="4550695" y="4992545"/>
                <a:ext cx="121320" cy="129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9E1B0E1-BE47-73F5-6C5E-F5FFE8BDB33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41695" y="4983545"/>
                  <a:ext cx="138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B34D7A7-2AAD-250A-6BC9-0929C6833590}"/>
                    </a:ext>
                  </a:extLst>
                </p14:cNvPr>
                <p14:cNvContentPartPr/>
                <p14:nvPr/>
              </p14:nvContentPartPr>
              <p14:xfrm>
                <a:off x="4694335" y="4961585"/>
                <a:ext cx="77400" cy="111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B34D7A7-2AAD-250A-6BC9-0929C683359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85335" y="4952585"/>
                  <a:ext cx="950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DCD9232-40A8-24B3-8241-401E7C94CB66}"/>
                    </a:ext>
                  </a:extLst>
                </p14:cNvPr>
                <p14:cNvContentPartPr/>
                <p14:nvPr/>
              </p14:nvContentPartPr>
              <p14:xfrm>
                <a:off x="3656095" y="6436865"/>
                <a:ext cx="169920" cy="129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DCD9232-40A8-24B3-8241-401E7C94CB6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47455" y="6428225"/>
                  <a:ext cx="1875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D64D889-7A86-78C0-C797-B9E16C439F78}"/>
                    </a:ext>
                  </a:extLst>
                </p14:cNvPr>
                <p14:cNvContentPartPr/>
                <p14:nvPr/>
              </p14:nvContentPartPr>
              <p14:xfrm>
                <a:off x="3844375" y="6188465"/>
                <a:ext cx="65520" cy="3704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D64D889-7A86-78C0-C797-B9E16C439F7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835375" y="6179825"/>
                  <a:ext cx="831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8AA6960-8E36-C3EE-43E6-AE4CE8331A2B}"/>
                    </a:ext>
                  </a:extLst>
                </p14:cNvPr>
                <p14:cNvContentPartPr/>
                <p14:nvPr/>
              </p14:nvContentPartPr>
              <p14:xfrm>
                <a:off x="4084135" y="6036905"/>
                <a:ext cx="99000" cy="252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8AA6960-8E36-C3EE-43E6-AE4CE8331A2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75495" y="6028265"/>
                  <a:ext cx="1166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165EF5D-88B2-E71B-CCF4-88B33AA97E16}"/>
                    </a:ext>
                  </a:extLst>
                </p14:cNvPr>
                <p14:cNvContentPartPr/>
                <p14:nvPr/>
              </p14:nvContentPartPr>
              <p14:xfrm>
                <a:off x="4237135" y="5889665"/>
                <a:ext cx="96480" cy="403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165EF5D-88B2-E71B-CCF4-88B33AA97E1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28495" y="5880665"/>
                  <a:ext cx="11412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785FF29-4351-7EB7-3902-1F14A67714A1}"/>
                    </a:ext>
                  </a:extLst>
                </p14:cNvPr>
                <p14:cNvContentPartPr/>
                <p14:nvPr/>
              </p14:nvContentPartPr>
              <p14:xfrm>
                <a:off x="4385815" y="5799305"/>
                <a:ext cx="97920" cy="149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785FF29-4351-7EB7-3902-1F14A67714A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376815" y="5790305"/>
                  <a:ext cx="115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A9EC0E8-5A97-2572-BFF3-6652B3BFDBAE}"/>
                    </a:ext>
                  </a:extLst>
                </p14:cNvPr>
                <p14:cNvContentPartPr/>
                <p14:nvPr/>
              </p14:nvContentPartPr>
              <p14:xfrm>
                <a:off x="4496335" y="5647025"/>
                <a:ext cx="182160" cy="140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A9EC0E8-5A97-2572-BFF3-6652B3BFDBA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487335" y="5638025"/>
                  <a:ext cx="199800" cy="158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5859441-E7EA-8BC8-FAA8-D02F002A6757}"/>
                  </a:ext>
                </a:extLst>
              </p14:cNvPr>
              <p14:cNvContentPartPr/>
              <p14:nvPr/>
            </p14:nvContentPartPr>
            <p14:xfrm>
              <a:off x="7723015" y="4952225"/>
              <a:ext cx="1587240" cy="13089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5859441-E7EA-8BC8-FAA8-D02F002A675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714015" y="4943225"/>
                <a:ext cx="1604880" cy="132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53112CC4-24E6-E12D-C1B4-A2AF4818DE81}"/>
              </a:ext>
            </a:extLst>
          </p:cNvPr>
          <p:cNvGrpSpPr/>
          <p:nvPr/>
        </p:nvGrpSpPr>
        <p:grpSpPr>
          <a:xfrm>
            <a:off x="9309895" y="2985545"/>
            <a:ext cx="2492280" cy="3390840"/>
            <a:chOff x="9309895" y="2985545"/>
            <a:chExt cx="2492280" cy="339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E000FC0-7A72-662C-E341-68C12C449D00}"/>
                    </a:ext>
                  </a:extLst>
                </p14:cNvPr>
                <p14:cNvContentPartPr/>
                <p14:nvPr/>
              </p14:nvContentPartPr>
              <p14:xfrm>
                <a:off x="9309895" y="5679065"/>
                <a:ext cx="219960" cy="4089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E000FC0-7A72-662C-E341-68C12C449D0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300895" y="5670425"/>
                  <a:ext cx="23760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5B523F3-BAA5-FE96-B68D-E5BDA022DE52}"/>
                    </a:ext>
                  </a:extLst>
                </p14:cNvPr>
                <p14:cNvContentPartPr/>
                <p14:nvPr/>
              </p14:nvContentPartPr>
              <p14:xfrm>
                <a:off x="9579895" y="5780585"/>
                <a:ext cx="116640" cy="1461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5B523F3-BAA5-FE96-B68D-E5BDA022DE5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570895" y="5771585"/>
                  <a:ext cx="134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1D4C6AF-0C8F-CE5B-BFF7-2282B450D80D}"/>
                    </a:ext>
                  </a:extLst>
                </p14:cNvPr>
                <p14:cNvContentPartPr/>
                <p14:nvPr/>
              </p14:nvContentPartPr>
              <p14:xfrm>
                <a:off x="9550015" y="5453345"/>
                <a:ext cx="214920" cy="303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1D4C6AF-0C8F-CE5B-BFF7-2282B450D80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541375" y="5444345"/>
                  <a:ext cx="23256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8F83456-B286-E96F-8AAC-5907D85196B0}"/>
                    </a:ext>
                  </a:extLst>
                </p14:cNvPr>
                <p14:cNvContentPartPr/>
                <p14:nvPr/>
              </p14:nvContentPartPr>
              <p14:xfrm>
                <a:off x="9735775" y="5337065"/>
                <a:ext cx="316080" cy="2937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8F83456-B286-E96F-8AAC-5907D85196B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727135" y="5328425"/>
                  <a:ext cx="3337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D161F2D-3BAB-4D56-DC5C-2EC7F405429E}"/>
                    </a:ext>
                  </a:extLst>
                </p14:cNvPr>
                <p14:cNvContentPartPr/>
                <p14:nvPr/>
              </p14:nvContentPartPr>
              <p14:xfrm>
                <a:off x="10098295" y="5130785"/>
                <a:ext cx="135360" cy="176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D161F2D-3BAB-4D56-DC5C-2EC7F405429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089655" y="5121785"/>
                  <a:ext cx="1530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DAFC246-B586-757C-EA02-55A76614DE42}"/>
                    </a:ext>
                  </a:extLst>
                </p14:cNvPr>
                <p14:cNvContentPartPr/>
                <p14:nvPr/>
              </p14:nvContentPartPr>
              <p14:xfrm>
                <a:off x="10108735" y="4751705"/>
                <a:ext cx="215640" cy="327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DAFC246-B586-757C-EA02-55A76614DE4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099735" y="4742705"/>
                  <a:ext cx="23328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AF0DC77-1AB5-26F2-2C0D-3B9ACAD388FE}"/>
                    </a:ext>
                  </a:extLst>
                </p14:cNvPr>
                <p14:cNvContentPartPr/>
                <p14:nvPr/>
              </p14:nvContentPartPr>
              <p14:xfrm>
                <a:off x="10105135" y="4860425"/>
                <a:ext cx="161280" cy="662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AF0DC77-1AB5-26F2-2C0D-3B9ACAD388F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096495" y="4851425"/>
                  <a:ext cx="178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D483B90-1CB3-D149-24FE-A3CC76150014}"/>
                    </a:ext>
                  </a:extLst>
                </p14:cNvPr>
                <p14:cNvContentPartPr/>
                <p14:nvPr/>
              </p14:nvContentPartPr>
              <p14:xfrm>
                <a:off x="10309975" y="4265345"/>
                <a:ext cx="266040" cy="657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D483B90-1CB3-D149-24FE-A3CC7615001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300975" y="4256345"/>
                  <a:ext cx="283680" cy="67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01DBCD7-2132-56C3-C989-A60FAD85DF8A}"/>
                    </a:ext>
                  </a:extLst>
                </p14:cNvPr>
                <p14:cNvContentPartPr/>
                <p14:nvPr/>
              </p14:nvContentPartPr>
              <p14:xfrm>
                <a:off x="10542895" y="4380905"/>
                <a:ext cx="341280" cy="330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01DBCD7-2132-56C3-C989-A60FAD85DF8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533895" y="4371905"/>
                  <a:ext cx="3589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CDA4F45-ED5E-90F8-91B0-8C5752B298DB}"/>
                    </a:ext>
                  </a:extLst>
                </p14:cNvPr>
                <p14:cNvContentPartPr/>
                <p14:nvPr/>
              </p14:nvContentPartPr>
              <p14:xfrm>
                <a:off x="10823335" y="3827945"/>
                <a:ext cx="226080" cy="3546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CDA4F45-ED5E-90F8-91B0-8C5752B298D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814695" y="3818945"/>
                  <a:ext cx="2437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2388547-3F1A-2826-138C-38DF720CEBEC}"/>
                    </a:ext>
                  </a:extLst>
                </p14:cNvPr>
                <p14:cNvContentPartPr/>
                <p14:nvPr/>
              </p14:nvContentPartPr>
              <p14:xfrm>
                <a:off x="11044375" y="3976265"/>
                <a:ext cx="87840" cy="889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2388547-3F1A-2826-138C-38DF720CEBE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035375" y="3967625"/>
                  <a:ext cx="1054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66FA3DE-B982-9FA6-6EF4-0A9E6BEE0883}"/>
                    </a:ext>
                  </a:extLst>
                </p14:cNvPr>
                <p14:cNvContentPartPr/>
                <p14:nvPr/>
              </p14:nvContentPartPr>
              <p14:xfrm>
                <a:off x="10938175" y="3762425"/>
                <a:ext cx="289800" cy="174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66FA3DE-B982-9FA6-6EF4-0A9E6BEE088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929535" y="3753785"/>
                  <a:ext cx="3074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1571092-CF10-577A-D77B-B63E3B0BC587}"/>
                    </a:ext>
                  </a:extLst>
                </p14:cNvPr>
                <p14:cNvContentPartPr/>
                <p14:nvPr/>
              </p14:nvContentPartPr>
              <p14:xfrm>
                <a:off x="11279455" y="3772865"/>
                <a:ext cx="29160" cy="504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1571092-CF10-577A-D77B-B63E3B0BC58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270815" y="3763865"/>
                  <a:ext cx="468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70A0116-FB8A-3E92-582C-1DE10D36364D}"/>
                    </a:ext>
                  </a:extLst>
                </p14:cNvPr>
                <p14:cNvContentPartPr/>
                <p14:nvPr/>
              </p14:nvContentPartPr>
              <p14:xfrm>
                <a:off x="11163895" y="3577385"/>
                <a:ext cx="80280" cy="32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70A0116-FB8A-3E92-582C-1DE10D36364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155255" y="3568745"/>
                  <a:ext cx="979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481D47B-9631-8AA3-9C0C-7E874C05F07A}"/>
                    </a:ext>
                  </a:extLst>
                </p14:cNvPr>
                <p14:cNvContentPartPr/>
                <p14:nvPr/>
              </p14:nvContentPartPr>
              <p14:xfrm>
                <a:off x="11263615" y="3276785"/>
                <a:ext cx="212760" cy="46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481D47B-9631-8AA3-9C0C-7E874C05F07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254975" y="3268145"/>
                  <a:ext cx="23040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7FFD520-924E-5614-BBDF-490F9891DF94}"/>
                    </a:ext>
                  </a:extLst>
                </p14:cNvPr>
                <p14:cNvContentPartPr/>
                <p14:nvPr/>
              </p14:nvContentPartPr>
              <p14:xfrm>
                <a:off x="11506615" y="3287945"/>
                <a:ext cx="151560" cy="1825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7FFD520-924E-5614-BBDF-490F9891DF9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497615" y="3279305"/>
                  <a:ext cx="169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9762AD2-A7B8-EA82-D234-0188A54E8DEA}"/>
                    </a:ext>
                  </a:extLst>
                </p14:cNvPr>
                <p14:cNvContentPartPr/>
                <p14:nvPr/>
              </p14:nvContentPartPr>
              <p14:xfrm>
                <a:off x="11601295" y="2985545"/>
                <a:ext cx="133920" cy="369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9762AD2-A7B8-EA82-D234-0188A54E8DE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592655" y="2976905"/>
                  <a:ext cx="15156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40F75D3-C3A8-C7F1-8B1D-ED29CF4AD903}"/>
                    </a:ext>
                  </a:extLst>
                </p14:cNvPr>
                <p14:cNvContentPartPr/>
                <p14:nvPr/>
              </p14:nvContentPartPr>
              <p14:xfrm>
                <a:off x="9865015" y="5979305"/>
                <a:ext cx="370080" cy="397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40F75D3-C3A8-C7F1-8B1D-ED29CF4AD90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56015" y="5970665"/>
                  <a:ext cx="38772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12AEC7F-53A3-EBC9-834A-1E39AC6E527D}"/>
                    </a:ext>
                  </a:extLst>
                </p14:cNvPr>
                <p14:cNvContentPartPr/>
                <p14:nvPr/>
              </p14:nvContentPartPr>
              <p14:xfrm>
                <a:off x="10238335" y="6053825"/>
                <a:ext cx="115560" cy="1126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12AEC7F-53A3-EBC9-834A-1E39AC6E527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29695" y="6045185"/>
                  <a:ext cx="133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0F7889D-8655-2D20-938C-142B52AC35C8}"/>
                    </a:ext>
                  </a:extLst>
                </p14:cNvPr>
                <p14:cNvContentPartPr/>
                <p14:nvPr/>
              </p14:nvContentPartPr>
              <p14:xfrm>
                <a:off x="10383775" y="5933945"/>
                <a:ext cx="219960" cy="3164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0F7889D-8655-2D20-938C-142B52AC35C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375135" y="5925305"/>
                  <a:ext cx="23760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E4A3784-0FD2-2B15-F515-6C317A0CB624}"/>
                    </a:ext>
                  </a:extLst>
                </p14:cNvPr>
                <p14:cNvContentPartPr/>
                <p14:nvPr/>
              </p14:nvContentPartPr>
              <p14:xfrm>
                <a:off x="10526695" y="5759345"/>
                <a:ext cx="243720" cy="342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E4A3784-0FD2-2B15-F515-6C317A0CB62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517695" y="5750705"/>
                  <a:ext cx="26136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6709BCF-D8B5-E8DC-F856-AFE8FD26B898}"/>
                    </a:ext>
                  </a:extLst>
                </p14:cNvPr>
                <p14:cNvContentPartPr/>
                <p14:nvPr/>
              </p14:nvContentPartPr>
              <p14:xfrm>
                <a:off x="10684375" y="5662865"/>
                <a:ext cx="113400" cy="1296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6709BCF-D8B5-E8DC-F856-AFE8FD26B89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675375" y="5654225"/>
                  <a:ext cx="1310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3F29C6A-3567-9378-7E70-66F29385D502}"/>
                    </a:ext>
                  </a:extLst>
                </p14:cNvPr>
                <p14:cNvContentPartPr/>
                <p14:nvPr/>
              </p14:nvContentPartPr>
              <p14:xfrm>
                <a:off x="10742335" y="5212505"/>
                <a:ext cx="167400" cy="383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3F29C6A-3567-9378-7E70-66F29385D50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733695" y="5203865"/>
                  <a:ext cx="18504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160B933-F42D-5B2F-8222-0B0769566896}"/>
                    </a:ext>
                  </a:extLst>
                </p14:cNvPr>
                <p14:cNvContentPartPr/>
                <p14:nvPr/>
              </p14:nvContentPartPr>
              <p14:xfrm>
                <a:off x="11010175" y="5008745"/>
                <a:ext cx="299880" cy="2491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160B933-F42D-5B2F-8222-0B076956689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01535" y="4999745"/>
                  <a:ext cx="3175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AE2CCE8-9FCF-E797-6EF9-EB247DC05DA4}"/>
                    </a:ext>
                  </a:extLst>
                </p14:cNvPr>
                <p14:cNvContentPartPr/>
                <p14:nvPr/>
              </p14:nvContentPartPr>
              <p14:xfrm>
                <a:off x="11269735" y="4873385"/>
                <a:ext cx="106200" cy="1738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AE2CCE8-9FCF-E797-6EF9-EB247DC05DA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261095" y="4864745"/>
                  <a:ext cx="1238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23A42B6-D4FF-696C-3E37-4380D2C8329A}"/>
                    </a:ext>
                  </a:extLst>
                </p14:cNvPr>
                <p14:cNvContentPartPr/>
                <p14:nvPr/>
              </p14:nvContentPartPr>
              <p14:xfrm>
                <a:off x="11305015" y="4752065"/>
                <a:ext cx="75240" cy="1681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23A42B6-D4FF-696C-3E37-4380D2C8329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296015" y="4743425"/>
                  <a:ext cx="928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EB6AC40-CE6A-B363-3BBC-6677E47059B9}"/>
                    </a:ext>
                  </a:extLst>
                </p14:cNvPr>
                <p14:cNvContentPartPr/>
                <p14:nvPr/>
              </p14:nvContentPartPr>
              <p14:xfrm>
                <a:off x="11413735" y="4678625"/>
                <a:ext cx="185760" cy="2786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EB6AC40-CE6A-B363-3BBC-6677E47059B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404735" y="4669625"/>
                  <a:ext cx="20340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8241DC0-B528-6B3D-573E-F2184DF82D1B}"/>
                    </a:ext>
                  </a:extLst>
                </p14:cNvPr>
                <p14:cNvContentPartPr/>
                <p14:nvPr/>
              </p14:nvContentPartPr>
              <p14:xfrm>
                <a:off x="11539375" y="4486745"/>
                <a:ext cx="53280" cy="1612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8241DC0-B528-6B3D-573E-F2184DF82D1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530735" y="4478105"/>
                  <a:ext cx="709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D161C98-9B68-54DB-DAD8-1803193A22CC}"/>
                    </a:ext>
                  </a:extLst>
                </p14:cNvPr>
                <p14:cNvContentPartPr/>
                <p14:nvPr/>
              </p14:nvContentPartPr>
              <p14:xfrm>
                <a:off x="11491495" y="4386305"/>
                <a:ext cx="47880" cy="29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D161C98-9B68-54DB-DAD8-1803193A22C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482495" y="4377665"/>
                  <a:ext cx="655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1647B01-7194-4CED-4A40-180A9C199252}"/>
                    </a:ext>
                  </a:extLst>
                </p14:cNvPr>
                <p14:cNvContentPartPr/>
                <p14:nvPr/>
              </p14:nvContentPartPr>
              <p14:xfrm>
                <a:off x="11669695" y="4363625"/>
                <a:ext cx="132480" cy="1011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1647B01-7194-4CED-4A40-180A9C19925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660695" y="4354985"/>
                  <a:ext cx="150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765714D-90E4-9572-F248-8CA59E52AC4F}"/>
                    </a:ext>
                  </a:extLst>
                </p14:cNvPr>
                <p14:cNvContentPartPr/>
                <p14:nvPr/>
              </p14:nvContentPartPr>
              <p14:xfrm>
                <a:off x="11256055" y="4962665"/>
                <a:ext cx="100800" cy="84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765714D-90E4-9572-F248-8CA59E52AC4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247055" y="4954025"/>
                  <a:ext cx="11844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06285DE-4002-7FC5-337D-2953733EBEDC}"/>
              </a:ext>
            </a:extLst>
          </p:cNvPr>
          <p:cNvGrpSpPr/>
          <p:nvPr/>
        </p:nvGrpSpPr>
        <p:grpSpPr>
          <a:xfrm>
            <a:off x="6713575" y="534305"/>
            <a:ext cx="2342160" cy="730080"/>
            <a:chOff x="6713575" y="534305"/>
            <a:chExt cx="2342160" cy="73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1E7DFAD-A459-B2EF-14F0-7EDEBFA2B72B}"/>
                    </a:ext>
                  </a:extLst>
                </p14:cNvPr>
                <p14:cNvContentPartPr/>
                <p14:nvPr/>
              </p14:nvContentPartPr>
              <p14:xfrm>
                <a:off x="6839575" y="868025"/>
                <a:ext cx="764640" cy="2127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1E7DFAD-A459-B2EF-14F0-7EDEBFA2B72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830575" y="859025"/>
                  <a:ext cx="7822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F8D6AD1-A8FE-C867-D7B6-808B4005EBD2}"/>
                    </a:ext>
                  </a:extLst>
                </p14:cNvPr>
                <p14:cNvContentPartPr/>
                <p14:nvPr/>
              </p14:nvContentPartPr>
              <p14:xfrm>
                <a:off x="6713575" y="835625"/>
                <a:ext cx="324000" cy="4287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F8D6AD1-A8FE-C867-D7B6-808B4005EBD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704935" y="826985"/>
                  <a:ext cx="34164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C3D19BF-220D-74F0-00CC-D474059E2F7B}"/>
                    </a:ext>
                  </a:extLst>
                </p14:cNvPr>
                <p14:cNvContentPartPr/>
                <p14:nvPr/>
              </p14:nvContentPartPr>
              <p14:xfrm>
                <a:off x="7853695" y="586145"/>
                <a:ext cx="204840" cy="429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C3D19BF-220D-74F0-00CC-D474059E2F7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845055" y="577505"/>
                  <a:ext cx="22248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9B129C6-49D6-7128-6B80-48F7E5C8C7EB}"/>
                    </a:ext>
                  </a:extLst>
                </p14:cNvPr>
                <p14:cNvContentPartPr/>
                <p14:nvPr/>
              </p14:nvContentPartPr>
              <p14:xfrm>
                <a:off x="8050975" y="771545"/>
                <a:ext cx="175320" cy="1587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9B129C6-49D6-7128-6B80-48F7E5C8C7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041975" y="762905"/>
                  <a:ext cx="1929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D0F053C7-71B5-E5E3-1E0C-8C2D8B510528}"/>
                    </a:ext>
                  </a:extLst>
                </p14:cNvPr>
                <p14:cNvContentPartPr/>
                <p14:nvPr/>
              </p14:nvContentPartPr>
              <p14:xfrm>
                <a:off x="8287495" y="668945"/>
                <a:ext cx="116280" cy="2174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D0F053C7-71B5-E5E3-1E0C-8C2D8B51052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278495" y="659945"/>
                  <a:ext cx="1339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5904A36-7107-1423-A861-73CA47F5F803}"/>
                    </a:ext>
                  </a:extLst>
                </p14:cNvPr>
                <p14:cNvContentPartPr/>
                <p14:nvPr/>
              </p14:nvContentPartPr>
              <p14:xfrm>
                <a:off x="8452375" y="635825"/>
                <a:ext cx="120600" cy="1591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5904A36-7107-1423-A861-73CA47F5F80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443375" y="626825"/>
                  <a:ext cx="1382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63F1CB4-8833-F8E7-98B9-6EA76608DADB}"/>
                    </a:ext>
                  </a:extLst>
                </p14:cNvPr>
                <p14:cNvContentPartPr/>
                <p14:nvPr/>
              </p14:nvContentPartPr>
              <p14:xfrm>
                <a:off x="8598175" y="607025"/>
                <a:ext cx="283680" cy="1461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63F1CB4-8833-F8E7-98B9-6EA76608DAD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589175" y="598025"/>
                  <a:ext cx="3013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A5C8532-35FA-FF3C-6411-CC9561C480BB}"/>
                    </a:ext>
                  </a:extLst>
                </p14:cNvPr>
                <p14:cNvContentPartPr/>
                <p14:nvPr/>
              </p14:nvContentPartPr>
              <p14:xfrm>
                <a:off x="8902015" y="534305"/>
                <a:ext cx="153720" cy="1796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A5C8532-35FA-FF3C-6411-CC9561C480B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93375" y="525665"/>
                  <a:ext cx="171360" cy="197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48446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eramic ware&#10;&#10;Description automatically generated">
            <a:extLst>
              <a:ext uri="{FF2B5EF4-FFF2-40B4-BE49-F238E27FC236}">
                <a16:creationId xmlns:a16="http://schemas.microsoft.com/office/drawing/2014/main" id="{F392EB2A-FBC9-4DB0-8FA0-EA3C71D603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187" b="45528"/>
          <a:stretch/>
        </p:blipFill>
        <p:spPr>
          <a:xfrm>
            <a:off x="1792139" y="-31451"/>
            <a:ext cx="8741390" cy="688945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F6F9EF6-3655-4196-956D-0454055FC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11582" y="0"/>
            <a:ext cx="2337417" cy="55095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658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051890" y="1273410"/>
            <a:ext cx="6466509" cy="194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ts val="6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en-US" sz="2600" kern="0" dirty="0"/>
              <a:t>Shrub or small tree usually growing </a:t>
            </a:r>
            <a:r>
              <a:rPr lang="en-US" sz="2600" kern="0" dirty="0" err="1"/>
              <a:t>indense</a:t>
            </a:r>
            <a:r>
              <a:rPr lang="en-US" sz="2600" kern="0" dirty="0"/>
              <a:t> stands</a:t>
            </a:r>
          </a:p>
          <a:p>
            <a:pPr marL="285750" indent="-285750">
              <a:spcBef>
                <a:spcPts val="6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en-US" sz="2600" kern="0" dirty="0"/>
              <a:t>Bark is light gray to white</a:t>
            </a:r>
          </a:p>
          <a:p>
            <a:pPr marL="285750" indent="-285750">
              <a:spcBef>
                <a:spcPts val="6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en-US" sz="2600" dirty="0"/>
              <a:t>Deeply 5-9 lobed, oval outline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55000"/>
            </a:pPr>
            <a:endParaRPr lang="en-US" sz="2600" kern="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0B4D167-0774-4881-B658-AE2067E1AB54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Quercus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gambelii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2B48409-DD86-43D3-89BF-CB662F0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FAGACEAE</a:t>
            </a:r>
            <a:endParaRPr lang="en-US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207D042C-07F6-4DB2-ADF0-44699AE6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76225"/>
            <a:ext cx="518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Gambel</a:t>
            </a:r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 Oak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10FCD-2575-43C6-AA8E-DEAA24E97260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9AA68C-172A-492A-A571-8DB9C74E82C0}"/>
              </a:ext>
            </a:extLst>
          </p:cNvPr>
          <p:cNvGrpSpPr/>
          <p:nvPr/>
        </p:nvGrpSpPr>
        <p:grpSpPr>
          <a:xfrm>
            <a:off x="999747" y="3207044"/>
            <a:ext cx="2814039" cy="3331642"/>
            <a:chOff x="253714" y="2893616"/>
            <a:chExt cx="3008551" cy="3648070"/>
          </a:xfrm>
        </p:grpSpPr>
        <p:pic>
          <p:nvPicPr>
            <p:cNvPr id="10" name="Picture 9" descr="A close up of a plant&#10;&#10;Description automatically generated">
              <a:extLst>
                <a:ext uri="{FF2B5EF4-FFF2-40B4-BE49-F238E27FC236}">
                  <a16:creationId xmlns:a16="http://schemas.microsoft.com/office/drawing/2014/main" id="{69CCA522-4454-4290-98FE-B5AA8902C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714" y="2893616"/>
              <a:ext cx="3008551" cy="364807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4A7E0B-3540-46E4-AE55-D47298A8677A}"/>
                </a:ext>
              </a:extLst>
            </p:cNvPr>
            <p:cNvSpPr txBox="1"/>
            <p:nvPr/>
          </p:nvSpPr>
          <p:spPr>
            <a:xfrm>
              <a:off x="370022" y="6274172"/>
              <a:ext cx="11535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874CE8-CD6B-4709-93CF-64CB2AFFD8E0}"/>
              </a:ext>
            </a:extLst>
          </p:cNvPr>
          <p:cNvGrpSpPr/>
          <p:nvPr/>
        </p:nvGrpSpPr>
        <p:grpSpPr>
          <a:xfrm>
            <a:off x="4028477" y="3217803"/>
            <a:ext cx="3585956" cy="3324323"/>
            <a:chOff x="3349968" y="3321288"/>
            <a:chExt cx="3413689" cy="3217398"/>
          </a:xfrm>
        </p:grpSpPr>
        <p:pic>
          <p:nvPicPr>
            <p:cNvPr id="5" name="Picture 4" descr="A close up of a tree&#10;&#10;Description automatically generated">
              <a:extLst>
                <a:ext uri="{FF2B5EF4-FFF2-40B4-BE49-F238E27FC236}">
                  <a16:creationId xmlns:a16="http://schemas.microsoft.com/office/drawing/2014/main" id="{996D895A-D997-488C-927E-887E1FABAB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9968" y="3321288"/>
              <a:ext cx="3413689" cy="321739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57D374-E3DF-4D4D-8EB2-33D12511BDFD}"/>
                </a:ext>
              </a:extLst>
            </p:cNvPr>
            <p:cNvSpPr txBox="1"/>
            <p:nvPr/>
          </p:nvSpPr>
          <p:spPr>
            <a:xfrm>
              <a:off x="3641185" y="6307854"/>
              <a:ext cx="1047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45929D-B99A-4EDC-9CAF-F3B3B4D3FFF2}"/>
              </a:ext>
            </a:extLst>
          </p:cNvPr>
          <p:cNvGrpSpPr/>
          <p:nvPr/>
        </p:nvGrpSpPr>
        <p:grpSpPr>
          <a:xfrm>
            <a:off x="7785700" y="1386010"/>
            <a:ext cx="4290503" cy="5152676"/>
            <a:chOff x="7785700" y="1386010"/>
            <a:chExt cx="4290503" cy="5152676"/>
          </a:xfrm>
        </p:grpSpPr>
        <p:pic>
          <p:nvPicPr>
            <p:cNvPr id="3" name="Picture 2" descr="A close up of a tree&#10;&#10;Description automatically generated">
              <a:extLst>
                <a:ext uri="{FF2B5EF4-FFF2-40B4-BE49-F238E27FC236}">
                  <a16:creationId xmlns:a16="http://schemas.microsoft.com/office/drawing/2014/main" id="{03AFBE4A-AEAD-4B14-9745-7EBD66FC3C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324557" y="1847153"/>
              <a:ext cx="5152676" cy="423039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D36E41-5852-42B3-890B-29EF76215330}"/>
                </a:ext>
              </a:extLst>
            </p:cNvPr>
            <p:cNvSpPr txBox="1"/>
            <p:nvPr/>
          </p:nvSpPr>
          <p:spPr>
            <a:xfrm>
              <a:off x="11029121" y="6307854"/>
              <a:ext cx="1047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8581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26824" y="1331550"/>
            <a:ext cx="6406666" cy="1541805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dirty="0"/>
              <a:t>Acorn cup encloses 1/4 –1/3 of nut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583F03F-E836-475C-88B7-121D48E50778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Quercus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gambelii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EF123C0B-B259-4A53-8709-64A4C90DF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FAGACEAE</a:t>
            </a:r>
            <a:endParaRPr lang="en-US" dirty="0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C11BB0B6-A548-4F0F-A13C-0F918C0B6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76225"/>
            <a:ext cx="518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Gambel</a:t>
            </a:r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 Oak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B8314-1E22-48C9-AF65-6F377435834F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57056E-FA6A-471E-A9E4-B840820A197C}"/>
              </a:ext>
            </a:extLst>
          </p:cNvPr>
          <p:cNvGrpSpPr/>
          <p:nvPr/>
        </p:nvGrpSpPr>
        <p:grpSpPr>
          <a:xfrm>
            <a:off x="210196" y="2736259"/>
            <a:ext cx="5116546" cy="3845516"/>
            <a:chOff x="768997" y="2668940"/>
            <a:chExt cx="5116546" cy="3845516"/>
          </a:xfrm>
        </p:grpSpPr>
        <p:pic>
          <p:nvPicPr>
            <p:cNvPr id="8" name="Picture 7" descr="A close up of a tree&#10;&#10;Description automatically generated">
              <a:extLst>
                <a:ext uri="{FF2B5EF4-FFF2-40B4-BE49-F238E27FC236}">
                  <a16:creationId xmlns:a16="http://schemas.microsoft.com/office/drawing/2014/main" id="{285EF0DB-0359-4668-AD3B-168ECB29D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997" y="2668940"/>
              <a:ext cx="5116546" cy="384551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F6C4A1-5DF5-49E6-9B4B-C047CF3C80E7}"/>
                </a:ext>
              </a:extLst>
            </p:cNvPr>
            <p:cNvSpPr txBox="1"/>
            <p:nvPr/>
          </p:nvSpPr>
          <p:spPr>
            <a:xfrm>
              <a:off x="4827240" y="6283624"/>
              <a:ext cx="105830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2A4CB4-BD69-4FDA-8352-7CD2FF07162F}"/>
              </a:ext>
            </a:extLst>
          </p:cNvPr>
          <p:cNvGrpSpPr/>
          <p:nvPr/>
        </p:nvGrpSpPr>
        <p:grpSpPr>
          <a:xfrm>
            <a:off x="5457825" y="2102453"/>
            <a:ext cx="6523979" cy="4496970"/>
            <a:chOff x="5696219" y="2294744"/>
            <a:chExt cx="6289745" cy="4300976"/>
          </a:xfrm>
        </p:grpSpPr>
        <p:pic>
          <p:nvPicPr>
            <p:cNvPr id="10" name="Picture 9" descr="A close up of a tree&#10;&#10;Description automatically generated">
              <a:extLst>
                <a:ext uri="{FF2B5EF4-FFF2-40B4-BE49-F238E27FC236}">
                  <a16:creationId xmlns:a16="http://schemas.microsoft.com/office/drawing/2014/main" id="{C260B37E-0425-4A09-87E6-711FCE822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6219" y="2294744"/>
              <a:ext cx="6289745" cy="430097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CC6472-7B8F-4C7C-9ACB-B49C10D3D895}"/>
                </a:ext>
              </a:extLst>
            </p:cNvPr>
            <p:cNvSpPr txBox="1"/>
            <p:nvPr/>
          </p:nvSpPr>
          <p:spPr>
            <a:xfrm>
              <a:off x="10795783" y="6364888"/>
              <a:ext cx="11535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Andrey </a:t>
              </a:r>
              <a:r>
                <a:rPr lang="en-US" sz="900" dirty="0" err="1">
                  <a:solidFill>
                    <a:schemeClr val="bg1"/>
                  </a:solidFill>
                </a:rPr>
                <a:t>Zharkikh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122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eramic ware&#10;&#10;Description automatically generated">
            <a:extLst>
              <a:ext uri="{FF2B5EF4-FFF2-40B4-BE49-F238E27FC236}">
                <a16:creationId xmlns:a16="http://schemas.microsoft.com/office/drawing/2014/main" id="{F392EB2A-FBC9-4DB0-8FA0-EA3C71D603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187" b="45528"/>
          <a:stretch/>
        </p:blipFill>
        <p:spPr>
          <a:xfrm>
            <a:off x="1792139" y="-31451"/>
            <a:ext cx="8741390" cy="688945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F6F9EF6-3655-4196-956D-0454055FC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11583" y="0"/>
            <a:ext cx="1688278" cy="3979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12A899-43FB-4917-A1D0-A25BDBAB21E9}"/>
                  </a:ext>
                </a:extLst>
              </p14:cNvPr>
              <p14:cNvContentPartPr/>
              <p14:nvPr/>
            </p14:nvContentPartPr>
            <p14:xfrm>
              <a:off x="10293560" y="1780423"/>
              <a:ext cx="2160" cy="2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12A899-43FB-4917-A1D0-A25BDBAB21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84560" y="1771423"/>
                <a:ext cx="1980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4D600A-8A8F-4E26-9574-2A8F95FEF218}"/>
                  </a:ext>
                </a:extLst>
              </p14:cNvPr>
              <p14:cNvContentPartPr/>
              <p14:nvPr/>
            </p14:nvContentPartPr>
            <p14:xfrm>
              <a:off x="8921960" y="613663"/>
              <a:ext cx="13680" cy="5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4D600A-8A8F-4E26-9574-2A8F95FEF2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2960" y="604663"/>
                <a:ext cx="3132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C188A2-4DB9-4076-9F93-89600F24A8F1}"/>
                  </a:ext>
                </a:extLst>
              </p14:cNvPr>
              <p14:cNvContentPartPr/>
              <p14:nvPr/>
            </p14:nvContentPartPr>
            <p14:xfrm>
              <a:off x="8874440" y="1327543"/>
              <a:ext cx="14040" cy="5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C188A2-4DB9-4076-9F93-89600F24A8F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5440" y="1318903"/>
                <a:ext cx="3168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F3F7E72-57D3-4E90-B103-D66A8371C7AF}"/>
                  </a:ext>
                </a:extLst>
              </p14:cNvPr>
              <p14:cNvContentPartPr/>
              <p14:nvPr/>
            </p14:nvContentPartPr>
            <p14:xfrm>
              <a:off x="8839520" y="1965463"/>
              <a:ext cx="1080" cy="6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F3F7E72-57D3-4E90-B103-D66A8371C7A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830520" y="1956463"/>
                <a:ext cx="187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CC875F-F505-482F-8D50-F5B5A30A8B78}"/>
                  </a:ext>
                </a:extLst>
              </p14:cNvPr>
              <p14:cNvContentPartPr/>
              <p14:nvPr/>
            </p14:nvContentPartPr>
            <p14:xfrm>
              <a:off x="10247840" y="2062663"/>
              <a:ext cx="42840" cy="151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CC875F-F505-482F-8D50-F5B5A30A8B7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238840" y="2053663"/>
                <a:ext cx="604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BDF6E2C-E99A-4E4D-BB65-34B29DEC3BFB}"/>
                  </a:ext>
                </a:extLst>
              </p14:cNvPr>
              <p14:cNvContentPartPr/>
              <p14:nvPr/>
            </p14:nvContentPartPr>
            <p14:xfrm>
              <a:off x="10316600" y="1485943"/>
              <a:ext cx="192240" cy="262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BDF6E2C-E99A-4E4D-BB65-34B29DEC3BF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07960" y="1476943"/>
                <a:ext cx="20988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EF50D37-01AA-4084-B717-68E4C083327A}"/>
                  </a:ext>
                </a:extLst>
              </p14:cNvPr>
              <p14:cNvContentPartPr/>
              <p14:nvPr/>
            </p14:nvContentPartPr>
            <p14:xfrm>
              <a:off x="10100240" y="637063"/>
              <a:ext cx="186120" cy="263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EF50D37-01AA-4084-B717-68E4C083327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091600" y="628063"/>
                <a:ext cx="203760" cy="28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2A85CC5C-63ED-4749-9A63-4EBD5499A584}"/>
              </a:ext>
            </a:extLst>
          </p:cNvPr>
          <p:cNvGrpSpPr/>
          <p:nvPr/>
        </p:nvGrpSpPr>
        <p:grpSpPr>
          <a:xfrm>
            <a:off x="9781280" y="177343"/>
            <a:ext cx="177840" cy="240120"/>
            <a:chOff x="9781280" y="177343"/>
            <a:chExt cx="17784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E4A51E9-A327-4AB3-91A5-10EE15F66CEE}"/>
                    </a:ext>
                  </a:extLst>
                </p14:cNvPr>
                <p14:cNvContentPartPr/>
                <p14:nvPr/>
              </p14:nvContentPartPr>
              <p14:xfrm>
                <a:off x="9781280" y="253663"/>
                <a:ext cx="138240" cy="99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E4A51E9-A327-4AB3-91A5-10EE15F66CE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72280" y="245023"/>
                  <a:ext cx="1558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087DCDE-A1E1-49B2-9E75-62F749FC9858}"/>
                    </a:ext>
                  </a:extLst>
                </p14:cNvPr>
                <p14:cNvContentPartPr/>
                <p14:nvPr/>
              </p14:nvContentPartPr>
              <p14:xfrm>
                <a:off x="9820520" y="177343"/>
                <a:ext cx="138600" cy="165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087DCDE-A1E1-49B2-9E75-62F749FC985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811520" y="168703"/>
                  <a:ext cx="1562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AF19821-B2DB-4F6B-B1B8-963EDD9A97E4}"/>
                    </a:ext>
                  </a:extLst>
                </p14:cNvPr>
                <p14:cNvContentPartPr/>
                <p14:nvPr/>
              </p14:nvContentPartPr>
              <p14:xfrm>
                <a:off x="9924560" y="181663"/>
                <a:ext cx="14040" cy="235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AF19821-B2DB-4F6B-B1B8-963EDD9A97E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915920" y="173023"/>
                  <a:ext cx="31680" cy="25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9E3EAB3-0BC5-40F9-B1A6-4F6F7E12517A}"/>
                  </a:ext>
                </a:extLst>
              </p14:cNvPr>
              <p14:cNvContentPartPr/>
              <p14:nvPr/>
            </p14:nvContentPartPr>
            <p14:xfrm>
              <a:off x="9431720" y="-59537"/>
              <a:ext cx="107640" cy="243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9E3EAB3-0BC5-40F9-B1A6-4F6F7E12517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422720" y="-68537"/>
                <a:ext cx="12528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11A2CB8-6792-485D-9DD0-C160D9FCCCE7}"/>
                  </a:ext>
                </a:extLst>
              </p14:cNvPr>
              <p14:cNvContentPartPr/>
              <p14:nvPr/>
            </p14:nvContentPartPr>
            <p14:xfrm>
              <a:off x="8832680" y="443040"/>
              <a:ext cx="123120" cy="281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11A2CB8-6792-485D-9DD0-C160D9FCCCE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824040" y="434400"/>
                <a:ext cx="14076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A0193BA-CFA2-43EF-A867-8E356349EA26}"/>
                  </a:ext>
                </a:extLst>
              </p14:cNvPr>
              <p14:cNvContentPartPr/>
              <p14:nvPr/>
            </p14:nvContentPartPr>
            <p14:xfrm>
              <a:off x="8563400" y="1143600"/>
              <a:ext cx="131760" cy="301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A0193BA-CFA2-43EF-A867-8E356349EA2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554400" y="1134600"/>
                <a:ext cx="14940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C37CD7E-A9DC-46A6-A0F8-9CD62D3DC7C5}"/>
                  </a:ext>
                </a:extLst>
              </p14:cNvPr>
              <p14:cNvContentPartPr/>
              <p14:nvPr/>
            </p14:nvContentPartPr>
            <p14:xfrm>
              <a:off x="8756720" y="1984560"/>
              <a:ext cx="165600" cy="260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C37CD7E-A9DC-46A6-A0F8-9CD62D3DC7C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747720" y="1975560"/>
                <a:ext cx="183240" cy="27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27DA38EA-55AB-494F-9789-DB95B3D9430B}"/>
              </a:ext>
            </a:extLst>
          </p:cNvPr>
          <p:cNvGrpSpPr/>
          <p:nvPr/>
        </p:nvGrpSpPr>
        <p:grpSpPr>
          <a:xfrm>
            <a:off x="10985840" y="1646160"/>
            <a:ext cx="597600" cy="566640"/>
            <a:chOff x="10985840" y="1646160"/>
            <a:chExt cx="59760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E439E38-0D0C-4094-BC5E-8C5254F40D69}"/>
                    </a:ext>
                  </a:extLst>
                </p14:cNvPr>
                <p14:cNvContentPartPr/>
                <p14:nvPr/>
              </p14:nvContentPartPr>
              <p14:xfrm>
                <a:off x="10985840" y="1741920"/>
                <a:ext cx="167400" cy="4708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E439E38-0D0C-4094-BC5E-8C5254F40D6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977200" y="1732920"/>
                  <a:ext cx="18504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C9835A5-B304-4E77-9DBB-1BDA0A2B4A87}"/>
                    </a:ext>
                  </a:extLst>
                </p14:cNvPr>
                <p14:cNvContentPartPr/>
                <p14:nvPr/>
              </p14:nvContentPartPr>
              <p14:xfrm>
                <a:off x="11189960" y="1931280"/>
                <a:ext cx="133560" cy="49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C9835A5-B304-4E77-9DBB-1BDA0A2B4A8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181320" y="1922640"/>
                  <a:ext cx="1512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B72A11C-A003-4EB4-9805-56A501065EA6}"/>
                    </a:ext>
                  </a:extLst>
                </p14:cNvPr>
                <p14:cNvContentPartPr/>
                <p14:nvPr/>
              </p14:nvContentPartPr>
              <p14:xfrm>
                <a:off x="11437280" y="1646160"/>
                <a:ext cx="146160" cy="373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B72A11C-A003-4EB4-9805-56A501065EA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428280" y="1637520"/>
                  <a:ext cx="163800" cy="39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C5FD77-B0EC-4B55-B7DE-9F898E1392EF}"/>
              </a:ext>
            </a:extLst>
          </p:cNvPr>
          <p:cNvGrpSpPr/>
          <p:nvPr/>
        </p:nvGrpSpPr>
        <p:grpSpPr>
          <a:xfrm>
            <a:off x="5163920" y="4753320"/>
            <a:ext cx="3622320" cy="1057680"/>
            <a:chOff x="5163920" y="4753320"/>
            <a:chExt cx="3622320" cy="10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454E02F-BE80-4FCA-BD31-B94E1203CE21}"/>
                    </a:ext>
                  </a:extLst>
                </p14:cNvPr>
                <p14:cNvContentPartPr/>
                <p14:nvPr/>
              </p14:nvContentPartPr>
              <p14:xfrm>
                <a:off x="5163920" y="4943760"/>
                <a:ext cx="1372320" cy="867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454E02F-BE80-4FCA-BD31-B94E1203CE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55280" y="4935120"/>
                  <a:ext cx="1389960" cy="88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8288038-51B2-4A9D-9F48-79EB990F5930}"/>
                    </a:ext>
                  </a:extLst>
                </p14:cNvPr>
                <p14:cNvContentPartPr/>
                <p14:nvPr/>
              </p14:nvContentPartPr>
              <p14:xfrm>
                <a:off x="6251840" y="5018640"/>
                <a:ext cx="1464840" cy="338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8288038-51B2-4A9D-9F48-79EB990F593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43200" y="5009640"/>
                  <a:ext cx="148248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70FAE20-D69C-45DC-B44A-BD6200A5E251}"/>
                    </a:ext>
                  </a:extLst>
                </p14:cNvPr>
                <p14:cNvContentPartPr/>
                <p14:nvPr/>
              </p14:nvContentPartPr>
              <p14:xfrm>
                <a:off x="6301160" y="5204760"/>
                <a:ext cx="333000" cy="247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70FAE20-D69C-45DC-B44A-BD6200A5E25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292520" y="5196120"/>
                  <a:ext cx="3506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CC44339-4EB3-4F5E-A28F-352C3A6404A5}"/>
                    </a:ext>
                  </a:extLst>
                </p14:cNvPr>
                <p14:cNvContentPartPr/>
                <p14:nvPr/>
              </p14:nvContentPartPr>
              <p14:xfrm>
                <a:off x="7717040" y="4865640"/>
                <a:ext cx="208080" cy="189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CC44339-4EB3-4F5E-A28F-352C3A6404A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08400" y="4857000"/>
                  <a:ext cx="2257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7165460-4CAD-4D08-A0FC-5DDF0EF3D9A1}"/>
                    </a:ext>
                  </a:extLst>
                </p14:cNvPr>
                <p14:cNvContentPartPr/>
                <p14:nvPr/>
              </p14:nvContentPartPr>
              <p14:xfrm>
                <a:off x="8041760" y="4806600"/>
                <a:ext cx="106200" cy="208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7165460-4CAD-4D08-A0FC-5DDF0EF3D9A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33120" y="4797960"/>
                  <a:ext cx="1238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2807BE4-8456-4683-A154-699DB3AC3B59}"/>
                    </a:ext>
                  </a:extLst>
                </p14:cNvPr>
                <p14:cNvContentPartPr/>
                <p14:nvPr/>
              </p14:nvContentPartPr>
              <p14:xfrm>
                <a:off x="8225720" y="4790040"/>
                <a:ext cx="129960" cy="180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2807BE4-8456-4683-A154-699DB3AC3B5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17080" y="4781040"/>
                  <a:ext cx="1476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42075B7-0665-4206-8434-917B04AEBB0A}"/>
                    </a:ext>
                  </a:extLst>
                </p14:cNvPr>
                <p14:cNvContentPartPr/>
                <p14:nvPr/>
              </p14:nvContentPartPr>
              <p14:xfrm>
                <a:off x="8464040" y="4781400"/>
                <a:ext cx="52200" cy="12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42075B7-0665-4206-8434-917B04AEBB0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55040" y="4772760"/>
                  <a:ext cx="698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A8E823B-C4C4-4B72-8E18-1AA3BEBBC60E}"/>
                    </a:ext>
                  </a:extLst>
                </p14:cNvPr>
                <p14:cNvContentPartPr/>
                <p14:nvPr/>
              </p14:nvContentPartPr>
              <p14:xfrm>
                <a:off x="8658440" y="4753320"/>
                <a:ext cx="127800" cy="144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A8E823B-C4C4-4B72-8E18-1AA3BEBBC60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49800" y="4744320"/>
                  <a:ext cx="1454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C95D3B-4EF7-4353-98B2-D1150661EEA3}"/>
              </a:ext>
            </a:extLst>
          </p:cNvPr>
          <p:cNvGrpSpPr/>
          <p:nvPr/>
        </p:nvGrpSpPr>
        <p:grpSpPr>
          <a:xfrm>
            <a:off x="8860400" y="4674366"/>
            <a:ext cx="493560" cy="260640"/>
            <a:chOff x="8860400" y="4674366"/>
            <a:chExt cx="49356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9EEEDC8-DF5F-4A20-93AD-2AB9B3E7D633}"/>
                    </a:ext>
                  </a:extLst>
                </p14:cNvPr>
                <p14:cNvContentPartPr/>
                <p14:nvPr/>
              </p14:nvContentPartPr>
              <p14:xfrm>
                <a:off x="8860400" y="4701726"/>
                <a:ext cx="152640" cy="177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9EEEDC8-DF5F-4A20-93AD-2AB9B3E7D63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851400" y="4693086"/>
                  <a:ext cx="1702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A9E5403-FCD9-4A27-AA99-01281BABBAFE}"/>
                    </a:ext>
                  </a:extLst>
                </p14:cNvPr>
                <p14:cNvContentPartPr/>
                <p14:nvPr/>
              </p14:nvContentPartPr>
              <p14:xfrm>
                <a:off x="9191960" y="4674366"/>
                <a:ext cx="162000" cy="260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A9E5403-FCD9-4A27-AA99-01281BABBAF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83320" y="4665726"/>
                  <a:ext cx="17964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1344E52-3ABE-46D2-AF42-C66E607DD700}"/>
              </a:ext>
            </a:extLst>
          </p:cNvPr>
          <p:cNvGrpSpPr/>
          <p:nvPr/>
        </p:nvGrpSpPr>
        <p:grpSpPr>
          <a:xfrm>
            <a:off x="10678040" y="2348046"/>
            <a:ext cx="884160" cy="466200"/>
            <a:chOff x="10678040" y="2348046"/>
            <a:chExt cx="884160" cy="46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BAAB38A-0F1F-4770-8A6D-CF92A4FDB993}"/>
                    </a:ext>
                  </a:extLst>
                </p14:cNvPr>
                <p14:cNvContentPartPr/>
                <p14:nvPr/>
              </p14:nvContentPartPr>
              <p14:xfrm>
                <a:off x="10678040" y="2546766"/>
                <a:ext cx="185400" cy="267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BAAB38A-0F1F-4770-8A6D-CF92A4FDB99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669400" y="2538126"/>
                  <a:ext cx="2030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505C818-9417-4D73-886B-E66F8FBEDA52}"/>
                    </a:ext>
                  </a:extLst>
                </p14:cNvPr>
                <p14:cNvContentPartPr/>
                <p14:nvPr/>
              </p14:nvContentPartPr>
              <p14:xfrm>
                <a:off x="10880000" y="2592126"/>
                <a:ext cx="100800" cy="165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505C818-9417-4D73-886B-E66F8FBEDA5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871360" y="2583486"/>
                  <a:ext cx="1184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50410B3-BB64-4A8A-8B05-C4DBF840D905}"/>
                    </a:ext>
                  </a:extLst>
                </p14:cNvPr>
                <p14:cNvContentPartPr/>
                <p14:nvPr/>
              </p14:nvContentPartPr>
              <p14:xfrm>
                <a:off x="10981520" y="2443446"/>
                <a:ext cx="209520" cy="271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50410B3-BB64-4A8A-8B05-C4DBF840D90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972880" y="2434446"/>
                  <a:ext cx="2271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194D348-67D3-4F0B-BACC-6E415214A5C2}"/>
                    </a:ext>
                  </a:extLst>
                </p14:cNvPr>
                <p14:cNvContentPartPr/>
                <p14:nvPr/>
              </p14:nvContentPartPr>
              <p14:xfrm>
                <a:off x="11202560" y="2448126"/>
                <a:ext cx="125280" cy="1814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194D348-67D3-4F0B-BACC-6E415214A5C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193920" y="2439126"/>
                  <a:ext cx="1429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D9694A1-EEFB-4277-9C9E-112FF3B56795}"/>
                    </a:ext>
                  </a:extLst>
                </p14:cNvPr>
                <p14:cNvContentPartPr/>
                <p14:nvPr/>
              </p14:nvContentPartPr>
              <p14:xfrm>
                <a:off x="11445200" y="2348046"/>
                <a:ext cx="117000" cy="304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D9694A1-EEFB-4277-9C9E-112FF3B5679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436200" y="2339406"/>
                  <a:ext cx="134640" cy="32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78A0CF1-99EF-4AE3-969C-03133D917E41}"/>
              </a:ext>
            </a:extLst>
          </p:cNvPr>
          <p:cNvGrpSpPr/>
          <p:nvPr/>
        </p:nvGrpSpPr>
        <p:grpSpPr>
          <a:xfrm>
            <a:off x="10787480" y="1202166"/>
            <a:ext cx="997560" cy="329400"/>
            <a:chOff x="10787480" y="1202166"/>
            <a:chExt cx="997560" cy="32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3F11203-692B-43AE-90C5-E3B6DCADCB81}"/>
                    </a:ext>
                  </a:extLst>
                </p14:cNvPr>
                <p14:cNvContentPartPr/>
                <p14:nvPr/>
              </p14:nvContentPartPr>
              <p14:xfrm>
                <a:off x="10787480" y="1206486"/>
                <a:ext cx="189000" cy="325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3F11203-692B-43AE-90C5-E3B6DCADCB8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778840" y="1197846"/>
                  <a:ext cx="2066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D721461-2A44-41CE-A7F4-1CE288CA5967}"/>
                    </a:ext>
                  </a:extLst>
                </p14:cNvPr>
                <p14:cNvContentPartPr/>
                <p14:nvPr/>
              </p14:nvContentPartPr>
              <p14:xfrm>
                <a:off x="11061080" y="1365606"/>
                <a:ext cx="95760" cy="104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D721461-2A44-41CE-A7F4-1CE288CA596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052440" y="1356606"/>
                  <a:ext cx="1134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7D003C2-1C38-426D-9343-851FDF865894}"/>
                    </a:ext>
                  </a:extLst>
                </p14:cNvPr>
                <p14:cNvContentPartPr/>
                <p14:nvPr/>
              </p14:nvContentPartPr>
              <p14:xfrm>
                <a:off x="11206520" y="1330326"/>
                <a:ext cx="129240" cy="946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7D003C2-1C38-426D-9343-851FDF86589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197880" y="1321686"/>
                  <a:ext cx="1468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FEC46DC-AAAE-4438-B92D-74B1CD500638}"/>
                    </a:ext>
                  </a:extLst>
                </p14:cNvPr>
                <p14:cNvContentPartPr/>
                <p14:nvPr/>
              </p14:nvContentPartPr>
              <p14:xfrm>
                <a:off x="11369600" y="1240686"/>
                <a:ext cx="84960" cy="1242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FEC46DC-AAAE-4438-B92D-74B1CD50063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360600" y="1232046"/>
                  <a:ext cx="1026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91BAF41-26AF-4BC0-828B-BAC718CFEFC6}"/>
                    </a:ext>
                  </a:extLst>
                </p14:cNvPr>
                <p14:cNvContentPartPr/>
                <p14:nvPr/>
              </p14:nvContentPartPr>
              <p14:xfrm>
                <a:off x="11562560" y="1229526"/>
                <a:ext cx="36720" cy="114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91BAF41-26AF-4BC0-828B-BAC718CFEFC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553920" y="1220526"/>
                  <a:ext cx="54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71FCA20-B144-4D1B-8559-B063D1FE559A}"/>
                    </a:ext>
                  </a:extLst>
                </p14:cNvPr>
                <p14:cNvContentPartPr/>
                <p14:nvPr/>
              </p14:nvContentPartPr>
              <p14:xfrm>
                <a:off x="11701160" y="1202166"/>
                <a:ext cx="83880" cy="185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71FCA20-B144-4D1B-8559-B063D1FE559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692160" y="1193166"/>
                  <a:ext cx="101520" cy="203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3488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4B14C9A-A917-AA3D-F988-AFD7AFEC4CED}"/>
              </a:ext>
            </a:extLst>
          </p:cNvPr>
          <p:cNvGrpSpPr/>
          <p:nvPr/>
        </p:nvGrpSpPr>
        <p:grpSpPr>
          <a:xfrm>
            <a:off x="2114171" y="1"/>
            <a:ext cx="7985360" cy="4720235"/>
            <a:chOff x="516460" y="1"/>
            <a:chExt cx="9050075" cy="5349600"/>
          </a:xfrm>
        </p:grpSpPr>
        <p:pic>
          <p:nvPicPr>
            <p:cNvPr id="3" name="Picture 2" descr="A close-up of a plant&#10;&#10;Description automatically generated with low confidence">
              <a:extLst>
                <a:ext uri="{FF2B5EF4-FFF2-40B4-BE49-F238E27FC236}">
                  <a16:creationId xmlns:a16="http://schemas.microsoft.com/office/drawing/2014/main" id="{95FC45E6-D9D3-2F8D-7AA1-E5A97C3D4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366698" y="-1850237"/>
              <a:ext cx="5349600" cy="905007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F7C660-FCBA-F109-0543-48BC3959D9F8}"/>
                </a:ext>
              </a:extLst>
            </p:cNvPr>
            <p:cNvSpPr/>
            <p:nvPr/>
          </p:nvSpPr>
          <p:spPr>
            <a:xfrm rot="5400000">
              <a:off x="636230" y="3559430"/>
              <a:ext cx="1670399" cy="1909940"/>
            </a:xfrm>
            <a:prstGeom prst="rect">
              <a:avLst/>
            </a:prstGeom>
            <a:solidFill>
              <a:srgbClr val="DBD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9E228D-DA74-C999-B59F-6A0E3232CF27}"/>
              </a:ext>
            </a:extLst>
          </p:cNvPr>
          <p:cNvGrpSpPr/>
          <p:nvPr/>
        </p:nvGrpSpPr>
        <p:grpSpPr>
          <a:xfrm>
            <a:off x="4064493" y="4720236"/>
            <a:ext cx="3896095" cy="2141173"/>
            <a:chOff x="2726826" y="5349600"/>
            <a:chExt cx="4415574" cy="2426663"/>
          </a:xfrm>
        </p:grpSpPr>
        <p:pic>
          <p:nvPicPr>
            <p:cNvPr id="5" name="Picture 4" descr="A close-up of some pencils&#10;&#10;Description automatically generated with low confidence">
              <a:extLst>
                <a:ext uri="{FF2B5EF4-FFF2-40B4-BE49-F238E27FC236}">
                  <a16:creationId xmlns:a16="http://schemas.microsoft.com/office/drawing/2014/main" id="{C8D023A5-C900-444E-55CA-EAF5A0779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3721282" y="4355145"/>
              <a:ext cx="2426662" cy="441557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790A99-34C9-EE24-33F0-418B12FC55E8}"/>
                </a:ext>
              </a:extLst>
            </p:cNvPr>
            <p:cNvSpPr/>
            <p:nvPr/>
          </p:nvSpPr>
          <p:spPr>
            <a:xfrm rot="5400000">
              <a:off x="5627587" y="4897303"/>
              <a:ext cx="1062516" cy="1967109"/>
            </a:xfrm>
            <a:prstGeom prst="rect">
              <a:avLst/>
            </a:prstGeom>
            <a:solidFill>
              <a:srgbClr val="E6E6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0E61AB-7B7B-3355-210B-1E61B2B44423}"/>
                </a:ext>
              </a:extLst>
            </p:cNvPr>
            <p:cNvSpPr/>
            <p:nvPr/>
          </p:nvSpPr>
          <p:spPr>
            <a:xfrm rot="5400000">
              <a:off x="6383586" y="6002636"/>
              <a:ext cx="1062516" cy="455111"/>
            </a:xfrm>
            <a:prstGeom prst="rect">
              <a:avLst/>
            </a:prstGeom>
            <a:solidFill>
              <a:srgbClr val="E6E6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</p:spTree>
    <p:extLst>
      <p:ext uri="{BB962C8B-B14F-4D97-AF65-F5344CB8AC3E}">
        <p14:creationId xmlns:p14="http://schemas.microsoft.com/office/powerpoint/2010/main" val="735220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01724" y="1269167"/>
            <a:ext cx="5274583" cy="4525963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 dirty="0"/>
              <a:t>Tree can grow up to 200 ft tall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Cory bark</a:t>
            </a:r>
            <a:endParaRPr lang="fi-FI" sz="26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497F6E0-86F7-4A0F-B77D-D1B36BD2559A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Pinus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pondorosa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CF25740-9B88-49D4-88D8-49E0A98A6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PINACEAE</a:t>
            </a:r>
            <a:endParaRPr lang="en-US" dirty="0"/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F252D0D-2EA1-4F70-B6F3-5C525008B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29" y="286544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Ponderosa Pine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1863EE-DDD0-4D71-94B1-F55270E84349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6" name="Picture 5" descr="A picture containing tree, plant&#10;&#10;Description automatically generated">
            <a:extLst>
              <a:ext uri="{FF2B5EF4-FFF2-40B4-BE49-F238E27FC236}">
                <a16:creationId xmlns:a16="http://schemas.microsoft.com/office/drawing/2014/main" id="{EAFFB2F0-CC9C-762D-E1FD-4046E35F5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884735" y="2544787"/>
            <a:ext cx="5109333" cy="3200403"/>
          </a:xfrm>
          <a:prstGeom prst="rect">
            <a:avLst/>
          </a:prstGeom>
        </p:spPr>
      </p:pic>
      <p:pic>
        <p:nvPicPr>
          <p:cNvPr id="14" name="Picture 13" descr="A close up of a plant&#10;&#10;Description automatically generated with low confidence">
            <a:extLst>
              <a:ext uri="{FF2B5EF4-FFF2-40B4-BE49-F238E27FC236}">
                <a16:creationId xmlns:a16="http://schemas.microsoft.com/office/drawing/2014/main" id="{ACB05A30-0E99-2D06-08D7-B76956BF01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6729" y="3048000"/>
            <a:ext cx="5185149" cy="3456766"/>
          </a:xfrm>
          <a:prstGeom prst="rect">
            <a:avLst/>
          </a:prstGeom>
        </p:spPr>
      </p:pic>
      <p:pic>
        <p:nvPicPr>
          <p:cNvPr id="17" name="Picture 16" descr="A group of trees in a forest&#10;&#10;Description automatically generated with medium confidence">
            <a:extLst>
              <a:ext uri="{FF2B5EF4-FFF2-40B4-BE49-F238E27FC236}">
                <a16:creationId xmlns:a16="http://schemas.microsoft.com/office/drawing/2014/main" id="{9BCD8DC1-552E-AE5B-3C20-551FBB0454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5980816" y="1590324"/>
            <a:ext cx="2689636" cy="510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66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01724" y="1269167"/>
            <a:ext cx="7432676" cy="4525963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 dirty="0"/>
              <a:t>Leave are needle grouped 3 /fascicle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Cones rounded with short prickles on </a:t>
            </a:r>
            <a:r>
              <a:rPr lang="en-US" sz="2600" dirty="0" err="1"/>
              <a:t>tisp</a:t>
            </a:r>
            <a:endParaRPr lang="fi-FI" sz="26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497F6E0-86F7-4A0F-B77D-D1B36BD2559A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Pinus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pondorosa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CF25740-9B88-49D4-88D8-49E0A98A6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PINACEAE</a:t>
            </a:r>
            <a:endParaRPr lang="en-US" dirty="0"/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F252D0D-2EA1-4F70-B6F3-5C525008B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29" y="286544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Ponderosa Pine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1863EE-DDD0-4D71-94B1-F55270E84349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EB0960BB-DCBC-AE17-5EA3-48FFD1644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22506" y="2456989"/>
            <a:ext cx="1840347" cy="4229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5D4438D-6231-2924-D724-05017F0D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709660" y="1714500"/>
            <a:ext cx="3429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 pine cone on a pine tree&#10;&#10;Description automatically generated with low confidence">
            <a:extLst>
              <a:ext uri="{FF2B5EF4-FFF2-40B4-BE49-F238E27FC236}">
                <a16:creationId xmlns:a16="http://schemas.microsoft.com/office/drawing/2014/main" id="{8DAADFE9-8DC5-54D0-2751-400CB01F4A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23211" y="2895600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70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4B14C9A-A917-AA3D-F988-AFD7AFEC4CED}"/>
              </a:ext>
            </a:extLst>
          </p:cNvPr>
          <p:cNvGrpSpPr/>
          <p:nvPr/>
        </p:nvGrpSpPr>
        <p:grpSpPr>
          <a:xfrm>
            <a:off x="2114171" y="1"/>
            <a:ext cx="7985360" cy="4720235"/>
            <a:chOff x="516460" y="1"/>
            <a:chExt cx="9050075" cy="5349600"/>
          </a:xfrm>
        </p:grpSpPr>
        <p:pic>
          <p:nvPicPr>
            <p:cNvPr id="3" name="Picture 2" descr="A close-up of a plant&#10;&#10;Description automatically generated with low confidence">
              <a:extLst>
                <a:ext uri="{FF2B5EF4-FFF2-40B4-BE49-F238E27FC236}">
                  <a16:creationId xmlns:a16="http://schemas.microsoft.com/office/drawing/2014/main" id="{95FC45E6-D9D3-2F8D-7AA1-E5A97C3D4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366698" y="-1850237"/>
              <a:ext cx="5349600" cy="905007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F7C660-FCBA-F109-0543-48BC3959D9F8}"/>
                </a:ext>
              </a:extLst>
            </p:cNvPr>
            <p:cNvSpPr/>
            <p:nvPr/>
          </p:nvSpPr>
          <p:spPr>
            <a:xfrm rot="5400000">
              <a:off x="636230" y="3559430"/>
              <a:ext cx="1670399" cy="1909940"/>
            </a:xfrm>
            <a:prstGeom prst="rect">
              <a:avLst/>
            </a:prstGeom>
            <a:solidFill>
              <a:srgbClr val="DBD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9E228D-DA74-C999-B59F-6A0E3232CF27}"/>
              </a:ext>
            </a:extLst>
          </p:cNvPr>
          <p:cNvGrpSpPr/>
          <p:nvPr/>
        </p:nvGrpSpPr>
        <p:grpSpPr>
          <a:xfrm>
            <a:off x="4064493" y="4720236"/>
            <a:ext cx="3896095" cy="2141173"/>
            <a:chOff x="2726826" y="5349600"/>
            <a:chExt cx="4415574" cy="2426663"/>
          </a:xfrm>
        </p:grpSpPr>
        <p:pic>
          <p:nvPicPr>
            <p:cNvPr id="5" name="Picture 4" descr="A close-up of some pencils&#10;&#10;Description automatically generated with low confidence">
              <a:extLst>
                <a:ext uri="{FF2B5EF4-FFF2-40B4-BE49-F238E27FC236}">
                  <a16:creationId xmlns:a16="http://schemas.microsoft.com/office/drawing/2014/main" id="{C8D023A5-C900-444E-55CA-EAF5A0779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3721282" y="4355145"/>
              <a:ext cx="2426662" cy="441557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790A99-34C9-EE24-33F0-418B12FC55E8}"/>
                </a:ext>
              </a:extLst>
            </p:cNvPr>
            <p:cNvSpPr/>
            <p:nvPr/>
          </p:nvSpPr>
          <p:spPr>
            <a:xfrm rot="5400000">
              <a:off x="5627587" y="4897303"/>
              <a:ext cx="1062516" cy="1967109"/>
            </a:xfrm>
            <a:prstGeom prst="rect">
              <a:avLst/>
            </a:prstGeom>
            <a:solidFill>
              <a:srgbClr val="E6E6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0E61AB-7B7B-3355-210B-1E61B2B44423}"/>
                </a:ext>
              </a:extLst>
            </p:cNvPr>
            <p:cNvSpPr/>
            <p:nvPr/>
          </p:nvSpPr>
          <p:spPr>
            <a:xfrm rot="5400000">
              <a:off x="6383586" y="6002636"/>
              <a:ext cx="1062516" cy="455111"/>
            </a:xfrm>
            <a:prstGeom prst="rect">
              <a:avLst/>
            </a:prstGeom>
            <a:solidFill>
              <a:srgbClr val="E6E6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CC37EB-1A47-1201-8E32-010B3C5FC831}"/>
              </a:ext>
            </a:extLst>
          </p:cNvPr>
          <p:cNvGrpSpPr/>
          <p:nvPr/>
        </p:nvGrpSpPr>
        <p:grpSpPr>
          <a:xfrm>
            <a:off x="7202815" y="5109545"/>
            <a:ext cx="1123920" cy="876960"/>
            <a:chOff x="7202815" y="5109545"/>
            <a:chExt cx="1123920" cy="87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A48E01B-B0C9-0B84-D67F-4CDEDA5B7093}"/>
                    </a:ext>
                  </a:extLst>
                </p14:cNvPr>
                <p14:cNvContentPartPr/>
                <p14:nvPr/>
              </p14:nvContentPartPr>
              <p14:xfrm>
                <a:off x="7279135" y="5311865"/>
                <a:ext cx="676080" cy="5814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A48E01B-B0C9-0B84-D67F-4CDEDA5B709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70495" y="5303225"/>
                  <a:ext cx="69372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CD0F774-A741-4AE4-6E80-00CEFFBFFC0F}"/>
                    </a:ext>
                  </a:extLst>
                </p14:cNvPr>
                <p14:cNvContentPartPr/>
                <p14:nvPr/>
              </p14:nvContentPartPr>
              <p14:xfrm>
                <a:off x="7202815" y="5715065"/>
                <a:ext cx="219240" cy="271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CD0F774-A741-4AE4-6E80-00CEFFBFFC0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93815" y="5706425"/>
                  <a:ext cx="2368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AEECD32-24D2-8008-3F0B-89CF065B62F0}"/>
                    </a:ext>
                  </a:extLst>
                </p14:cNvPr>
                <p14:cNvContentPartPr/>
                <p14:nvPr/>
              </p14:nvContentPartPr>
              <p14:xfrm>
                <a:off x="8045575" y="5109545"/>
                <a:ext cx="281160" cy="396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AEECD32-24D2-8008-3F0B-89CF065B62F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036575" y="5100905"/>
                  <a:ext cx="298800" cy="41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6A4587-5C14-4114-4A01-9F08DF1701D6}"/>
              </a:ext>
            </a:extLst>
          </p:cNvPr>
          <p:cNvGrpSpPr/>
          <p:nvPr/>
        </p:nvGrpSpPr>
        <p:grpSpPr>
          <a:xfrm>
            <a:off x="8493055" y="4013705"/>
            <a:ext cx="2464200" cy="1434600"/>
            <a:chOff x="8493055" y="4013705"/>
            <a:chExt cx="2464200" cy="143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024A6CE-69E2-15FC-57FA-1E7D105D07C6}"/>
                    </a:ext>
                  </a:extLst>
                </p14:cNvPr>
                <p14:cNvContentPartPr/>
                <p14:nvPr/>
              </p14:nvContentPartPr>
              <p14:xfrm>
                <a:off x="8493055" y="5234825"/>
                <a:ext cx="111600" cy="213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024A6CE-69E2-15FC-57FA-1E7D105D07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84415" y="5226185"/>
                  <a:ext cx="1292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ACB2BBC-48D1-4B66-D8FA-932AD0E60096}"/>
                    </a:ext>
                  </a:extLst>
                </p14:cNvPr>
                <p14:cNvContentPartPr/>
                <p14:nvPr/>
              </p14:nvContentPartPr>
              <p14:xfrm>
                <a:off x="8683495" y="5180825"/>
                <a:ext cx="128880" cy="164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ACB2BBC-48D1-4B66-D8FA-932AD0E6009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674495" y="5172185"/>
                  <a:ext cx="146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EFF9C72-D754-CEC0-885C-3E2315F0885E}"/>
                    </a:ext>
                  </a:extLst>
                </p14:cNvPr>
                <p14:cNvContentPartPr/>
                <p14:nvPr/>
              </p14:nvContentPartPr>
              <p14:xfrm>
                <a:off x="8832175" y="5125745"/>
                <a:ext cx="124200" cy="146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EFF9C72-D754-CEC0-885C-3E2315F088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23175" y="5117105"/>
                  <a:ext cx="141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A943D01-2103-8C71-06B7-66288BDE4746}"/>
                    </a:ext>
                  </a:extLst>
                </p14:cNvPr>
                <p14:cNvContentPartPr/>
                <p14:nvPr/>
              </p14:nvContentPartPr>
              <p14:xfrm>
                <a:off x="8946295" y="4863665"/>
                <a:ext cx="155160" cy="370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A943D01-2103-8C71-06B7-66288BDE474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937655" y="4854665"/>
                  <a:ext cx="17280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BDAF65C-0187-8260-0ADF-B088E45958E4}"/>
                    </a:ext>
                  </a:extLst>
                </p14:cNvPr>
                <p14:cNvContentPartPr/>
                <p14:nvPr/>
              </p14:nvContentPartPr>
              <p14:xfrm>
                <a:off x="9094615" y="4830185"/>
                <a:ext cx="103680" cy="300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BDAF65C-0187-8260-0ADF-B088E45958E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85975" y="4821185"/>
                  <a:ext cx="1213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B49C976-3A81-E6DA-EB16-CA61C2AC9F9E}"/>
                    </a:ext>
                  </a:extLst>
                </p14:cNvPr>
                <p14:cNvContentPartPr/>
                <p14:nvPr/>
              </p14:nvContentPartPr>
              <p14:xfrm>
                <a:off x="9229615" y="4897865"/>
                <a:ext cx="157320" cy="18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B49C976-3A81-E6DA-EB16-CA61C2AC9F9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220615" y="4889225"/>
                  <a:ext cx="174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7112F3B-4DC6-D707-F893-7D4F6181AE33}"/>
                    </a:ext>
                  </a:extLst>
                </p14:cNvPr>
                <p14:cNvContentPartPr/>
                <p14:nvPr/>
              </p14:nvContentPartPr>
              <p14:xfrm>
                <a:off x="9429775" y="4879505"/>
                <a:ext cx="78840" cy="157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7112F3B-4DC6-D707-F893-7D4F6181AE3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420775" y="4870505"/>
                  <a:ext cx="964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0C8E2E6-FB7C-AF00-7C64-E9E3DF02EF15}"/>
                    </a:ext>
                  </a:extLst>
                </p14:cNvPr>
                <p14:cNvContentPartPr/>
                <p14:nvPr/>
              </p14:nvContentPartPr>
              <p14:xfrm>
                <a:off x="9663775" y="4463345"/>
                <a:ext cx="74520" cy="544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0C8E2E6-FB7C-AF00-7C64-E9E3DF02EF1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655135" y="4454345"/>
                  <a:ext cx="9216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DD292F2-C66A-7A54-B06F-E70371467524}"/>
                    </a:ext>
                  </a:extLst>
                </p14:cNvPr>
                <p14:cNvContentPartPr/>
                <p14:nvPr/>
              </p14:nvContentPartPr>
              <p14:xfrm>
                <a:off x="9929095" y="4380545"/>
                <a:ext cx="145440" cy="492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DD292F2-C66A-7A54-B06F-E7037146752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920455" y="4371545"/>
                  <a:ext cx="16308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FCDF9AD-33E4-CE51-F10B-C1D2C58D21A0}"/>
                    </a:ext>
                  </a:extLst>
                </p14:cNvPr>
                <p14:cNvContentPartPr/>
                <p14:nvPr/>
              </p14:nvContentPartPr>
              <p14:xfrm>
                <a:off x="9889855" y="4659545"/>
                <a:ext cx="208080" cy="84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FCDF9AD-33E4-CE51-F10B-C1D2C58D21A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881215" y="4650545"/>
                  <a:ext cx="225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58F2875-0D30-C0D1-5121-FB3D51B6144F}"/>
                    </a:ext>
                  </a:extLst>
                </p14:cNvPr>
                <p14:cNvContentPartPr/>
                <p14:nvPr/>
              </p14:nvContentPartPr>
              <p14:xfrm>
                <a:off x="10108015" y="4568825"/>
                <a:ext cx="97560" cy="193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58F2875-0D30-C0D1-5121-FB3D51B6144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099015" y="4559825"/>
                  <a:ext cx="1152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9C5B354-FD4B-E823-8801-439EA35FB6BE}"/>
                    </a:ext>
                  </a:extLst>
                </p14:cNvPr>
                <p14:cNvContentPartPr/>
                <p14:nvPr/>
              </p14:nvContentPartPr>
              <p14:xfrm>
                <a:off x="10253095" y="4511585"/>
                <a:ext cx="78480" cy="213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9C5B354-FD4B-E823-8801-439EA35FB6B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244095" y="4502945"/>
                  <a:ext cx="961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2548C79-DF61-6D51-98C3-7AED162B3FBC}"/>
                    </a:ext>
                  </a:extLst>
                </p14:cNvPr>
                <p14:cNvContentPartPr/>
                <p14:nvPr/>
              </p14:nvContentPartPr>
              <p14:xfrm>
                <a:off x="10380175" y="4457945"/>
                <a:ext cx="85320" cy="159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2548C79-DF61-6D51-98C3-7AED162B3FB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371175" y="4449305"/>
                  <a:ext cx="1029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1C890AF-5DE7-8AD2-4DC6-29E64082E4E2}"/>
                    </a:ext>
                  </a:extLst>
                </p14:cNvPr>
                <p14:cNvContentPartPr/>
                <p14:nvPr/>
              </p14:nvContentPartPr>
              <p14:xfrm>
                <a:off x="10480255" y="4463345"/>
                <a:ext cx="36000" cy="84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1C890AF-5DE7-8AD2-4DC6-29E64082E4E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471255" y="4454705"/>
                  <a:ext cx="536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B3C9A1B-1FAA-F49E-A346-DFCAA495273F}"/>
                    </a:ext>
                  </a:extLst>
                </p14:cNvPr>
                <p14:cNvContentPartPr/>
                <p14:nvPr/>
              </p14:nvContentPartPr>
              <p14:xfrm>
                <a:off x="10453975" y="4271465"/>
                <a:ext cx="46440" cy="49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B3C9A1B-1FAA-F49E-A346-DFCAA495273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445335" y="4262825"/>
                  <a:ext cx="64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813A539-4165-9D46-FFE6-9D639026AADB}"/>
                    </a:ext>
                  </a:extLst>
                </p14:cNvPr>
                <p14:cNvContentPartPr/>
                <p14:nvPr/>
              </p14:nvContentPartPr>
              <p14:xfrm>
                <a:off x="10625335" y="4274345"/>
                <a:ext cx="118080" cy="174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813A539-4165-9D46-FFE6-9D639026AAD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616335" y="4265345"/>
                  <a:ext cx="135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C4C2DFA-C14C-1B50-05BD-537CCC34B783}"/>
                    </a:ext>
                  </a:extLst>
                </p14:cNvPr>
                <p14:cNvContentPartPr/>
                <p14:nvPr/>
              </p14:nvContentPartPr>
              <p14:xfrm>
                <a:off x="10698415" y="4013705"/>
                <a:ext cx="121680" cy="408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C4C2DFA-C14C-1B50-05BD-537CCC34B78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689775" y="4005065"/>
                  <a:ext cx="13932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C189F41-500B-B035-5571-F06A562AE4D6}"/>
                    </a:ext>
                  </a:extLst>
                </p14:cNvPr>
                <p14:cNvContentPartPr/>
                <p14:nvPr/>
              </p14:nvContentPartPr>
              <p14:xfrm>
                <a:off x="10862575" y="4156625"/>
                <a:ext cx="94680" cy="168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C189F41-500B-B035-5571-F06A562AE4D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853935" y="4147625"/>
                  <a:ext cx="11232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37B782C-0FE4-D5A6-70D0-3E6AB5488F8B}"/>
                  </a:ext>
                </a:extLst>
              </p14:cNvPr>
              <p14:cNvContentPartPr/>
              <p14:nvPr/>
            </p14:nvContentPartPr>
            <p14:xfrm>
              <a:off x="4788295" y="3641105"/>
              <a:ext cx="179280" cy="3535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37B782C-0FE4-D5A6-70D0-3E6AB5488F8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779295" y="3632105"/>
                <a:ext cx="19692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1E83687-1493-AF0E-16B1-0126B1BA3FD9}"/>
                  </a:ext>
                </a:extLst>
              </p14:cNvPr>
              <p14:cNvContentPartPr/>
              <p14:nvPr/>
            </p14:nvContentPartPr>
            <p14:xfrm>
              <a:off x="820735" y="3262025"/>
              <a:ext cx="352440" cy="3546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1E83687-1493-AF0E-16B1-0126B1BA3FD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11735" y="3253385"/>
                <a:ext cx="370080" cy="37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4B204010-F8F3-84BF-270E-D700A3D228D6}"/>
              </a:ext>
            </a:extLst>
          </p:cNvPr>
          <p:cNvGrpSpPr/>
          <p:nvPr/>
        </p:nvGrpSpPr>
        <p:grpSpPr>
          <a:xfrm>
            <a:off x="1190095" y="2597105"/>
            <a:ext cx="2069640" cy="1820160"/>
            <a:chOff x="1190095" y="2597105"/>
            <a:chExt cx="2069640" cy="182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54A5909-8565-09F7-910B-4DD066349109}"/>
                    </a:ext>
                  </a:extLst>
                </p14:cNvPr>
                <p14:cNvContentPartPr/>
                <p14:nvPr/>
              </p14:nvContentPartPr>
              <p14:xfrm>
                <a:off x="1190095" y="3120545"/>
                <a:ext cx="134640" cy="212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54A5909-8565-09F7-910B-4DD06634910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81095" y="3111905"/>
                  <a:ext cx="1522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A85A99E-E3BF-BB4E-88FE-BA6814889318}"/>
                    </a:ext>
                  </a:extLst>
                </p14:cNvPr>
                <p14:cNvContentPartPr/>
                <p14:nvPr/>
              </p14:nvContentPartPr>
              <p14:xfrm>
                <a:off x="1397455" y="2990585"/>
                <a:ext cx="177840" cy="181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A85A99E-E3BF-BB4E-88FE-BA681488931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388455" y="2981945"/>
                  <a:ext cx="195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5D13733-81BA-329D-F34B-4E44506BD4D2}"/>
                    </a:ext>
                  </a:extLst>
                </p14:cNvPr>
                <p14:cNvContentPartPr/>
                <p14:nvPr/>
              </p14:nvContentPartPr>
              <p14:xfrm>
                <a:off x="1552255" y="2779625"/>
                <a:ext cx="166680" cy="252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5D13733-81BA-329D-F34B-4E44506BD4D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43255" y="2770985"/>
                  <a:ext cx="1843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3B3E624-1887-14DC-79BE-8005DAFB7928}"/>
                    </a:ext>
                  </a:extLst>
                </p14:cNvPr>
                <p14:cNvContentPartPr/>
                <p14:nvPr/>
              </p14:nvContentPartPr>
              <p14:xfrm>
                <a:off x="1798495" y="2680985"/>
                <a:ext cx="79920" cy="2152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3B3E624-1887-14DC-79BE-8005DAFB792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789495" y="2671985"/>
                  <a:ext cx="975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A7627FC-B393-1976-317A-4C538FF816D4}"/>
                    </a:ext>
                  </a:extLst>
                </p14:cNvPr>
                <p14:cNvContentPartPr/>
                <p14:nvPr/>
              </p14:nvContentPartPr>
              <p14:xfrm>
                <a:off x="1902175" y="2597105"/>
                <a:ext cx="135720" cy="282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A7627FC-B393-1976-317A-4C538FF816D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893535" y="2588465"/>
                  <a:ext cx="1533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360E678-C995-7C22-EFB2-31DD7B854E5E}"/>
                    </a:ext>
                  </a:extLst>
                </p14:cNvPr>
                <p14:cNvContentPartPr/>
                <p14:nvPr/>
              </p14:nvContentPartPr>
              <p14:xfrm>
                <a:off x="1300255" y="3712745"/>
                <a:ext cx="142560" cy="146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360E678-C995-7C22-EFB2-31DD7B854E5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291615" y="3704105"/>
                  <a:ext cx="160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AD1F8CC-42D0-2A64-8CCE-0E5113CBBAE6}"/>
                    </a:ext>
                  </a:extLst>
                </p14:cNvPr>
                <p14:cNvContentPartPr/>
                <p14:nvPr/>
              </p14:nvContentPartPr>
              <p14:xfrm>
                <a:off x="1483855" y="3576665"/>
                <a:ext cx="108360" cy="196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AD1F8CC-42D0-2A64-8CCE-0E5113CBBAE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475215" y="3567665"/>
                  <a:ext cx="1260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6EADCF6-268C-09D1-0FD0-C1891EB4045F}"/>
                    </a:ext>
                  </a:extLst>
                </p14:cNvPr>
                <p14:cNvContentPartPr/>
                <p14:nvPr/>
              </p14:nvContentPartPr>
              <p14:xfrm>
                <a:off x="1612015" y="3523745"/>
                <a:ext cx="141480" cy="1368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6EADCF6-268C-09D1-0FD0-C1891EB4045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603015" y="3515105"/>
                  <a:ext cx="1591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B9F6F10-9C35-B241-9C2B-54F846D723DA}"/>
                    </a:ext>
                  </a:extLst>
                </p14:cNvPr>
                <p14:cNvContentPartPr/>
                <p14:nvPr/>
              </p14:nvContentPartPr>
              <p14:xfrm>
                <a:off x="1908295" y="3353465"/>
                <a:ext cx="221760" cy="2235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B9F6F10-9C35-B241-9C2B-54F846D723D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899655" y="3344465"/>
                  <a:ext cx="2394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6B99CD7-ABBA-392A-F7CA-258F7619F187}"/>
                    </a:ext>
                  </a:extLst>
                </p14:cNvPr>
                <p14:cNvContentPartPr/>
                <p14:nvPr/>
              </p14:nvContentPartPr>
              <p14:xfrm>
                <a:off x="2150935" y="3221705"/>
                <a:ext cx="138240" cy="2044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6B99CD7-ABBA-392A-F7CA-258F7619F18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141935" y="3213065"/>
                  <a:ext cx="1558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E5BC46C-2271-1764-93AC-745521ACEB15}"/>
                    </a:ext>
                  </a:extLst>
                </p14:cNvPr>
                <p14:cNvContentPartPr/>
                <p14:nvPr/>
              </p14:nvContentPartPr>
              <p14:xfrm>
                <a:off x="2318695" y="3169145"/>
                <a:ext cx="110880" cy="159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E5BC46C-2271-1764-93AC-745521ACEB1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09695" y="3160145"/>
                  <a:ext cx="1285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9C7120B-E0E7-9749-9D81-2FF234ED7BE3}"/>
                    </a:ext>
                  </a:extLst>
                </p14:cNvPr>
                <p14:cNvContentPartPr/>
                <p14:nvPr/>
              </p14:nvContentPartPr>
              <p14:xfrm>
                <a:off x="2420215" y="2892665"/>
                <a:ext cx="205200" cy="3376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9C7120B-E0E7-9749-9D81-2FF234ED7BE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11215" y="2883665"/>
                  <a:ext cx="22284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76AA615-EB8F-79C4-4C8B-D880381D87E0}"/>
                    </a:ext>
                  </a:extLst>
                </p14:cNvPr>
                <p14:cNvContentPartPr/>
                <p14:nvPr/>
              </p14:nvContentPartPr>
              <p14:xfrm>
                <a:off x="2619295" y="2705825"/>
                <a:ext cx="123840" cy="4406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76AA615-EB8F-79C4-4C8B-D880381D87E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10295" y="2697185"/>
                  <a:ext cx="14148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6BABCB6-F4DF-CEC5-8286-5391B597A6F6}"/>
                    </a:ext>
                  </a:extLst>
                </p14:cNvPr>
                <p14:cNvContentPartPr/>
                <p14:nvPr/>
              </p14:nvContentPartPr>
              <p14:xfrm>
                <a:off x="2859415" y="2891945"/>
                <a:ext cx="84960" cy="1976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6BABCB6-F4DF-CEC5-8286-5391B597A6F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850415" y="2883305"/>
                  <a:ext cx="1026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D47F295-E0C6-D9F7-971B-6C2ACF2977AF}"/>
                    </a:ext>
                  </a:extLst>
                </p14:cNvPr>
                <p14:cNvContentPartPr/>
                <p14:nvPr/>
              </p14:nvContentPartPr>
              <p14:xfrm>
                <a:off x="2918095" y="2865665"/>
                <a:ext cx="215640" cy="3085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D47F295-E0C6-D9F7-971B-6C2ACF2977A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09455" y="2856665"/>
                  <a:ext cx="23328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6CE495E-24A1-7352-6462-9DF697D3C5DB}"/>
                    </a:ext>
                  </a:extLst>
                </p14:cNvPr>
                <p14:cNvContentPartPr/>
                <p14:nvPr/>
              </p14:nvContentPartPr>
              <p14:xfrm>
                <a:off x="1969495" y="3496025"/>
                <a:ext cx="1290240" cy="9212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6CE495E-24A1-7352-6462-9DF697D3C5D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960855" y="3487025"/>
                  <a:ext cx="1307880" cy="93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41802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vegetable, porcelain&#10;&#10;Description automatically generated">
            <a:extLst>
              <a:ext uri="{FF2B5EF4-FFF2-40B4-BE49-F238E27FC236}">
                <a16:creationId xmlns:a16="http://schemas.microsoft.com/office/drawing/2014/main" id="{19C930E9-10D8-DF4F-51D4-B9AC6C12C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2392" y="492353"/>
            <a:ext cx="5981137" cy="5873294"/>
          </a:xfrm>
          <a:prstGeom prst="rect">
            <a:avLst/>
          </a:prstGeom>
        </p:spPr>
      </p:pic>
      <p:pic>
        <p:nvPicPr>
          <p:cNvPr id="4" name="Picture 3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517FC30C-CE53-2E10-B0C9-5FE8D71D2B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77" t="12326" r="6817" b="363"/>
          <a:stretch/>
        </p:blipFill>
        <p:spPr>
          <a:xfrm>
            <a:off x="1551153" y="-88940"/>
            <a:ext cx="4085845" cy="4142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1265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01724" y="1269167"/>
            <a:ext cx="6213476" cy="4525963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 dirty="0"/>
              <a:t>Highly branched shrub 1-3 feet tall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Linear gray leaves &amp; yellow flowers</a:t>
            </a:r>
            <a:endParaRPr lang="fi-FI" sz="26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497F6E0-86F7-4A0F-B77D-D1B36BD2559A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Tetradymia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canescens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CF25740-9B88-49D4-88D8-49E0A98A6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SENECIONEAE</a:t>
            </a:r>
            <a:endParaRPr lang="en-US" dirty="0"/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F252D0D-2EA1-4F70-B6F3-5C525008B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29" y="286544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Gray </a:t>
            </a:r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Horsebrush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1863EE-DDD0-4D71-94B1-F55270E84349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8" name="Picture 7" descr="A bush with yellow flowers&#10;&#10;Description automatically generated with medium confidence">
            <a:extLst>
              <a:ext uri="{FF2B5EF4-FFF2-40B4-BE49-F238E27FC236}">
                <a16:creationId xmlns:a16="http://schemas.microsoft.com/office/drawing/2014/main" id="{55417D09-E0EC-6058-C4F0-2E57E77E61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294687"/>
            <a:ext cx="4235291" cy="4464170"/>
          </a:xfrm>
          <a:prstGeom prst="rect">
            <a:avLst/>
          </a:prstGeom>
        </p:spPr>
      </p:pic>
      <p:pic>
        <p:nvPicPr>
          <p:cNvPr id="21" name="Picture 20" descr="A close up of a plant&#10;&#10;Description automatically generated with low confidence">
            <a:extLst>
              <a:ext uri="{FF2B5EF4-FFF2-40B4-BE49-F238E27FC236}">
                <a16:creationId xmlns:a16="http://schemas.microsoft.com/office/drawing/2014/main" id="{37D61E2F-FAA3-97FD-9FC2-BE7BF98F0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417940" y="3175797"/>
            <a:ext cx="4502134" cy="26639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3DB43B-6EEF-BE83-B99E-207D290FA7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800" y="1409971"/>
            <a:ext cx="3701240" cy="536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08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447800"/>
            <a:ext cx="5274583" cy="940633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600" dirty="0"/>
              <a:t>4 bracts around disk flowers</a:t>
            </a:r>
            <a:endParaRPr lang="fi-FI" sz="26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497F6E0-86F7-4A0F-B77D-D1B36BD2559A}"/>
              </a:ext>
            </a:extLst>
          </p:cNvPr>
          <p:cNvSpPr txBox="1">
            <a:spLocks noChangeArrowheads="1"/>
          </p:cNvSpPr>
          <p:nvPr/>
        </p:nvSpPr>
        <p:spPr>
          <a:xfrm>
            <a:off x="7188200" y="286544"/>
            <a:ext cx="4965700" cy="655638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Tetradymia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latin typeface="Georgia"/>
                <a:ea typeface="PMingLiU-ExtB"/>
                <a:cs typeface="+mn-cs"/>
              </a:rPr>
              <a:t>canescens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latin typeface="Georgia"/>
              <a:ea typeface="PMingLiU-ExtB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CF25740-9B88-49D4-88D8-49E0A98A6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997" y="-719"/>
            <a:ext cx="4492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r"/>
            <a:r>
              <a:rPr lang="en-US" sz="3200" b="1" dirty="0">
                <a:solidFill>
                  <a:srgbClr val="87966F"/>
                </a:solidFill>
              </a:rPr>
              <a:t>SENECIONEAE</a:t>
            </a:r>
            <a:endParaRPr lang="en-US" dirty="0"/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F252D0D-2EA1-4F70-B6F3-5C525008B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29" y="286544"/>
            <a:ext cx="56197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Gray </a:t>
            </a:r>
            <a:r>
              <a:rPr lang="en-US" sz="4400" dirty="0" err="1">
                <a:solidFill>
                  <a:schemeClr val="accent5">
                    <a:lumMod val="75000"/>
                  </a:schemeClr>
                </a:solidFill>
              </a:rPr>
              <a:t>Horsebrush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1863EE-DDD0-4D71-94B1-F55270E84349}"/>
              </a:ext>
            </a:extLst>
          </p:cNvPr>
          <p:cNvSpPr txBox="1"/>
          <p:nvPr/>
        </p:nvSpPr>
        <p:spPr>
          <a:xfrm>
            <a:off x="9866243" y="917912"/>
            <a:ext cx="232575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/>
            <a:r>
              <a:rPr lang="en-US" sz="1600" b="1" dirty="0"/>
              <a:t>Perennial | Native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258D4-BBDC-8CB0-CAB7-39FE336A8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5881" y="2487161"/>
            <a:ext cx="2884322" cy="4296439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8" name="Picture 17" descr="A picture containing plant, flower&#10;&#10;Description automatically generated">
            <a:extLst>
              <a:ext uri="{FF2B5EF4-FFF2-40B4-BE49-F238E27FC236}">
                <a16:creationId xmlns:a16="http://schemas.microsoft.com/office/drawing/2014/main" id="{049DE861-74D0-9AA7-DF2C-94A7AAB15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487163"/>
            <a:ext cx="4382366" cy="4296438"/>
          </a:xfrm>
          <a:prstGeom prst="rect">
            <a:avLst/>
          </a:prstGeom>
        </p:spPr>
      </p:pic>
      <p:pic>
        <p:nvPicPr>
          <p:cNvPr id="20" name="Picture 19" descr="A close-up of some plants&#10;&#10;Description automatically generated with low confidence">
            <a:extLst>
              <a:ext uri="{FF2B5EF4-FFF2-40B4-BE49-F238E27FC236}">
                <a16:creationId xmlns:a16="http://schemas.microsoft.com/office/drawing/2014/main" id="{2EE4AA6D-0B26-0890-4B13-555A670D8B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9143" y="1817901"/>
            <a:ext cx="43180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05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vegetable, porcelain&#10;&#10;Description automatically generated">
            <a:extLst>
              <a:ext uri="{FF2B5EF4-FFF2-40B4-BE49-F238E27FC236}">
                <a16:creationId xmlns:a16="http://schemas.microsoft.com/office/drawing/2014/main" id="{19C930E9-10D8-DF4F-51D4-B9AC6C12C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2392" y="492353"/>
            <a:ext cx="5981137" cy="5873294"/>
          </a:xfrm>
          <a:prstGeom prst="rect">
            <a:avLst/>
          </a:prstGeom>
        </p:spPr>
      </p:pic>
      <p:pic>
        <p:nvPicPr>
          <p:cNvPr id="4" name="Picture 3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517FC30C-CE53-2E10-B0C9-5FE8D71D2B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77" t="12326" r="6817" b="363"/>
          <a:stretch/>
        </p:blipFill>
        <p:spPr>
          <a:xfrm>
            <a:off x="1551153" y="-88940"/>
            <a:ext cx="4085845" cy="4142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0EE3178-E4B5-A361-8A5F-8E5E3CAC952F}"/>
              </a:ext>
            </a:extLst>
          </p:cNvPr>
          <p:cNvGrpSpPr/>
          <p:nvPr/>
        </p:nvGrpSpPr>
        <p:grpSpPr>
          <a:xfrm>
            <a:off x="819295" y="1851905"/>
            <a:ext cx="2176200" cy="3012480"/>
            <a:chOff x="819295" y="1851905"/>
            <a:chExt cx="2176200" cy="30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E2ECF18-4BFE-022F-8F7F-A83FA18657E5}"/>
                    </a:ext>
                  </a:extLst>
                </p14:cNvPr>
                <p14:cNvContentPartPr/>
                <p14:nvPr/>
              </p14:nvContentPartPr>
              <p14:xfrm>
                <a:off x="1441375" y="1897265"/>
                <a:ext cx="988920" cy="13892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E2ECF18-4BFE-022F-8F7F-A83FA18657E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32735" y="1888265"/>
                  <a:ext cx="1006560" cy="14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07268F8-BC96-7407-1C03-F99FC6697DEF}"/>
                    </a:ext>
                  </a:extLst>
                </p14:cNvPr>
                <p14:cNvContentPartPr/>
                <p14:nvPr/>
              </p14:nvContentPartPr>
              <p14:xfrm>
                <a:off x="2231575" y="1851905"/>
                <a:ext cx="216360" cy="288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07268F8-BC96-7407-1C03-F99FC6697D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2935" y="1842905"/>
                  <a:ext cx="23400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1487233-5B9C-82A1-4052-5541362334AB}"/>
                    </a:ext>
                  </a:extLst>
                </p14:cNvPr>
                <p14:cNvContentPartPr/>
                <p14:nvPr/>
              </p14:nvContentPartPr>
              <p14:xfrm>
                <a:off x="819295" y="3890945"/>
                <a:ext cx="178920" cy="224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1487233-5B9C-82A1-4052-5541362334A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10295" y="3882305"/>
                  <a:ext cx="1965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220186D-A26C-6987-12B8-F2CF7929349B}"/>
                    </a:ext>
                  </a:extLst>
                </p14:cNvPr>
                <p14:cNvContentPartPr/>
                <p14:nvPr/>
              </p14:nvContentPartPr>
              <p14:xfrm>
                <a:off x="929095" y="3829025"/>
                <a:ext cx="73080" cy="388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220186D-A26C-6987-12B8-F2CF7929349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0455" y="3820385"/>
                  <a:ext cx="9072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C4E320A-C27F-651C-A948-398A57783573}"/>
                    </a:ext>
                  </a:extLst>
                </p14:cNvPr>
                <p14:cNvContentPartPr/>
                <p14:nvPr/>
              </p14:nvContentPartPr>
              <p14:xfrm>
                <a:off x="1143295" y="3924065"/>
                <a:ext cx="87120" cy="151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C4E320A-C27F-651C-A948-398A577835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34655" y="3915425"/>
                  <a:ext cx="104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5F5F275-635C-91B4-B136-DC7BF6F59066}"/>
                    </a:ext>
                  </a:extLst>
                </p14:cNvPr>
                <p14:cNvContentPartPr/>
                <p14:nvPr/>
              </p14:nvContentPartPr>
              <p14:xfrm>
                <a:off x="1286935" y="3582785"/>
                <a:ext cx="219240" cy="299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5F5F275-635C-91B4-B136-DC7BF6F5906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77935" y="3574145"/>
                  <a:ext cx="2368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DBD2AE7-BB38-63C7-A164-408AB5F44934}"/>
                    </a:ext>
                  </a:extLst>
                </p14:cNvPr>
                <p14:cNvContentPartPr/>
                <p14:nvPr/>
              </p14:nvContentPartPr>
              <p14:xfrm>
                <a:off x="1536775" y="3588545"/>
                <a:ext cx="133920" cy="193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DBD2AE7-BB38-63C7-A164-408AB5F4493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28135" y="3579905"/>
                  <a:ext cx="1515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3C18668-CD61-D61E-B463-FB18EDD1938E}"/>
                    </a:ext>
                  </a:extLst>
                </p14:cNvPr>
                <p14:cNvContentPartPr/>
                <p14:nvPr/>
              </p14:nvContentPartPr>
              <p14:xfrm>
                <a:off x="1732615" y="3518345"/>
                <a:ext cx="101160" cy="163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3C18668-CD61-D61E-B463-FB18EDD1938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23615" y="3509345"/>
                  <a:ext cx="118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74BCBA4-F245-A326-6FB3-7D496D3F1D52}"/>
                    </a:ext>
                  </a:extLst>
                </p14:cNvPr>
                <p14:cNvContentPartPr/>
                <p14:nvPr/>
              </p14:nvContentPartPr>
              <p14:xfrm>
                <a:off x="1883815" y="3463985"/>
                <a:ext cx="79200" cy="147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74BCBA4-F245-A326-6FB3-7D496D3F1D5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74815" y="3455345"/>
                  <a:ext cx="96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5AA84BA-C5AD-2E26-EE9C-DCEFC75897AC}"/>
                    </a:ext>
                  </a:extLst>
                </p14:cNvPr>
                <p14:cNvContentPartPr/>
                <p14:nvPr/>
              </p14:nvContentPartPr>
              <p14:xfrm>
                <a:off x="1992895" y="3212705"/>
                <a:ext cx="72720" cy="284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5AA84BA-C5AD-2E26-EE9C-DCEFC75897A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84255" y="3204065"/>
                  <a:ext cx="903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9ED8B10-ADA5-2A18-6A89-585D9F92CEDA}"/>
                    </a:ext>
                  </a:extLst>
                </p14:cNvPr>
                <p14:cNvContentPartPr/>
                <p14:nvPr/>
              </p14:nvContentPartPr>
              <p14:xfrm>
                <a:off x="1967695" y="3343385"/>
                <a:ext cx="102240" cy="128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9ED8B10-ADA5-2A18-6A89-585D9F92CED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58695" y="3334745"/>
                  <a:ext cx="1198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A4CB91A-3628-D909-6BDE-6950D416086D}"/>
                    </a:ext>
                  </a:extLst>
                </p14:cNvPr>
                <p14:cNvContentPartPr/>
                <p14:nvPr/>
              </p14:nvContentPartPr>
              <p14:xfrm>
                <a:off x="2152375" y="3201905"/>
                <a:ext cx="76320" cy="261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A4CB91A-3628-D909-6BDE-6950D416086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43735" y="3192905"/>
                  <a:ext cx="939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3BB7BF1-2C82-DFCE-5A4C-D5FF091FC297}"/>
                    </a:ext>
                  </a:extLst>
                </p14:cNvPr>
                <p14:cNvContentPartPr/>
                <p14:nvPr/>
              </p14:nvContentPartPr>
              <p14:xfrm>
                <a:off x="946735" y="4703465"/>
                <a:ext cx="188640" cy="160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3BB7BF1-2C82-DFCE-5A4C-D5FF091FC2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8095" y="4694825"/>
                  <a:ext cx="2062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7F79481-30FF-E913-20C1-ACC3536848A4}"/>
                    </a:ext>
                  </a:extLst>
                </p14:cNvPr>
                <p14:cNvContentPartPr/>
                <p14:nvPr/>
              </p14:nvContentPartPr>
              <p14:xfrm>
                <a:off x="1185775" y="4509065"/>
                <a:ext cx="121680" cy="257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7F79481-30FF-E913-20C1-ACC3536848A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76775" y="4500425"/>
                  <a:ext cx="1393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4561116-E76D-E43A-8CB8-03BB38139A30}"/>
                    </a:ext>
                  </a:extLst>
                </p14:cNvPr>
                <p14:cNvContentPartPr/>
                <p14:nvPr/>
              </p14:nvContentPartPr>
              <p14:xfrm>
                <a:off x="1343095" y="4475225"/>
                <a:ext cx="101160" cy="157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4561116-E76D-E43A-8CB8-03BB38139A3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334095" y="4466225"/>
                  <a:ext cx="118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983169D-5850-67CA-225C-7008DD6DB2A4}"/>
                    </a:ext>
                  </a:extLst>
                </p14:cNvPr>
                <p14:cNvContentPartPr/>
                <p14:nvPr/>
              </p14:nvContentPartPr>
              <p14:xfrm>
                <a:off x="1455055" y="4397465"/>
                <a:ext cx="123840" cy="148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983169D-5850-67CA-225C-7008DD6DB2A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446415" y="4388465"/>
                  <a:ext cx="1414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88C19D2-1C12-7D6F-9C3B-611445374F54}"/>
                    </a:ext>
                  </a:extLst>
                </p14:cNvPr>
                <p14:cNvContentPartPr/>
                <p14:nvPr/>
              </p14:nvContentPartPr>
              <p14:xfrm>
                <a:off x="1619935" y="4280825"/>
                <a:ext cx="187560" cy="143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88C19D2-1C12-7D6F-9C3B-611445374F5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11295" y="4271825"/>
                  <a:ext cx="205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8174C69-D5A1-1877-632B-9067673D6663}"/>
                    </a:ext>
                  </a:extLst>
                </p14:cNvPr>
                <p14:cNvContentPartPr/>
                <p14:nvPr/>
              </p14:nvContentPartPr>
              <p14:xfrm>
                <a:off x="1802815" y="4018385"/>
                <a:ext cx="123840" cy="339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8174C69-D5A1-1877-632B-9067673D666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94175" y="4009385"/>
                  <a:ext cx="1414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79D23A3-E121-C6C2-E615-C26614181C49}"/>
                    </a:ext>
                  </a:extLst>
                </p14:cNvPr>
                <p14:cNvContentPartPr/>
                <p14:nvPr/>
              </p14:nvContentPartPr>
              <p14:xfrm>
                <a:off x="2075695" y="3710945"/>
                <a:ext cx="160920" cy="367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79D23A3-E121-C6C2-E615-C26614181C4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66695" y="3702305"/>
                  <a:ext cx="1785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AC8EEC3-B30A-2C4C-304B-29F531202F0C}"/>
                    </a:ext>
                  </a:extLst>
                </p14:cNvPr>
                <p14:cNvContentPartPr/>
                <p14:nvPr/>
              </p14:nvContentPartPr>
              <p14:xfrm>
                <a:off x="2071375" y="3818225"/>
                <a:ext cx="167400" cy="132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AC8EEC3-B30A-2C4C-304B-29F531202F0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62735" y="3809225"/>
                  <a:ext cx="1850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CDC742C-AD09-0498-826A-68FEA1716524}"/>
                    </a:ext>
                  </a:extLst>
                </p14:cNvPr>
                <p14:cNvContentPartPr/>
                <p14:nvPr/>
              </p14:nvContentPartPr>
              <p14:xfrm>
                <a:off x="2227615" y="3633905"/>
                <a:ext cx="128880" cy="366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CDC742C-AD09-0498-826A-68FEA171652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18615" y="3624905"/>
                  <a:ext cx="14652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DF0C48A-6A56-EAB0-7C77-CB838C45D140}"/>
                    </a:ext>
                  </a:extLst>
                </p14:cNvPr>
                <p14:cNvContentPartPr/>
                <p14:nvPr/>
              </p14:nvContentPartPr>
              <p14:xfrm>
                <a:off x="2356135" y="3762065"/>
                <a:ext cx="78120" cy="142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DF0C48A-6A56-EAB0-7C77-CB838C45D14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47495" y="3753425"/>
                  <a:ext cx="95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A43C1AA-3647-C070-5E25-6693372C6A36}"/>
                    </a:ext>
                  </a:extLst>
                </p14:cNvPr>
                <p14:cNvContentPartPr/>
                <p14:nvPr/>
              </p14:nvContentPartPr>
              <p14:xfrm>
                <a:off x="2506255" y="3597185"/>
                <a:ext cx="148680" cy="182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A43C1AA-3647-C070-5E25-6693372C6A3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97615" y="3588545"/>
                  <a:ext cx="1663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4656BA3-6ED2-83D3-75AA-E3162D586A64}"/>
                    </a:ext>
                  </a:extLst>
                </p14:cNvPr>
                <p14:cNvContentPartPr/>
                <p14:nvPr/>
              </p14:nvContentPartPr>
              <p14:xfrm>
                <a:off x="2654215" y="3497105"/>
                <a:ext cx="195840" cy="180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4656BA3-6ED2-83D3-75AA-E3162D586A6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645215" y="3488105"/>
                  <a:ext cx="213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B0262B0-3E66-A15E-CF25-6630596E12FA}"/>
                    </a:ext>
                  </a:extLst>
                </p14:cNvPr>
                <p14:cNvContentPartPr/>
                <p14:nvPr/>
              </p14:nvContentPartPr>
              <p14:xfrm>
                <a:off x="2910535" y="3449585"/>
                <a:ext cx="84960" cy="150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B0262B0-3E66-A15E-CF25-6630596E12F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01895" y="3440585"/>
                  <a:ext cx="10260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964606-DB93-731C-23C1-7C02C365536B}"/>
              </a:ext>
            </a:extLst>
          </p:cNvPr>
          <p:cNvGrpSpPr/>
          <p:nvPr/>
        </p:nvGrpSpPr>
        <p:grpSpPr>
          <a:xfrm>
            <a:off x="1652695" y="4829105"/>
            <a:ext cx="478440" cy="831240"/>
            <a:chOff x="1652695" y="4829105"/>
            <a:chExt cx="478440" cy="83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DB67F82-68AB-92A9-CDCC-8D4B10508AD7}"/>
                    </a:ext>
                  </a:extLst>
                </p14:cNvPr>
                <p14:cNvContentPartPr/>
                <p14:nvPr/>
              </p14:nvContentPartPr>
              <p14:xfrm>
                <a:off x="1652695" y="5151305"/>
                <a:ext cx="248400" cy="509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DB67F82-68AB-92A9-CDCC-8D4B10508AD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43695" y="5142305"/>
                  <a:ext cx="26604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60046F8-5880-A81F-E7C3-D80744DB52D9}"/>
                    </a:ext>
                  </a:extLst>
                </p14:cNvPr>
                <p14:cNvContentPartPr/>
                <p14:nvPr/>
              </p14:nvContentPartPr>
              <p14:xfrm>
                <a:off x="1689055" y="5132585"/>
                <a:ext cx="272880" cy="481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60046F8-5880-A81F-E7C3-D80744DB52D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680055" y="5123945"/>
                  <a:ext cx="29052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D164D73-483B-FCA2-4B16-B76EA10FA80F}"/>
                    </a:ext>
                  </a:extLst>
                </p14:cNvPr>
                <p14:cNvContentPartPr/>
                <p14:nvPr/>
              </p14:nvContentPartPr>
              <p14:xfrm>
                <a:off x="1965535" y="5004785"/>
                <a:ext cx="109800" cy="541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D164D73-483B-FCA2-4B16-B76EA10FA80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956535" y="4995785"/>
                  <a:ext cx="12744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40D92F1-AB20-0DE9-3595-44B0A905195B}"/>
                    </a:ext>
                  </a:extLst>
                </p14:cNvPr>
                <p14:cNvContentPartPr/>
                <p14:nvPr/>
              </p14:nvContentPartPr>
              <p14:xfrm>
                <a:off x="2069935" y="5017745"/>
                <a:ext cx="61200" cy="5364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40D92F1-AB20-0DE9-3595-44B0A90519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061295" y="5009105"/>
                  <a:ext cx="7884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C8F1DE2-0CF0-6FDB-7333-1ABC2CB7F28B}"/>
                    </a:ext>
                  </a:extLst>
                </p14:cNvPr>
                <p14:cNvContentPartPr/>
                <p14:nvPr/>
              </p14:nvContentPartPr>
              <p14:xfrm>
                <a:off x="1704535" y="4997945"/>
                <a:ext cx="56160" cy="164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C8F1DE2-0CF0-6FDB-7333-1ABC2CB7F28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695895" y="4989305"/>
                  <a:ext cx="73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CE724AB-6434-75B6-1E54-74BDA4D3F9D9}"/>
                    </a:ext>
                  </a:extLst>
                </p14:cNvPr>
                <p14:cNvContentPartPr/>
                <p14:nvPr/>
              </p14:nvContentPartPr>
              <p14:xfrm>
                <a:off x="1767895" y="4982465"/>
                <a:ext cx="135720" cy="238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CE724AB-6434-75B6-1E54-74BDA4D3F9D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759255" y="4973465"/>
                  <a:ext cx="1533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3ABAC39-01CA-1F9D-C7AC-7ADC3081A7BF}"/>
                    </a:ext>
                  </a:extLst>
                </p14:cNvPr>
                <p14:cNvContentPartPr/>
                <p14:nvPr/>
              </p14:nvContentPartPr>
              <p14:xfrm>
                <a:off x="1893895" y="4829105"/>
                <a:ext cx="126360" cy="294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3ABAC39-01CA-1F9D-C7AC-7ADC3081A7B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885255" y="4820465"/>
                  <a:ext cx="1440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FE9AE8C-D37B-E5AB-B024-2B1E4BA37B43}"/>
                    </a:ext>
                  </a:extLst>
                </p14:cNvPr>
                <p14:cNvContentPartPr/>
                <p14:nvPr/>
              </p14:nvContentPartPr>
              <p14:xfrm>
                <a:off x="2045095" y="4851425"/>
                <a:ext cx="24480" cy="204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FE9AE8C-D37B-E5AB-B024-2B1E4BA37B4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036455" y="4842425"/>
                  <a:ext cx="421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A53F4B8-D279-C3D2-2887-E17ED8CDFF67}"/>
                    </a:ext>
                  </a:extLst>
                </p14:cNvPr>
                <p14:cNvContentPartPr/>
                <p14:nvPr/>
              </p14:nvContentPartPr>
              <p14:xfrm>
                <a:off x="1886695" y="5109185"/>
                <a:ext cx="68400" cy="18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A53F4B8-D279-C3D2-2887-E17ED8CDFF6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77695" y="5100545"/>
                  <a:ext cx="8604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8F1D271-50D2-89EB-C542-F5E9844CBC77}"/>
              </a:ext>
            </a:extLst>
          </p:cNvPr>
          <p:cNvGrpSpPr/>
          <p:nvPr/>
        </p:nvGrpSpPr>
        <p:grpSpPr>
          <a:xfrm>
            <a:off x="3647095" y="4188305"/>
            <a:ext cx="1219680" cy="2167560"/>
            <a:chOff x="3647095" y="4188305"/>
            <a:chExt cx="1219680" cy="216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87FA7F5-1D99-B478-207C-E6F2F6082145}"/>
                    </a:ext>
                  </a:extLst>
                </p14:cNvPr>
                <p14:cNvContentPartPr/>
                <p14:nvPr/>
              </p14:nvContentPartPr>
              <p14:xfrm>
                <a:off x="3733135" y="5068865"/>
                <a:ext cx="255240" cy="1287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87FA7F5-1D99-B478-207C-E6F2F608214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24135" y="5059865"/>
                  <a:ext cx="272880" cy="13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DF0A186-7890-101A-DFC4-4BD0DFEC7C5E}"/>
                    </a:ext>
                  </a:extLst>
                </p14:cNvPr>
                <p14:cNvContentPartPr/>
                <p14:nvPr/>
              </p14:nvContentPartPr>
              <p14:xfrm>
                <a:off x="3835735" y="5120345"/>
                <a:ext cx="171360" cy="1184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DF0A186-7890-101A-DFC4-4BD0DFEC7C5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27095" y="5111705"/>
                  <a:ext cx="189000" cy="12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4C1DC91-EE63-7BCD-0621-D3003869794D}"/>
                    </a:ext>
                  </a:extLst>
                </p14:cNvPr>
                <p14:cNvContentPartPr/>
                <p14:nvPr/>
              </p14:nvContentPartPr>
              <p14:xfrm>
                <a:off x="3987295" y="5069585"/>
                <a:ext cx="854280" cy="5446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4C1DC91-EE63-7BCD-0621-D3003869794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978655" y="5060585"/>
                  <a:ext cx="87192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298A34B-D12F-2C47-09CE-8B01D7EFDCAA}"/>
                    </a:ext>
                  </a:extLst>
                </p14:cNvPr>
                <p14:cNvContentPartPr/>
                <p14:nvPr/>
              </p14:nvContentPartPr>
              <p14:xfrm>
                <a:off x="4761655" y="4977785"/>
                <a:ext cx="105120" cy="263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298A34B-D12F-2C47-09CE-8B01D7EFDCA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52655" y="4969145"/>
                  <a:ext cx="1227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539A714-2151-8155-420B-604AE5660B77}"/>
                    </a:ext>
                  </a:extLst>
                </p14:cNvPr>
                <p14:cNvContentPartPr/>
                <p14:nvPr/>
              </p14:nvContentPartPr>
              <p14:xfrm>
                <a:off x="3647095" y="4413305"/>
                <a:ext cx="194760" cy="340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539A714-2151-8155-420B-604AE5660B7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638095" y="4404665"/>
                  <a:ext cx="2124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DF50EA1-DA9B-CE44-5C03-8ACB6DF20C66}"/>
                    </a:ext>
                  </a:extLst>
                </p14:cNvPr>
                <p14:cNvContentPartPr/>
                <p14:nvPr/>
              </p14:nvContentPartPr>
              <p14:xfrm>
                <a:off x="3865255" y="4448585"/>
                <a:ext cx="77760" cy="155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DF50EA1-DA9B-CE44-5C03-8ACB6DF20C6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56255" y="4439585"/>
                  <a:ext cx="954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53B6B71-773A-A041-6D8A-7DE4F8B3F200}"/>
                    </a:ext>
                  </a:extLst>
                </p14:cNvPr>
                <p14:cNvContentPartPr/>
                <p14:nvPr/>
              </p14:nvContentPartPr>
              <p14:xfrm>
                <a:off x="3958135" y="4402145"/>
                <a:ext cx="119880" cy="108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53B6B71-773A-A041-6D8A-7DE4F8B3F20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949495" y="4393145"/>
                  <a:ext cx="1375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07B1DD7-7E04-EB95-AC07-0F1A6317A445}"/>
                    </a:ext>
                  </a:extLst>
                </p14:cNvPr>
                <p14:cNvContentPartPr/>
                <p14:nvPr/>
              </p14:nvContentPartPr>
              <p14:xfrm>
                <a:off x="4111135" y="4282625"/>
                <a:ext cx="127440" cy="155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07B1DD7-7E04-EB95-AC07-0F1A6317A44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102135" y="4273625"/>
                  <a:ext cx="1450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1D34C34-8C0E-D0AE-463E-11D11BB51396}"/>
                    </a:ext>
                  </a:extLst>
                </p14:cNvPr>
                <p14:cNvContentPartPr/>
                <p14:nvPr/>
              </p14:nvContentPartPr>
              <p14:xfrm>
                <a:off x="4212295" y="4188305"/>
                <a:ext cx="18360" cy="326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1D34C34-8C0E-D0AE-463E-11D11BB5139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203295" y="4179305"/>
                  <a:ext cx="3600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034375F-6E99-0FB2-526A-7D7BE74ADB33}"/>
                    </a:ext>
                  </a:extLst>
                </p14:cNvPr>
                <p14:cNvContentPartPr/>
                <p14:nvPr/>
              </p14:nvContentPartPr>
              <p14:xfrm>
                <a:off x="3932215" y="4797785"/>
                <a:ext cx="80640" cy="2667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034375F-6E99-0FB2-526A-7D7BE74ADB3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923575" y="4788785"/>
                  <a:ext cx="982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59F43EA-3503-30EF-270C-96D22B68BD5A}"/>
                    </a:ext>
                  </a:extLst>
                </p14:cNvPr>
                <p14:cNvContentPartPr/>
                <p14:nvPr/>
              </p14:nvContentPartPr>
              <p14:xfrm>
                <a:off x="4107535" y="4814705"/>
                <a:ext cx="102960" cy="196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59F43EA-3503-30EF-270C-96D22B68BD5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098895" y="4806065"/>
                  <a:ext cx="1206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A9677F1-27BD-2D04-2A30-5F6B4164DF3A}"/>
                    </a:ext>
                  </a:extLst>
                </p14:cNvPr>
                <p14:cNvContentPartPr/>
                <p14:nvPr/>
              </p14:nvContentPartPr>
              <p14:xfrm>
                <a:off x="4215175" y="4776905"/>
                <a:ext cx="101880" cy="147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A9677F1-27BD-2D04-2A30-5F6B4164DF3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206535" y="4768265"/>
                  <a:ext cx="1195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8150FD7-7CE1-7EB9-2498-581E7ECFC85A}"/>
                    </a:ext>
                  </a:extLst>
                </p14:cNvPr>
                <p14:cNvContentPartPr/>
                <p14:nvPr/>
              </p14:nvContentPartPr>
              <p14:xfrm>
                <a:off x="4338655" y="4663145"/>
                <a:ext cx="63360" cy="1810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8150FD7-7CE1-7EB9-2498-581E7ECFC85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30015" y="4654145"/>
                  <a:ext cx="81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ABEC12C-9919-8C29-CC0D-1D7AF43F3F6F}"/>
                    </a:ext>
                  </a:extLst>
                </p14:cNvPr>
                <p14:cNvContentPartPr/>
                <p14:nvPr/>
              </p14:nvContentPartPr>
              <p14:xfrm>
                <a:off x="4445935" y="4585745"/>
                <a:ext cx="96120" cy="122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ABEC12C-9919-8C29-CC0D-1D7AF43F3F6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437295" y="4576745"/>
                  <a:ext cx="1137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F8AFB81-6F2F-141E-3CB0-AD35121B7617}"/>
                    </a:ext>
                  </a:extLst>
                </p14:cNvPr>
                <p14:cNvContentPartPr/>
                <p14:nvPr/>
              </p14:nvContentPartPr>
              <p14:xfrm>
                <a:off x="4537735" y="4497545"/>
                <a:ext cx="105120" cy="198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F8AFB81-6F2F-141E-3CB0-AD35121B761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29095" y="4488545"/>
                  <a:ext cx="122760" cy="215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22087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5D5A-1763-5081-2DA2-8F6758CD6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" y="381000"/>
            <a:ext cx="11536680" cy="694683"/>
          </a:xfrm>
        </p:spPr>
        <p:txBody>
          <a:bodyPr/>
          <a:lstStyle/>
          <a:p>
            <a:r>
              <a:rPr lang="en-US" dirty="0"/>
              <a:t>In Summary – </a:t>
            </a:r>
            <a:r>
              <a:rPr lang="en-US" sz="2800" dirty="0"/>
              <a:t>Plants we will learn in class have these toxic properties: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DC7BB-A563-E536-265A-D15D8EDE9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9762"/>
            <a:ext cx="10713720" cy="5085838"/>
          </a:xfrm>
        </p:spPr>
        <p:txBody>
          <a:bodyPr>
            <a:normAutofit fontScale="85000" lnSpcReduction="10000"/>
          </a:bodyPr>
          <a:lstStyle/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Halogeton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has oxalates that are deadly to sheep.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St.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Johnswort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can treat depression and cause photosensitization.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Tailcup Lupine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has alkaloids that can cause crooked calve disease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(birth defects)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Low and Tall Larkspur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both have alkaloids that deadly to cattle and sheep. </a:t>
            </a:r>
          </a:p>
          <a:p>
            <a:pPr marL="521208" lvl="1" indent="-228600"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Low larkspur had more toxins per gram.</a:t>
            </a:r>
          </a:p>
          <a:p>
            <a:pPr marL="521208" lvl="1" indent="-228600">
              <a:buClr>
                <a:schemeClr val="accent4">
                  <a:lumMod val="75000"/>
                </a:schemeClr>
              </a:buClr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Tall Larkspur kills more livestock because it has large green leaves that are tasty and look good to eat.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Gabel Oak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, like most oaks, have tannins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whicd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reduce protein digestion.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Ponderosa Pine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has a mixture of toxins that can cause abortions in cattle.</a:t>
            </a:r>
          </a:p>
          <a:p>
            <a:pPr marL="228600" indent="-2286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Gray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Horsebrush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toxins causes photosensitization and swelling such as "big head" in sheep.</a:t>
            </a:r>
          </a:p>
        </p:txBody>
      </p:sp>
    </p:spTree>
    <p:extLst>
      <p:ext uri="{BB962C8B-B14F-4D97-AF65-F5344CB8AC3E}">
        <p14:creationId xmlns:p14="http://schemas.microsoft.com/office/powerpoint/2010/main" val="2244873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Toxic Rangeland Plants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6157B6-86E5-4CDE-8E6A-4AE9D72908A6}"/>
              </a:ext>
            </a:extLst>
          </p:cNvPr>
          <p:cNvGrpSpPr/>
          <p:nvPr/>
        </p:nvGrpSpPr>
        <p:grpSpPr>
          <a:xfrm>
            <a:off x="1295400" y="457200"/>
            <a:ext cx="2371474" cy="2474019"/>
            <a:chOff x="1295400" y="457200"/>
            <a:chExt cx="2371474" cy="2474019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4632B135-6523-4AFD-83CC-5FD66E019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457200"/>
              <a:ext cx="2371474" cy="2474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A054FB4F-1E81-4A78-95DB-B14B94A05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700387"/>
              <a:ext cx="69602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04E6EB-7BC7-43D8-AFE1-F0E9B41284CE}"/>
              </a:ext>
            </a:extLst>
          </p:cNvPr>
          <p:cNvGrpSpPr/>
          <p:nvPr/>
        </p:nvGrpSpPr>
        <p:grpSpPr>
          <a:xfrm>
            <a:off x="6255929" y="459349"/>
            <a:ext cx="1663348" cy="2471573"/>
            <a:chOff x="5035319" y="3020290"/>
            <a:chExt cx="2352618" cy="315373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C832709-202D-4FA5-ABA2-972870385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5319" y="3020290"/>
              <a:ext cx="2352618" cy="309048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A088B5-A0A1-4EB2-B83A-929A0B3C4A2E}"/>
                </a:ext>
              </a:extLst>
            </p:cNvPr>
            <p:cNvSpPr txBox="1"/>
            <p:nvPr/>
          </p:nvSpPr>
          <p:spPr>
            <a:xfrm>
              <a:off x="5035319" y="5879485"/>
              <a:ext cx="1685033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Sheri </a:t>
              </a:r>
              <a:r>
                <a:rPr lang="en-US" sz="900" dirty="0" err="1">
                  <a:solidFill>
                    <a:schemeClr val="bg1"/>
                  </a:solidFill>
                </a:rPr>
                <a:t>Hagwood</a:t>
              </a:r>
              <a:r>
                <a:rPr lang="en-US" sz="900" dirty="0">
                  <a:solidFill>
                    <a:schemeClr val="bg1"/>
                  </a:solidFill>
                </a:rPr>
                <a:t> - BLM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27A217-5C29-4EAA-B28D-F45DAEE0E429}"/>
              </a:ext>
            </a:extLst>
          </p:cNvPr>
          <p:cNvGrpSpPr/>
          <p:nvPr/>
        </p:nvGrpSpPr>
        <p:grpSpPr>
          <a:xfrm>
            <a:off x="3826803" y="457200"/>
            <a:ext cx="2269197" cy="2474019"/>
            <a:chOff x="872836" y="3020290"/>
            <a:chExt cx="2547699" cy="3127677"/>
          </a:xfrm>
        </p:grpSpPr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9077391A-25E4-4F68-93C7-D71880ACE5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72836" y="3020290"/>
              <a:ext cx="2547699" cy="308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2B612-2F38-4D4F-A8C3-A2917E2EDEF2}"/>
                </a:ext>
              </a:extLst>
            </p:cNvPr>
            <p:cNvSpPr txBox="1"/>
            <p:nvPr/>
          </p:nvSpPr>
          <p:spPr>
            <a:xfrm>
              <a:off x="872836" y="5853424"/>
              <a:ext cx="1306399" cy="294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Launchbuagh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3E83BDB-D49D-4EBF-880A-EA38C0F42F66}"/>
              </a:ext>
            </a:extLst>
          </p:cNvPr>
          <p:cNvGrpSpPr/>
          <p:nvPr/>
        </p:nvGrpSpPr>
        <p:grpSpPr>
          <a:xfrm>
            <a:off x="8021205" y="457200"/>
            <a:ext cx="1816502" cy="2440787"/>
            <a:chOff x="8021205" y="457200"/>
            <a:chExt cx="1816502" cy="24407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69E7DE1-7CB9-46E6-8049-FED02BDEE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7718455" y="759950"/>
              <a:ext cx="2422002" cy="181650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B02BE9-DA1D-4EDE-A43B-75408D31EF61}"/>
                </a:ext>
              </a:extLst>
            </p:cNvPr>
            <p:cNvSpPr txBox="1"/>
            <p:nvPr/>
          </p:nvSpPr>
          <p:spPr>
            <a:xfrm>
              <a:off x="8079206" y="2667155"/>
              <a:ext cx="70564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Rusty Clark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60077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3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2909</TotalTime>
  <Words>643</Words>
  <Application>Microsoft Office PowerPoint</Application>
  <PresentationFormat>Widescreen</PresentationFormat>
  <Paragraphs>200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53" baseType="lpstr">
      <vt:lpstr>PMingLiU-ExtB</vt:lpstr>
      <vt:lpstr>Arial</vt:lpstr>
      <vt:lpstr>Calibri</vt:lpstr>
      <vt:lpstr>Calibri Light</vt:lpstr>
      <vt:lpstr>Courier New</vt:lpstr>
      <vt:lpstr>Euphemia</vt:lpstr>
      <vt:lpstr>Euphemia (Body)</vt:lpstr>
      <vt:lpstr>Georgia</vt:lpstr>
      <vt:lpstr>Plantagenet Cherokee</vt:lpstr>
      <vt:lpstr>Plantagenet Cherokee (Headings)</vt:lpstr>
      <vt:lpstr>Symbol</vt:lpstr>
      <vt:lpstr>Times New Roman</vt:lpstr>
      <vt:lpstr>Wingdings</vt:lpstr>
      <vt:lpstr>Retrospect</vt:lpstr>
      <vt:lpstr>Academic Literature 16x9</vt:lpstr>
      <vt:lpstr>Academic Literature 16x9</vt:lpstr>
      <vt:lpstr>Office Theme</vt:lpstr>
      <vt:lpstr>Toxic Rangeland Plants</vt:lpstr>
      <vt:lpstr>Toxic Rangeland 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Summary – Plants we will learn in class have these toxic properties:</vt:lpstr>
      <vt:lpstr>Toxic Rangeland Plants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158</cp:revision>
  <cp:lastPrinted>1601-01-01T00:00:00Z</cp:lastPrinted>
  <dcterms:created xsi:type="dcterms:W3CDTF">2007-07-05T17:17:36Z</dcterms:created>
  <dcterms:modified xsi:type="dcterms:W3CDTF">2025-03-02T19:55:05Z</dcterms:modified>
</cp:coreProperties>
</file>