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9" r:id="rId1"/>
  </p:sldMasterIdLst>
  <p:notesMasterIdLst>
    <p:notesMasterId r:id="rId36"/>
  </p:notesMasterIdLst>
  <p:handoutMasterIdLst>
    <p:handoutMasterId r:id="rId37"/>
  </p:handoutMasterIdLst>
  <p:sldIdLst>
    <p:sldId id="388" r:id="rId2"/>
    <p:sldId id="330" r:id="rId3"/>
    <p:sldId id="331" r:id="rId4"/>
    <p:sldId id="332" r:id="rId5"/>
    <p:sldId id="358" r:id="rId6"/>
    <p:sldId id="338" r:id="rId7"/>
    <p:sldId id="339" r:id="rId8"/>
    <p:sldId id="359" r:id="rId9"/>
    <p:sldId id="360" r:id="rId10"/>
    <p:sldId id="361" r:id="rId11"/>
    <p:sldId id="363" r:id="rId12"/>
    <p:sldId id="364" r:id="rId13"/>
    <p:sldId id="365" r:id="rId14"/>
    <p:sldId id="367" r:id="rId15"/>
    <p:sldId id="385" r:id="rId16"/>
    <p:sldId id="350" r:id="rId17"/>
    <p:sldId id="371" r:id="rId18"/>
    <p:sldId id="384" r:id="rId19"/>
    <p:sldId id="373" r:id="rId20"/>
    <p:sldId id="386" r:id="rId21"/>
    <p:sldId id="375" r:id="rId22"/>
    <p:sldId id="377" r:id="rId23"/>
    <p:sldId id="378" r:id="rId24"/>
    <p:sldId id="379" r:id="rId25"/>
    <p:sldId id="380" r:id="rId26"/>
    <p:sldId id="324" r:id="rId27"/>
    <p:sldId id="325" r:id="rId28"/>
    <p:sldId id="326" r:id="rId29"/>
    <p:sldId id="327" r:id="rId30"/>
    <p:sldId id="328" r:id="rId31"/>
    <p:sldId id="329" r:id="rId32"/>
    <p:sldId id="381" r:id="rId33"/>
    <p:sldId id="382" r:id="rId34"/>
    <p:sldId id="387" r:id="rId35"/>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C0907"/>
    <a:srgbClr val="574841"/>
    <a:srgbClr val="DEDD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009" autoAdjust="0"/>
    <p:restoredTop sz="86410" autoAdjust="0"/>
  </p:normalViewPr>
  <p:slideViewPr>
    <p:cSldViewPr snapToGrid="0">
      <p:cViewPr varScale="1">
        <p:scale>
          <a:sx n="52" d="100"/>
          <a:sy n="52" d="100"/>
        </p:scale>
        <p:origin x="1467" y="57"/>
      </p:cViewPr>
      <p:guideLst/>
    </p:cSldViewPr>
  </p:slideViewPr>
  <p:outlineViewPr>
    <p:cViewPr>
      <p:scale>
        <a:sx n="33" d="100"/>
        <a:sy n="33" d="100"/>
      </p:scale>
      <p:origin x="0" y="-59218"/>
    </p:cViewPr>
  </p:outlineViewPr>
  <p:notesTextViewPr>
    <p:cViewPr>
      <p:scale>
        <a:sx n="1" d="1"/>
        <a:sy n="1" d="1"/>
      </p:scale>
      <p:origin x="0" y="0"/>
    </p:cViewPr>
  </p:notesTextViewPr>
  <p:sorterViewPr>
    <p:cViewPr>
      <p:scale>
        <a:sx n="75" d="100"/>
        <a:sy n="75" d="100"/>
      </p:scale>
      <p:origin x="0" y="-8952"/>
    </p:cViewPr>
  </p:sorterViewPr>
  <p:notesViewPr>
    <p:cSldViewPr snapToGrid="0">
      <p:cViewPr varScale="1">
        <p:scale>
          <a:sx n="56" d="100"/>
          <a:sy n="56" d="100"/>
        </p:scale>
        <p:origin x="3034" y="41"/>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nchbaugh, Karen (klaunchb@uidaho.edu)" userId="50bf6e17-1720-47d5-b411-57d7bb423c81" providerId="ADAL" clId="{491BA7C6-08F8-47B5-BFE1-51CD06B62260}"/>
    <pc:docChg chg="undo custSel addSld delSld modSld">
      <pc:chgData name="Launchbaugh, Karen (klaunchb@uidaho.edu)" userId="50bf6e17-1720-47d5-b411-57d7bb423c81" providerId="ADAL" clId="{491BA7C6-08F8-47B5-BFE1-51CD06B62260}" dt="2022-02-19T18:56:51.155" v="4"/>
      <pc:docMkLst>
        <pc:docMk/>
      </pc:docMkLst>
      <pc:sldChg chg="del">
        <pc:chgData name="Launchbaugh, Karen (klaunchb@uidaho.edu)" userId="50bf6e17-1720-47d5-b411-57d7bb423c81" providerId="ADAL" clId="{491BA7C6-08F8-47B5-BFE1-51CD06B62260}" dt="2022-02-19T18:56:41.163" v="0" actId="47"/>
        <pc:sldMkLst>
          <pc:docMk/>
          <pc:sldMk cId="2390810440" sldId="285"/>
        </pc:sldMkLst>
      </pc:sldChg>
      <pc:sldChg chg="del">
        <pc:chgData name="Launchbaugh, Karen (klaunchb@uidaho.edu)" userId="50bf6e17-1720-47d5-b411-57d7bb423c81" providerId="ADAL" clId="{491BA7C6-08F8-47B5-BFE1-51CD06B62260}" dt="2022-02-19T18:56:41.163" v="0" actId="47"/>
        <pc:sldMkLst>
          <pc:docMk/>
          <pc:sldMk cId="3799993721" sldId="307"/>
        </pc:sldMkLst>
      </pc:sldChg>
      <pc:sldChg chg="del">
        <pc:chgData name="Launchbaugh, Karen (klaunchb@uidaho.edu)" userId="50bf6e17-1720-47d5-b411-57d7bb423c81" providerId="ADAL" clId="{491BA7C6-08F8-47B5-BFE1-51CD06B62260}" dt="2022-02-19T18:56:41.163" v="0" actId="47"/>
        <pc:sldMkLst>
          <pc:docMk/>
          <pc:sldMk cId="2298222346" sldId="308"/>
        </pc:sldMkLst>
      </pc:sldChg>
      <pc:sldChg chg="del">
        <pc:chgData name="Launchbaugh, Karen (klaunchb@uidaho.edu)" userId="50bf6e17-1720-47d5-b411-57d7bb423c81" providerId="ADAL" clId="{491BA7C6-08F8-47B5-BFE1-51CD06B62260}" dt="2022-02-19T18:56:41.163" v="0" actId="47"/>
        <pc:sldMkLst>
          <pc:docMk/>
          <pc:sldMk cId="3736499999" sldId="309"/>
        </pc:sldMkLst>
      </pc:sldChg>
      <pc:sldChg chg="del">
        <pc:chgData name="Launchbaugh, Karen (klaunchb@uidaho.edu)" userId="50bf6e17-1720-47d5-b411-57d7bb423c81" providerId="ADAL" clId="{491BA7C6-08F8-47B5-BFE1-51CD06B62260}" dt="2022-02-19T18:56:41.163" v="0" actId="47"/>
        <pc:sldMkLst>
          <pc:docMk/>
          <pc:sldMk cId="2655238009" sldId="310"/>
        </pc:sldMkLst>
      </pc:sldChg>
      <pc:sldChg chg="del">
        <pc:chgData name="Launchbaugh, Karen (klaunchb@uidaho.edu)" userId="50bf6e17-1720-47d5-b411-57d7bb423c81" providerId="ADAL" clId="{491BA7C6-08F8-47B5-BFE1-51CD06B62260}" dt="2022-02-19T18:56:41.163" v="0" actId="47"/>
        <pc:sldMkLst>
          <pc:docMk/>
          <pc:sldMk cId="1589514488" sldId="317"/>
        </pc:sldMkLst>
      </pc:sldChg>
      <pc:sldChg chg="del">
        <pc:chgData name="Launchbaugh, Karen (klaunchb@uidaho.edu)" userId="50bf6e17-1720-47d5-b411-57d7bb423c81" providerId="ADAL" clId="{491BA7C6-08F8-47B5-BFE1-51CD06B62260}" dt="2022-02-19T18:56:41.163" v="0" actId="47"/>
        <pc:sldMkLst>
          <pc:docMk/>
          <pc:sldMk cId="1132909201" sldId="318"/>
        </pc:sldMkLst>
      </pc:sldChg>
      <pc:sldChg chg="del">
        <pc:chgData name="Launchbaugh, Karen (klaunchb@uidaho.edu)" userId="50bf6e17-1720-47d5-b411-57d7bb423c81" providerId="ADAL" clId="{491BA7C6-08F8-47B5-BFE1-51CD06B62260}" dt="2022-02-19T18:56:41.163" v="0" actId="47"/>
        <pc:sldMkLst>
          <pc:docMk/>
          <pc:sldMk cId="1319974301" sldId="319"/>
        </pc:sldMkLst>
      </pc:sldChg>
      <pc:sldChg chg="del">
        <pc:chgData name="Launchbaugh, Karen (klaunchb@uidaho.edu)" userId="50bf6e17-1720-47d5-b411-57d7bb423c81" providerId="ADAL" clId="{491BA7C6-08F8-47B5-BFE1-51CD06B62260}" dt="2022-02-19T18:56:41.163" v="0" actId="47"/>
        <pc:sldMkLst>
          <pc:docMk/>
          <pc:sldMk cId="265012295" sldId="320"/>
        </pc:sldMkLst>
      </pc:sldChg>
      <pc:sldChg chg="del">
        <pc:chgData name="Launchbaugh, Karen (klaunchb@uidaho.edu)" userId="50bf6e17-1720-47d5-b411-57d7bb423c81" providerId="ADAL" clId="{491BA7C6-08F8-47B5-BFE1-51CD06B62260}" dt="2022-02-19T18:56:41.163" v="0" actId="47"/>
        <pc:sldMkLst>
          <pc:docMk/>
          <pc:sldMk cId="743932592" sldId="321"/>
        </pc:sldMkLst>
      </pc:sldChg>
      <pc:sldChg chg="del">
        <pc:chgData name="Launchbaugh, Karen (klaunchb@uidaho.edu)" userId="50bf6e17-1720-47d5-b411-57d7bb423c81" providerId="ADAL" clId="{491BA7C6-08F8-47B5-BFE1-51CD06B62260}" dt="2022-02-19T18:56:41.163" v="0" actId="47"/>
        <pc:sldMkLst>
          <pc:docMk/>
          <pc:sldMk cId="608443839" sldId="322"/>
        </pc:sldMkLst>
      </pc:sldChg>
      <pc:sldChg chg="del">
        <pc:chgData name="Launchbaugh, Karen (klaunchb@uidaho.edu)" userId="50bf6e17-1720-47d5-b411-57d7bb423c81" providerId="ADAL" clId="{491BA7C6-08F8-47B5-BFE1-51CD06B62260}" dt="2022-02-19T18:56:41.163" v="0" actId="47"/>
        <pc:sldMkLst>
          <pc:docMk/>
          <pc:sldMk cId="3305102668" sldId="323"/>
        </pc:sldMkLst>
      </pc:sldChg>
      <pc:sldChg chg="del">
        <pc:chgData name="Launchbaugh, Karen (klaunchb@uidaho.edu)" userId="50bf6e17-1720-47d5-b411-57d7bb423c81" providerId="ADAL" clId="{491BA7C6-08F8-47B5-BFE1-51CD06B62260}" dt="2022-02-19T18:56:41.163" v="0" actId="47"/>
        <pc:sldMkLst>
          <pc:docMk/>
          <pc:sldMk cId="2953866916" sldId="324"/>
        </pc:sldMkLst>
      </pc:sldChg>
      <pc:sldChg chg="del">
        <pc:chgData name="Launchbaugh, Karen (klaunchb@uidaho.edu)" userId="50bf6e17-1720-47d5-b411-57d7bb423c81" providerId="ADAL" clId="{491BA7C6-08F8-47B5-BFE1-51CD06B62260}" dt="2022-02-19T18:56:41.163" v="0" actId="47"/>
        <pc:sldMkLst>
          <pc:docMk/>
          <pc:sldMk cId="91920716" sldId="327"/>
        </pc:sldMkLst>
      </pc:sldChg>
      <pc:sldChg chg="del">
        <pc:chgData name="Launchbaugh, Karen (klaunchb@uidaho.edu)" userId="50bf6e17-1720-47d5-b411-57d7bb423c81" providerId="ADAL" clId="{491BA7C6-08F8-47B5-BFE1-51CD06B62260}" dt="2022-02-19T18:56:41.163" v="0" actId="47"/>
        <pc:sldMkLst>
          <pc:docMk/>
          <pc:sldMk cId="157321679" sldId="328"/>
        </pc:sldMkLst>
      </pc:sldChg>
      <pc:sldChg chg="modSp add del mod">
        <pc:chgData name="Launchbaugh, Karen (klaunchb@uidaho.edu)" userId="50bf6e17-1720-47d5-b411-57d7bb423c81" providerId="ADAL" clId="{491BA7C6-08F8-47B5-BFE1-51CD06B62260}" dt="2022-02-19T18:56:51.155" v="4"/>
        <pc:sldMkLst>
          <pc:docMk/>
          <pc:sldMk cId="513304212" sldId="376"/>
        </pc:sldMkLst>
        <pc:spChg chg="mod">
          <ac:chgData name="Launchbaugh, Karen (klaunchb@uidaho.edu)" userId="50bf6e17-1720-47d5-b411-57d7bb423c81" providerId="ADAL" clId="{491BA7C6-08F8-47B5-BFE1-51CD06B62260}" dt="2022-02-19T18:56:51.155" v="4"/>
          <ac:spMkLst>
            <pc:docMk/>
            <pc:sldMk cId="513304212" sldId="376"/>
            <ac:spMk id="3" creationId="{00000000-0000-0000-0000-000000000000}"/>
          </ac:spMkLst>
        </pc:spChg>
      </pc:sldChg>
      <pc:sldChg chg="del">
        <pc:chgData name="Launchbaugh, Karen (klaunchb@uidaho.edu)" userId="50bf6e17-1720-47d5-b411-57d7bb423c81" providerId="ADAL" clId="{491BA7C6-08F8-47B5-BFE1-51CD06B62260}" dt="2022-02-19T18:56:41.163" v="0" actId="47"/>
        <pc:sldMkLst>
          <pc:docMk/>
          <pc:sldMk cId="2614857422" sldId="377"/>
        </pc:sldMkLst>
      </pc:sldChg>
      <pc:sldChg chg="del">
        <pc:chgData name="Launchbaugh, Karen (klaunchb@uidaho.edu)" userId="50bf6e17-1720-47d5-b411-57d7bb423c81" providerId="ADAL" clId="{491BA7C6-08F8-47B5-BFE1-51CD06B62260}" dt="2022-02-19T18:56:41.163" v="0" actId="47"/>
        <pc:sldMkLst>
          <pc:docMk/>
          <pc:sldMk cId="3174714259" sldId="378"/>
        </pc:sldMkLst>
      </pc:sldChg>
    </pc:docChg>
  </pc:docChgLst>
  <pc:docChgLst>
    <pc:chgData name="Launchbaugh, Karen (klaunchb@uidaho.edu)" userId="50bf6e17-1720-47d5-b411-57d7bb423c81" providerId="ADAL" clId="{8BA7D329-F3D5-4888-8771-77A7782E6C23}"/>
    <pc:docChg chg="undo custSel addSld delSld modSld sldOrd">
      <pc:chgData name="Launchbaugh, Karen (klaunchb@uidaho.edu)" userId="50bf6e17-1720-47d5-b411-57d7bb423c81" providerId="ADAL" clId="{8BA7D329-F3D5-4888-8771-77A7782E6C23}" dt="2023-02-28T19:15:15.608" v="335" actId="20577"/>
      <pc:docMkLst>
        <pc:docMk/>
      </pc:docMkLst>
      <pc:sldChg chg="delSp modSp mod">
        <pc:chgData name="Launchbaugh, Karen (klaunchb@uidaho.edu)" userId="50bf6e17-1720-47d5-b411-57d7bb423c81" providerId="ADAL" clId="{8BA7D329-F3D5-4888-8771-77A7782E6C23}" dt="2023-02-28T18:58:00.257" v="313" actId="1076"/>
        <pc:sldMkLst>
          <pc:docMk/>
          <pc:sldMk cId="1625480296" sldId="306"/>
        </pc:sldMkLst>
        <pc:spChg chg="mod">
          <ac:chgData name="Launchbaugh, Karen (klaunchb@uidaho.edu)" userId="50bf6e17-1720-47d5-b411-57d7bb423c81" providerId="ADAL" clId="{8BA7D329-F3D5-4888-8771-77A7782E6C23}" dt="2023-02-28T18:57:40.852" v="303" actId="1076"/>
          <ac:spMkLst>
            <pc:docMk/>
            <pc:sldMk cId="1625480296" sldId="306"/>
            <ac:spMk id="3" creationId="{00000000-0000-0000-0000-000000000000}"/>
          </ac:spMkLst>
        </pc:spChg>
        <pc:grpChg chg="mod ord">
          <ac:chgData name="Launchbaugh, Karen (klaunchb@uidaho.edu)" userId="50bf6e17-1720-47d5-b411-57d7bb423c81" providerId="ADAL" clId="{8BA7D329-F3D5-4888-8771-77A7782E6C23}" dt="2023-02-28T18:57:56.401" v="311" actId="167"/>
          <ac:grpSpMkLst>
            <pc:docMk/>
            <pc:sldMk cId="1625480296" sldId="306"/>
            <ac:grpSpMk id="4" creationId="{00000000-0000-0000-0000-000000000000}"/>
          </ac:grpSpMkLst>
        </pc:grpChg>
        <pc:grpChg chg="mod">
          <ac:chgData name="Launchbaugh, Karen (klaunchb@uidaho.edu)" userId="50bf6e17-1720-47d5-b411-57d7bb423c81" providerId="ADAL" clId="{8BA7D329-F3D5-4888-8771-77A7782E6C23}" dt="2023-02-28T18:58:00.257" v="313" actId="1076"/>
          <ac:grpSpMkLst>
            <pc:docMk/>
            <pc:sldMk cId="1625480296" sldId="306"/>
            <ac:grpSpMk id="16" creationId="{00000000-0000-0000-0000-000000000000}"/>
          </ac:grpSpMkLst>
        </pc:grpChg>
        <pc:grpChg chg="mod">
          <ac:chgData name="Launchbaugh, Karen (klaunchb@uidaho.edu)" userId="50bf6e17-1720-47d5-b411-57d7bb423c81" providerId="ADAL" clId="{8BA7D329-F3D5-4888-8771-77A7782E6C23}" dt="2023-02-28T18:57:59.044" v="312" actId="1076"/>
          <ac:grpSpMkLst>
            <pc:docMk/>
            <pc:sldMk cId="1625480296" sldId="306"/>
            <ac:grpSpMk id="17" creationId="{00000000-0000-0000-0000-000000000000}"/>
          </ac:grpSpMkLst>
        </pc:grpChg>
        <pc:picChg chg="del">
          <ac:chgData name="Launchbaugh, Karen (klaunchb@uidaho.edu)" userId="50bf6e17-1720-47d5-b411-57d7bb423c81" providerId="ADAL" clId="{8BA7D329-F3D5-4888-8771-77A7782E6C23}" dt="2023-02-28T18:57:33.469" v="302" actId="478"/>
          <ac:picMkLst>
            <pc:docMk/>
            <pc:sldMk cId="1625480296" sldId="306"/>
            <ac:picMk id="6" creationId="{00000000-0000-0000-0000-000000000000}"/>
          </ac:picMkLst>
        </pc:picChg>
      </pc:sldChg>
      <pc:sldChg chg="add del">
        <pc:chgData name="Launchbaugh, Karen (klaunchb@uidaho.edu)" userId="50bf6e17-1720-47d5-b411-57d7bb423c81" providerId="ADAL" clId="{8BA7D329-F3D5-4888-8771-77A7782E6C23}" dt="2023-02-28T18:23:23.197" v="13" actId="47"/>
        <pc:sldMkLst>
          <pc:docMk/>
          <pc:sldMk cId="3556957460" sldId="307"/>
        </pc:sldMkLst>
      </pc:sldChg>
      <pc:sldChg chg="add del">
        <pc:chgData name="Launchbaugh, Karen (klaunchb@uidaho.edu)" userId="50bf6e17-1720-47d5-b411-57d7bb423c81" providerId="ADAL" clId="{8BA7D329-F3D5-4888-8771-77A7782E6C23}" dt="2023-02-28T18:23:23.197" v="13" actId="47"/>
        <pc:sldMkLst>
          <pc:docMk/>
          <pc:sldMk cId="331806705" sldId="308"/>
        </pc:sldMkLst>
      </pc:sldChg>
      <pc:sldChg chg="add del">
        <pc:chgData name="Launchbaugh, Karen (klaunchb@uidaho.edu)" userId="50bf6e17-1720-47d5-b411-57d7bb423c81" providerId="ADAL" clId="{8BA7D329-F3D5-4888-8771-77A7782E6C23}" dt="2023-02-28T18:23:23.197" v="13" actId="47"/>
        <pc:sldMkLst>
          <pc:docMk/>
          <pc:sldMk cId="3729391279" sldId="309"/>
        </pc:sldMkLst>
      </pc:sldChg>
      <pc:sldChg chg="modSp add del mod setBg">
        <pc:chgData name="Launchbaugh, Karen (klaunchb@uidaho.edu)" userId="50bf6e17-1720-47d5-b411-57d7bb423c81" providerId="ADAL" clId="{8BA7D329-F3D5-4888-8771-77A7782E6C23}" dt="2023-02-28T18:23:23.197" v="13" actId="47"/>
        <pc:sldMkLst>
          <pc:docMk/>
          <pc:sldMk cId="564051901" sldId="310"/>
        </pc:sldMkLst>
        <pc:spChg chg="mod">
          <ac:chgData name="Launchbaugh, Karen (klaunchb@uidaho.edu)" userId="50bf6e17-1720-47d5-b411-57d7bb423c81" providerId="ADAL" clId="{8BA7D329-F3D5-4888-8771-77A7782E6C23}" dt="2023-02-28T18:22:49.790" v="8" actId="27636"/>
          <ac:spMkLst>
            <pc:docMk/>
            <pc:sldMk cId="564051901" sldId="310"/>
            <ac:spMk id="7171" creationId="{00000000-0000-0000-0000-000000000000}"/>
          </ac:spMkLst>
        </pc:spChg>
      </pc:sldChg>
      <pc:sldChg chg="modSp mod">
        <pc:chgData name="Launchbaugh, Karen (klaunchb@uidaho.edu)" userId="50bf6e17-1720-47d5-b411-57d7bb423c81" providerId="ADAL" clId="{8BA7D329-F3D5-4888-8771-77A7782E6C23}" dt="2023-02-28T18:51:58.625" v="155" actId="1076"/>
        <pc:sldMkLst>
          <pc:docMk/>
          <pc:sldMk cId="3751030033" sldId="324"/>
        </pc:sldMkLst>
        <pc:spChg chg="mod">
          <ac:chgData name="Launchbaugh, Karen (klaunchb@uidaho.edu)" userId="50bf6e17-1720-47d5-b411-57d7bb423c81" providerId="ADAL" clId="{8BA7D329-F3D5-4888-8771-77A7782E6C23}" dt="2023-02-28T18:51:58.625" v="155" actId="1076"/>
          <ac:spMkLst>
            <pc:docMk/>
            <pc:sldMk cId="3751030033" sldId="324"/>
            <ac:spMk id="3" creationId="{00000000-0000-0000-0000-000000000000}"/>
          </ac:spMkLst>
        </pc:spChg>
        <pc:picChg chg="mod">
          <ac:chgData name="Launchbaugh, Karen (klaunchb@uidaho.edu)" userId="50bf6e17-1720-47d5-b411-57d7bb423c81" providerId="ADAL" clId="{8BA7D329-F3D5-4888-8771-77A7782E6C23}" dt="2023-02-28T18:51:31.125" v="150" actId="1076"/>
          <ac:picMkLst>
            <pc:docMk/>
            <pc:sldMk cId="3751030033" sldId="324"/>
            <ac:picMk id="5122" creationId="{00000000-0000-0000-0000-000000000000}"/>
          </ac:picMkLst>
        </pc:picChg>
      </pc:sldChg>
      <pc:sldChg chg="modSp mod">
        <pc:chgData name="Launchbaugh, Karen (klaunchb@uidaho.edu)" userId="50bf6e17-1720-47d5-b411-57d7bb423c81" providerId="ADAL" clId="{8BA7D329-F3D5-4888-8771-77A7782E6C23}" dt="2023-02-28T18:52:03.030" v="156" actId="1076"/>
        <pc:sldMkLst>
          <pc:docMk/>
          <pc:sldMk cId="4084903867" sldId="325"/>
        </pc:sldMkLst>
        <pc:spChg chg="mod">
          <ac:chgData name="Launchbaugh, Karen (klaunchb@uidaho.edu)" userId="50bf6e17-1720-47d5-b411-57d7bb423c81" providerId="ADAL" clId="{8BA7D329-F3D5-4888-8771-77A7782E6C23}" dt="2023-02-28T18:51:46.512" v="153" actId="1076"/>
          <ac:spMkLst>
            <pc:docMk/>
            <pc:sldMk cId="4084903867" sldId="325"/>
            <ac:spMk id="4" creationId="{00000000-0000-0000-0000-000000000000}"/>
          </ac:spMkLst>
        </pc:spChg>
        <pc:spChg chg="mod">
          <ac:chgData name="Launchbaugh, Karen (klaunchb@uidaho.edu)" userId="50bf6e17-1720-47d5-b411-57d7bb423c81" providerId="ADAL" clId="{8BA7D329-F3D5-4888-8771-77A7782E6C23}" dt="2023-02-28T18:52:03.030" v="156" actId="1076"/>
          <ac:spMkLst>
            <pc:docMk/>
            <pc:sldMk cId="4084903867" sldId="325"/>
            <ac:spMk id="6147" creationId="{00000000-0000-0000-0000-000000000000}"/>
          </ac:spMkLst>
        </pc:spChg>
        <pc:picChg chg="mod">
          <ac:chgData name="Launchbaugh, Karen (klaunchb@uidaho.edu)" userId="50bf6e17-1720-47d5-b411-57d7bb423c81" providerId="ADAL" clId="{8BA7D329-F3D5-4888-8771-77A7782E6C23}" dt="2023-02-28T18:51:43.527" v="152" actId="1076"/>
          <ac:picMkLst>
            <pc:docMk/>
            <pc:sldMk cId="4084903867" sldId="325"/>
            <ac:picMk id="6146" creationId="{00000000-0000-0000-0000-000000000000}"/>
          </ac:picMkLst>
        </pc:picChg>
      </pc:sldChg>
      <pc:sldChg chg="modSp mod">
        <pc:chgData name="Launchbaugh, Karen (klaunchb@uidaho.edu)" userId="50bf6e17-1720-47d5-b411-57d7bb423c81" providerId="ADAL" clId="{8BA7D329-F3D5-4888-8771-77A7782E6C23}" dt="2023-02-28T18:52:20.220" v="159" actId="1076"/>
        <pc:sldMkLst>
          <pc:docMk/>
          <pc:sldMk cId="711542661" sldId="326"/>
        </pc:sldMkLst>
        <pc:spChg chg="mod">
          <ac:chgData name="Launchbaugh, Karen (klaunchb@uidaho.edu)" userId="50bf6e17-1720-47d5-b411-57d7bb423c81" providerId="ADAL" clId="{8BA7D329-F3D5-4888-8771-77A7782E6C23}" dt="2023-02-28T18:52:20.220" v="159" actId="1076"/>
          <ac:spMkLst>
            <pc:docMk/>
            <pc:sldMk cId="711542661" sldId="326"/>
            <ac:spMk id="3" creationId="{00000000-0000-0000-0000-000000000000}"/>
          </ac:spMkLst>
        </pc:spChg>
        <pc:spChg chg="mod">
          <ac:chgData name="Launchbaugh, Karen (klaunchb@uidaho.edu)" userId="50bf6e17-1720-47d5-b411-57d7bb423c81" providerId="ADAL" clId="{8BA7D329-F3D5-4888-8771-77A7782E6C23}" dt="2023-02-28T18:52:11.038" v="158" actId="1076"/>
          <ac:spMkLst>
            <pc:docMk/>
            <pc:sldMk cId="711542661" sldId="326"/>
            <ac:spMk id="4" creationId="{00000000-0000-0000-0000-000000000000}"/>
          </ac:spMkLst>
        </pc:spChg>
        <pc:picChg chg="mod">
          <ac:chgData name="Launchbaugh, Karen (klaunchb@uidaho.edu)" userId="50bf6e17-1720-47d5-b411-57d7bb423c81" providerId="ADAL" clId="{8BA7D329-F3D5-4888-8771-77A7782E6C23}" dt="2023-02-28T18:52:08.582" v="157" actId="1076"/>
          <ac:picMkLst>
            <pc:docMk/>
            <pc:sldMk cId="711542661" sldId="326"/>
            <ac:picMk id="7170" creationId="{00000000-0000-0000-0000-000000000000}"/>
          </ac:picMkLst>
        </pc:picChg>
      </pc:sldChg>
      <pc:sldChg chg="modSp mod">
        <pc:chgData name="Launchbaugh, Karen (klaunchb@uidaho.edu)" userId="50bf6e17-1720-47d5-b411-57d7bb423c81" providerId="ADAL" clId="{8BA7D329-F3D5-4888-8771-77A7782E6C23}" dt="2023-02-28T18:52:34.124" v="161" actId="1076"/>
        <pc:sldMkLst>
          <pc:docMk/>
          <pc:sldMk cId="3354933243" sldId="327"/>
        </pc:sldMkLst>
        <pc:spChg chg="mod">
          <ac:chgData name="Launchbaugh, Karen (klaunchb@uidaho.edu)" userId="50bf6e17-1720-47d5-b411-57d7bb423c81" providerId="ADAL" clId="{8BA7D329-F3D5-4888-8771-77A7782E6C23}" dt="2023-02-28T18:52:34.124" v="161" actId="1076"/>
          <ac:spMkLst>
            <pc:docMk/>
            <pc:sldMk cId="3354933243" sldId="327"/>
            <ac:spMk id="4" creationId="{00000000-0000-0000-0000-000000000000}"/>
          </ac:spMkLst>
        </pc:spChg>
        <pc:spChg chg="mod">
          <ac:chgData name="Launchbaugh, Karen (klaunchb@uidaho.edu)" userId="50bf6e17-1720-47d5-b411-57d7bb423c81" providerId="ADAL" clId="{8BA7D329-F3D5-4888-8771-77A7782E6C23}" dt="2023-02-28T18:52:28.685" v="160" actId="1076"/>
          <ac:spMkLst>
            <pc:docMk/>
            <pc:sldMk cId="3354933243" sldId="327"/>
            <ac:spMk id="8195" creationId="{00000000-0000-0000-0000-000000000000}"/>
          </ac:spMkLst>
        </pc:spChg>
        <pc:picChg chg="mod">
          <ac:chgData name="Launchbaugh, Karen (klaunchb@uidaho.edu)" userId="50bf6e17-1720-47d5-b411-57d7bb423c81" providerId="ADAL" clId="{8BA7D329-F3D5-4888-8771-77A7782E6C23}" dt="2023-02-28T18:52:28.685" v="160" actId="1076"/>
          <ac:picMkLst>
            <pc:docMk/>
            <pc:sldMk cId="3354933243" sldId="327"/>
            <ac:picMk id="8194" creationId="{00000000-0000-0000-0000-000000000000}"/>
          </ac:picMkLst>
        </pc:picChg>
      </pc:sldChg>
      <pc:sldChg chg="modSp mod">
        <pc:chgData name="Launchbaugh, Karen (klaunchb@uidaho.edu)" userId="50bf6e17-1720-47d5-b411-57d7bb423c81" providerId="ADAL" clId="{8BA7D329-F3D5-4888-8771-77A7782E6C23}" dt="2023-02-28T18:53:08.914" v="165" actId="1076"/>
        <pc:sldMkLst>
          <pc:docMk/>
          <pc:sldMk cId="1588392958" sldId="328"/>
        </pc:sldMkLst>
        <pc:spChg chg="mod">
          <ac:chgData name="Launchbaugh, Karen (klaunchb@uidaho.edu)" userId="50bf6e17-1720-47d5-b411-57d7bb423c81" providerId="ADAL" clId="{8BA7D329-F3D5-4888-8771-77A7782E6C23}" dt="2023-02-28T18:53:08.914" v="165" actId="1076"/>
          <ac:spMkLst>
            <pc:docMk/>
            <pc:sldMk cId="1588392958" sldId="328"/>
            <ac:spMk id="4" creationId="{00000000-0000-0000-0000-000000000000}"/>
          </ac:spMkLst>
        </pc:spChg>
        <pc:spChg chg="mod">
          <ac:chgData name="Launchbaugh, Karen (klaunchb@uidaho.edu)" userId="50bf6e17-1720-47d5-b411-57d7bb423c81" providerId="ADAL" clId="{8BA7D329-F3D5-4888-8771-77A7782E6C23}" dt="2023-02-28T18:53:08.914" v="165" actId="1076"/>
          <ac:spMkLst>
            <pc:docMk/>
            <pc:sldMk cId="1588392958" sldId="328"/>
            <ac:spMk id="11267" creationId="{00000000-0000-0000-0000-000000000000}"/>
          </ac:spMkLst>
        </pc:spChg>
        <pc:picChg chg="mod">
          <ac:chgData name="Launchbaugh, Karen (klaunchb@uidaho.edu)" userId="50bf6e17-1720-47d5-b411-57d7bb423c81" providerId="ADAL" clId="{8BA7D329-F3D5-4888-8771-77A7782E6C23}" dt="2023-02-28T18:53:08.914" v="165" actId="1076"/>
          <ac:picMkLst>
            <pc:docMk/>
            <pc:sldMk cId="1588392958" sldId="328"/>
            <ac:picMk id="11266" creationId="{00000000-0000-0000-0000-000000000000}"/>
          </ac:picMkLst>
        </pc:picChg>
      </pc:sldChg>
      <pc:sldChg chg="addSp modSp mod">
        <pc:chgData name="Launchbaugh, Karen (klaunchb@uidaho.edu)" userId="50bf6e17-1720-47d5-b411-57d7bb423c81" providerId="ADAL" clId="{8BA7D329-F3D5-4888-8771-77A7782E6C23}" dt="2023-02-28T18:54:10.351" v="172" actId="6549"/>
        <pc:sldMkLst>
          <pc:docMk/>
          <pc:sldMk cId="372112130" sldId="329"/>
        </pc:sldMkLst>
        <pc:spChg chg="add mod">
          <ac:chgData name="Launchbaugh, Karen (klaunchb@uidaho.edu)" userId="50bf6e17-1720-47d5-b411-57d7bb423c81" providerId="ADAL" clId="{8BA7D329-F3D5-4888-8771-77A7782E6C23}" dt="2023-02-28T18:54:10.351" v="172" actId="6549"/>
          <ac:spMkLst>
            <pc:docMk/>
            <pc:sldMk cId="372112130" sldId="329"/>
            <ac:spMk id="2" creationId="{1A7B3A1D-D58E-1183-46E9-78885BD41E2D}"/>
          </ac:spMkLst>
        </pc:spChg>
        <pc:spChg chg="mod">
          <ac:chgData name="Launchbaugh, Karen (klaunchb@uidaho.edu)" userId="50bf6e17-1720-47d5-b411-57d7bb423c81" providerId="ADAL" clId="{8BA7D329-F3D5-4888-8771-77A7782E6C23}" dt="2023-02-28T18:53:28.489" v="166" actId="1076"/>
          <ac:spMkLst>
            <pc:docMk/>
            <pc:sldMk cId="372112130" sldId="329"/>
            <ac:spMk id="4" creationId="{00000000-0000-0000-0000-000000000000}"/>
          </ac:spMkLst>
        </pc:spChg>
        <pc:spChg chg="mod">
          <ac:chgData name="Launchbaugh, Karen (klaunchb@uidaho.edu)" userId="50bf6e17-1720-47d5-b411-57d7bb423c81" providerId="ADAL" clId="{8BA7D329-F3D5-4888-8771-77A7782E6C23}" dt="2023-02-28T18:53:28.489" v="166" actId="1076"/>
          <ac:spMkLst>
            <pc:docMk/>
            <pc:sldMk cId="372112130" sldId="329"/>
            <ac:spMk id="12291" creationId="{00000000-0000-0000-0000-000000000000}"/>
          </ac:spMkLst>
        </pc:spChg>
        <pc:picChg chg="mod">
          <ac:chgData name="Launchbaugh, Karen (klaunchb@uidaho.edu)" userId="50bf6e17-1720-47d5-b411-57d7bb423c81" providerId="ADAL" clId="{8BA7D329-F3D5-4888-8771-77A7782E6C23}" dt="2023-02-28T18:53:28.489" v="166" actId="1076"/>
          <ac:picMkLst>
            <pc:docMk/>
            <pc:sldMk cId="372112130" sldId="329"/>
            <ac:picMk id="12290" creationId="{00000000-0000-0000-0000-000000000000}"/>
          </ac:picMkLst>
        </pc:picChg>
      </pc:sldChg>
      <pc:sldChg chg="addSp modSp mod setBg setFolMasterObjs">
        <pc:chgData name="Launchbaugh, Karen (klaunchb@uidaho.edu)" userId="50bf6e17-1720-47d5-b411-57d7bb423c81" providerId="ADAL" clId="{8BA7D329-F3D5-4888-8771-77A7782E6C23}" dt="2023-02-28T19:11:59.537" v="330" actId="20577"/>
        <pc:sldMkLst>
          <pc:docMk/>
          <pc:sldMk cId="1470460992" sldId="330"/>
        </pc:sldMkLst>
        <pc:spChg chg="mod ord">
          <ac:chgData name="Launchbaugh, Karen (klaunchb@uidaho.edu)" userId="50bf6e17-1720-47d5-b411-57d7bb423c81" providerId="ADAL" clId="{8BA7D329-F3D5-4888-8771-77A7782E6C23}" dt="2023-02-28T18:40:36.326" v="31" actId="1076"/>
          <ac:spMkLst>
            <pc:docMk/>
            <pc:sldMk cId="1470460992" sldId="330"/>
            <ac:spMk id="4" creationId="{00000000-0000-0000-0000-000000000000}"/>
          </ac:spMkLst>
        </pc:spChg>
        <pc:spChg chg="mod">
          <ac:chgData name="Launchbaugh, Karen (klaunchb@uidaho.edu)" userId="50bf6e17-1720-47d5-b411-57d7bb423c81" providerId="ADAL" clId="{8BA7D329-F3D5-4888-8771-77A7782E6C23}" dt="2023-02-28T18:40:47.984" v="32" actId="1076"/>
          <ac:spMkLst>
            <pc:docMk/>
            <pc:sldMk cId="1470460992" sldId="330"/>
            <ac:spMk id="71682" creationId="{00000000-0000-0000-0000-000000000000}"/>
          </ac:spMkLst>
        </pc:spChg>
        <pc:spChg chg="mod">
          <ac:chgData name="Launchbaugh, Karen (klaunchb@uidaho.edu)" userId="50bf6e17-1720-47d5-b411-57d7bb423c81" providerId="ADAL" clId="{8BA7D329-F3D5-4888-8771-77A7782E6C23}" dt="2023-02-28T19:11:59.537" v="330" actId="20577"/>
          <ac:spMkLst>
            <pc:docMk/>
            <pc:sldMk cId="1470460992" sldId="330"/>
            <ac:spMk id="71683" creationId="{00000000-0000-0000-0000-000000000000}"/>
          </ac:spMkLst>
        </pc:spChg>
        <pc:picChg chg="add mod">
          <ac:chgData name="Launchbaugh, Karen (klaunchb@uidaho.edu)" userId="50bf6e17-1720-47d5-b411-57d7bb423c81" providerId="ADAL" clId="{8BA7D329-F3D5-4888-8771-77A7782E6C23}" dt="2023-02-28T18:40:18.352" v="22" actId="26606"/>
          <ac:picMkLst>
            <pc:docMk/>
            <pc:sldMk cId="1470460992" sldId="330"/>
            <ac:picMk id="3" creationId="{D5A66D60-97F3-77A4-36DE-AAD92CA65015}"/>
          </ac:picMkLst>
        </pc:picChg>
      </pc:sldChg>
      <pc:sldChg chg="modSp">
        <pc:chgData name="Launchbaugh, Karen (klaunchb@uidaho.edu)" userId="50bf6e17-1720-47d5-b411-57d7bb423c81" providerId="ADAL" clId="{8BA7D329-F3D5-4888-8771-77A7782E6C23}" dt="2023-02-28T18:41:45.878" v="56" actId="14100"/>
        <pc:sldMkLst>
          <pc:docMk/>
          <pc:sldMk cId="2201208274" sldId="331"/>
        </pc:sldMkLst>
        <pc:graphicFrameChg chg="mod">
          <ac:chgData name="Launchbaugh, Karen (klaunchb@uidaho.edu)" userId="50bf6e17-1720-47d5-b411-57d7bb423c81" providerId="ADAL" clId="{8BA7D329-F3D5-4888-8771-77A7782E6C23}" dt="2023-02-28T18:41:45.878" v="56" actId="14100"/>
          <ac:graphicFrameMkLst>
            <pc:docMk/>
            <pc:sldMk cId="2201208274" sldId="331"/>
            <ac:graphicFrameMk id="5" creationId="{00000000-0000-0000-0000-000000000000}"/>
          </ac:graphicFrameMkLst>
        </pc:graphicFrameChg>
      </pc:sldChg>
      <pc:sldChg chg="modSp">
        <pc:chgData name="Launchbaugh, Karen (klaunchb@uidaho.edu)" userId="50bf6e17-1720-47d5-b411-57d7bb423c81" providerId="ADAL" clId="{8BA7D329-F3D5-4888-8771-77A7782E6C23}" dt="2023-02-28T18:41:56.024" v="57" actId="14100"/>
        <pc:sldMkLst>
          <pc:docMk/>
          <pc:sldMk cId="4061711071" sldId="332"/>
        </pc:sldMkLst>
        <pc:graphicFrameChg chg="mod">
          <ac:chgData name="Launchbaugh, Karen (klaunchb@uidaho.edu)" userId="50bf6e17-1720-47d5-b411-57d7bb423c81" providerId="ADAL" clId="{8BA7D329-F3D5-4888-8771-77A7782E6C23}" dt="2023-02-28T18:41:56.024" v="57" actId="14100"/>
          <ac:graphicFrameMkLst>
            <pc:docMk/>
            <pc:sldMk cId="4061711071" sldId="332"/>
            <ac:graphicFrameMk id="5" creationId="{00000000-0000-0000-0000-000000000000}"/>
          </ac:graphicFrameMkLst>
        </pc:graphicFrameChg>
      </pc:sldChg>
      <pc:sldChg chg="addSp delSp modSp mod setBg setFolMasterObjs">
        <pc:chgData name="Launchbaugh, Karen (klaunchb@uidaho.edu)" userId="50bf6e17-1720-47d5-b411-57d7bb423c81" providerId="ADAL" clId="{8BA7D329-F3D5-4888-8771-77A7782E6C23}" dt="2023-02-28T18:45:36.018" v="94" actId="1076"/>
        <pc:sldMkLst>
          <pc:docMk/>
          <pc:sldMk cId="2366093247" sldId="338"/>
        </pc:sldMkLst>
        <pc:spChg chg="mod">
          <ac:chgData name="Launchbaugh, Karen (klaunchb@uidaho.edu)" userId="50bf6e17-1720-47d5-b411-57d7bb423c81" providerId="ADAL" clId="{8BA7D329-F3D5-4888-8771-77A7782E6C23}" dt="2023-02-28T18:45:23.748" v="90" actId="14100"/>
          <ac:spMkLst>
            <pc:docMk/>
            <pc:sldMk cId="2366093247" sldId="338"/>
            <ac:spMk id="91138" creationId="{00000000-0000-0000-0000-000000000000}"/>
          </ac:spMkLst>
        </pc:spChg>
        <pc:spChg chg="mod ord">
          <ac:chgData name="Launchbaugh, Karen (klaunchb@uidaho.edu)" userId="50bf6e17-1720-47d5-b411-57d7bb423c81" providerId="ADAL" clId="{8BA7D329-F3D5-4888-8771-77A7782E6C23}" dt="2023-02-28T18:45:36.018" v="94" actId="1076"/>
          <ac:spMkLst>
            <pc:docMk/>
            <pc:sldMk cId="2366093247" sldId="338"/>
            <ac:spMk id="91139" creationId="{00000000-0000-0000-0000-000000000000}"/>
          </ac:spMkLst>
        </pc:spChg>
        <pc:spChg chg="add">
          <ac:chgData name="Launchbaugh, Karen (klaunchb@uidaho.edu)" userId="50bf6e17-1720-47d5-b411-57d7bb423c81" providerId="ADAL" clId="{8BA7D329-F3D5-4888-8771-77A7782E6C23}" dt="2023-02-28T18:44:44.090" v="78" actId="26606"/>
          <ac:spMkLst>
            <pc:docMk/>
            <pc:sldMk cId="2366093247" sldId="338"/>
            <ac:spMk id="91144" creationId="{DCC583FC-3774-47D1-9A8B-E0DBA89CBF6F}"/>
          </ac:spMkLst>
        </pc:spChg>
        <pc:spChg chg="add">
          <ac:chgData name="Launchbaugh, Karen (klaunchb@uidaho.edu)" userId="50bf6e17-1720-47d5-b411-57d7bb423c81" providerId="ADAL" clId="{8BA7D329-F3D5-4888-8771-77A7782E6C23}" dt="2023-02-28T18:44:44.090" v="78" actId="26606"/>
          <ac:spMkLst>
            <pc:docMk/>
            <pc:sldMk cId="2366093247" sldId="338"/>
            <ac:spMk id="91174" creationId="{AECDF498-6F66-4565-9FB7-10767033377B}"/>
          </ac:spMkLst>
        </pc:spChg>
        <pc:spChg chg="add">
          <ac:chgData name="Launchbaugh, Karen (klaunchb@uidaho.edu)" userId="50bf6e17-1720-47d5-b411-57d7bb423c81" providerId="ADAL" clId="{8BA7D329-F3D5-4888-8771-77A7782E6C23}" dt="2023-02-28T18:44:44.090" v="78" actId="26606"/>
          <ac:spMkLst>
            <pc:docMk/>
            <pc:sldMk cId="2366093247" sldId="338"/>
            <ac:spMk id="91176" creationId="{E0779346-49CA-41C2-BD0A-62F2E1903A7B}"/>
          </ac:spMkLst>
        </pc:spChg>
        <pc:grpChg chg="add">
          <ac:chgData name="Launchbaugh, Karen (klaunchb@uidaho.edu)" userId="50bf6e17-1720-47d5-b411-57d7bb423c81" providerId="ADAL" clId="{8BA7D329-F3D5-4888-8771-77A7782E6C23}" dt="2023-02-28T18:44:44.090" v="78" actId="26606"/>
          <ac:grpSpMkLst>
            <pc:docMk/>
            <pc:sldMk cId="2366093247" sldId="338"/>
            <ac:grpSpMk id="91146" creationId="{E8DDDC38-A59D-4C57-BEAA-01E57BDEF44B}"/>
          </ac:grpSpMkLst>
        </pc:grpChg>
        <pc:grpChg chg="add">
          <ac:chgData name="Launchbaugh, Karen (klaunchb@uidaho.edu)" userId="50bf6e17-1720-47d5-b411-57d7bb423c81" providerId="ADAL" clId="{8BA7D329-F3D5-4888-8771-77A7782E6C23}" dt="2023-02-28T18:44:44.090" v="78" actId="26606"/>
          <ac:grpSpMkLst>
            <pc:docMk/>
            <pc:sldMk cId="2366093247" sldId="338"/>
            <ac:grpSpMk id="91160" creationId="{44251A81-4530-41B5-B8FB-DC124AC02C24}"/>
          </ac:grpSpMkLst>
        </pc:grpChg>
        <pc:picChg chg="add del mod modCrop">
          <ac:chgData name="Launchbaugh, Karen (klaunchb@uidaho.edu)" userId="50bf6e17-1720-47d5-b411-57d7bb423c81" providerId="ADAL" clId="{8BA7D329-F3D5-4888-8771-77A7782E6C23}" dt="2023-02-28T18:43:26.531" v="74" actId="478"/>
          <ac:picMkLst>
            <pc:docMk/>
            <pc:sldMk cId="2366093247" sldId="338"/>
            <ac:picMk id="3" creationId="{C92D1B20-C6C9-BB19-4EDC-EF0EBF9C7431}"/>
          </ac:picMkLst>
        </pc:picChg>
        <pc:picChg chg="add mod">
          <ac:chgData name="Launchbaugh, Karen (klaunchb@uidaho.edu)" userId="50bf6e17-1720-47d5-b411-57d7bb423c81" providerId="ADAL" clId="{8BA7D329-F3D5-4888-8771-77A7782E6C23}" dt="2023-02-28T18:44:44.090" v="78" actId="26606"/>
          <ac:picMkLst>
            <pc:docMk/>
            <pc:sldMk cId="2366093247" sldId="338"/>
            <ac:picMk id="5" creationId="{08404DA7-6D00-57D1-9B4E-1E818754092E}"/>
          </ac:picMkLst>
        </pc:picChg>
      </pc:sldChg>
      <pc:sldChg chg="addSp delSp modSp mod setBg">
        <pc:chgData name="Launchbaugh, Karen (klaunchb@uidaho.edu)" userId="50bf6e17-1720-47d5-b411-57d7bb423c81" providerId="ADAL" clId="{8BA7D329-F3D5-4888-8771-77A7782E6C23}" dt="2023-02-28T18:46:06.255" v="101" actId="403"/>
        <pc:sldMkLst>
          <pc:docMk/>
          <pc:sldMk cId="3306870253" sldId="339"/>
        </pc:sldMkLst>
        <pc:spChg chg="mod">
          <ac:chgData name="Launchbaugh, Karen (klaunchb@uidaho.edu)" userId="50bf6e17-1720-47d5-b411-57d7bb423c81" providerId="ADAL" clId="{8BA7D329-F3D5-4888-8771-77A7782E6C23}" dt="2023-02-28T18:45:57.179" v="97" actId="26606"/>
          <ac:spMkLst>
            <pc:docMk/>
            <pc:sldMk cId="3306870253" sldId="339"/>
            <ac:spMk id="93186" creationId="{00000000-0000-0000-0000-000000000000}"/>
          </ac:spMkLst>
        </pc:spChg>
        <pc:spChg chg="mod">
          <ac:chgData name="Launchbaugh, Karen (klaunchb@uidaho.edu)" userId="50bf6e17-1720-47d5-b411-57d7bb423c81" providerId="ADAL" clId="{8BA7D329-F3D5-4888-8771-77A7782E6C23}" dt="2023-02-28T18:46:06.255" v="101" actId="403"/>
          <ac:spMkLst>
            <pc:docMk/>
            <pc:sldMk cId="3306870253" sldId="339"/>
            <ac:spMk id="93187" creationId="{00000000-0000-0000-0000-000000000000}"/>
          </ac:spMkLst>
        </pc:spChg>
        <pc:spChg chg="add del">
          <ac:chgData name="Launchbaugh, Karen (klaunchb@uidaho.edu)" userId="50bf6e17-1720-47d5-b411-57d7bb423c81" providerId="ADAL" clId="{8BA7D329-F3D5-4888-8771-77A7782E6C23}" dt="2023-02-28T18:45:57.164" v="96" actId="26606"/>
          <ac:spMkLst>
            <pc:docMk/>
            <pc:sldMk cId="3306870253" sldId="339"/>
            <ac:spMk id="93193" creationId="{DCC583FC-3774-47D1-9A8B-E0DBA89CBF6F}"/>
          </ac:spMkLst>
        </pc:spChg>
        <pc:spChg chg="add">
          <ac:chgData name="Launchbaugh, Karen (klaunchb@uidaho.edu)" userId="50bf6e17-1720-47d5-b411-57d7bb423c81" providerId="ADAL" clId="{8BA7D329-F3D5-4888-8771-77A7782E6C23}" dt="2023-02-28T18:45:57.179" v="97" actId="26606"/>
          <ac:spMkLst>
            <pc:docMk/>
            <pc:sldMk cId="3306870253" sldId="339"/>
            <ac:spMk id="93197" creationId="{B7D7AEBC-DEC4-4C87-9581-41DA4DBEE6FD}"/>
          </ac:spMkLst>
        </pc:spChg>
        <pc:spChg chg="add del">
          <ac:chgData name="Launchbaugh, Karen (klaunchb@uidaho.edu)" userId="50bf6e17-1720-47d5-b411-57d7bb423c81" providerId="ADAL" clId="{8BA7D329-F3D5-4888-8771-77A7782E6C23}" dt="2023-02-28T18:45:57.164" v="96" actId="26606"/>
          <ac:spMkLst>
            <pc:docMk/>
            <pc:sldMk cId="3306870253" sldId="339"/>
            <ac:spMk id="93223" creationId="{AECDF498-6F66-4565-9FB7-10767033377B}"/>
          </ac:spMkLst>
        </pc:spChg>
        <pc:spChg chg="add del">
          <ac:chgData name="Launchbaugh, Karen (klaunchb@uidaho.edu)" userId="50bf6e17-1720-47d5-b411-57d7bb423c81" providerId="ADAL" clId="{8BA7D329-F3D5-4888-8771-77A7782E6C23}" dt="2023-02-28T18:45:57.164" v="96" actId="26606"/>
          <ac:spMkLst>
            <pc:docMk/>
            <pc:sldMk cId="3306870253" sldId="339"/>
            <ac:spMk id="93225" creationId="{E0779346-49CA-41C2-BD0A-62F2E1903A7B}"/>
          </ac:spMkLst>
        </pc:spChg>
        <pc:spChg chg="add">
          <ac:chgData name="Launchbaugh, Karen (klaunchb@uidaho.edu)" userId="50bf6e17-1720-47d5-b411-57d7bb423c81" providerId="ADAL" clId="{8BA7D329-F3D5-4888-8771-77A7782E6C23}" dt="2023-02-28T18:45:57.179" v="97" actId="26606"/>
          <ac:spMkLst>
            <pc:docMk/>
            <pc:sldMk cId="3306870253" sldId="339"/>
            <ac:spMk id="93227" creationId="{1DEF7FFE-4D64-436F-AD94-4A93A062A8C0}"/>
          </ac:spMkLst>
        </pc:spChg>
        <pc:spChg chg="add">
          <ac:chgData name="Launchbaugh, Karen (klaunchb@uidaho.edu)" userId="50bf6e17-1720-47d5-b411-57d7bb423c81" providerId="ADAL" clId="{8BA7D329-F3D5-4888-8771-77A7782E6C23}" dt="2023-02-28T18:45:57.179" v="97" actId="26606"/>
          <ac:spMkLst>
            <pc:docMk/>
            <pc:sldMk cId="3306870253" sldId="339"/>
            <ac:spMk id="93228" creationId="{D4D9CC87-0E0B-4C62-BF07-D7891B462814}"/>
          </ac:spMkLst>
        </pc:spChg>
        <pc:grpChg chg="add del">
          <ac:chgData name="Launchbaugh, Karen (klaunchb@uidaho.edu)" userId="50bf6e17-1720-47d5-b411-57d7bb423c81" providerId="ADAL" clId="{8BA7D329-F3D5-4888-8771-77A7782E6C23}" dt="2023-02-28T18:45:57.164" v="96" actId="26606"/>
          <ac:grpSpMkLst>
            <pc:docMk/>
            <pc:sldMk cId="3306870253" sldId="339"/>
            <ac:grpSpMk id="93195" creationId="{E8DDDC38-A59D-4C57-BEAA-01E57BDEF44B}"/>
          </ac:grpSpMkLst>
        </pc:grpChg>
        <pc:grpChg chg="add del">
          <ac:chgData name="Launchbaugh, Karen (klaunchb@uidaho.edu)" userId="50bf6e17-1720-47d5-b411-57d7bb423c81" providerId="ADAL" clId="{8BA7D329-F3D5-4888-8771-77A7782E6C23}" dt="2023-02-28T18:45:57.164" v="96" actId="26606"/>
          <ac:grpSpMkLst>
            <pc:docMk/>
            <pc:sldMk cId="3306870253" sldId="339"/>
            <ac:grpSpMk id="93209" creationId="{44251A81-4530-41B5-B8FB-DC124AC02C24}"/>
          </ac:grpSpMkLst>
        </pc:grpChg>
        <pc:picChg chg="add del">
          <ac:chgData name="Launchbaugh, Karen (klaunchb@uidaho.edu)" userId="50bf6e17-1720-47d5-b411-57d7bb423c81" providerId="ADAL" clId="{8BA7D329-F3D5-4888-8771-77A7782E6C23}" dt="2023-02-28T18:45:57.164" v="96" actId="26606"/>
          <ac:picMkLst>
            <pc:docMk/>
            <pc:sldMk cId="3306870253" sldId="339"/>
            <ac:picMk id="93189" creationId="{C336103B-51D1-04AD-155C-FEBA719CBCC9}"/>
          </ac:picMkLst>
        </pc:picChg>
        <pc:picChg chg="add">
          <ac:chgData name="Launchbaugh, Karen (klaunchb@uidaho.edu)" userId="50bf6e17-1720-47d5-b411-57d7bb423c81" providerId="ADAL" clId="{8BA7D329-F3D5-4888-8771-77A7782E6C23}" dt="2023-02-28T18:45:57.179" v="97" actId="26606"/>
          <ac:picMkLst>
            <pc:docMk/>
            <pc:sldMk cId="3306870253" sldId="339"/>
            <ac:picMk id="93229" creationId="{0B684159-93D7-47B0-FE82-793443A9E5FE}"/>
          </ac:picMkLst>
        </pc:picChg>
      </pc:sldChg>
      <pc:sldChg chg="addSp modSp mod setBg">
        <pc:chgData name="Launchbaugh, Karen (klaunchb@uidaho.edu)" userId="50bf6e17-1720-47d5-b411-57d7bb423c81" providerId="ADAL" clId="{8BA7D329-F3D5-4888-8771-77A7782E6C23}" dt="2023-02-28T19:15:15.608" v="335" actId="20577"/>
        <pc:sldMkLst>
          <pc:docMk/>
          <pc:sldMk cId="2907074103" sldId="350"/>
        </pc:sldMkLst>
        <pc:spChg chg="mod ord">
          <ac:chgData name="Launchbaugh, Karen (klaunchb@uidaho.edu)" userId="50bf6e17-1720-47d5-b411-57d7bb423c81" providerId="ADAL" clId="{8BA7D329-F3D5-4888-8771-77A7782E6C23}" dt="2023-02-28T19:15:15.608" v="335" actId="20577"/>
          <ac:spMkLst>
            <pc:docMk/>
            <pc:sldMk cId="2907074103" sldId="350"/>
            <ac:spMk id="2" creationId="{00000000-0000-0000-0000-000000000000}"/>
          </ac:spMkLst>
        </pc:spChg>
        <pc:spChg chg="mod ord">
          <ac:chgData name="Launchbaugh, Karen (klaunchb@uidaho.edu)" userId="50bf6e17-1720-47d5-b411-57d7bb423c81" providerId="ADAL" clId="{8BA7D329-F3D5-4888-8771-77A7782E6C23}" dt="2023-02-28T18:48:44.526" v="137" actId="1076"/>
          <ac:spMkLst>
            <pc:docMk/>
            <pc:sldMk cId="2907074103" sldId="350"/>
            <ac:spMk id="95235" creationId="{00000000-0000-0000-0000-000000000000}"/>
          </ac:spMkLst>
        </pc:spChg>
        <pc:spChg chg="add">
          <ac:chgData name="Launchbaugh, Karen (klaunchb@uidaho.edu)" userId="50bf6e17-1720-47d5-b411-57d7bb423c81" providerId="ADAL" clId="{8BA7D329-F3D5-4888-8771-77A7782E6C23}" dt="2023-02-28T18:47:47.962" v="112" actId="26606"/>
          <ac:spMkLst>
            <pc:docMk/>
            <pc:sldMk cId="2907074103" sldId="350"/>
            <ac:spMk id="95240" creationId="{1DEF7FFE-4D64-436F-AD94-4A93A062A8C0}"/>
          </ac:spMkLst>
        </pc:spChg>
        <pc:spChg chg="add">
          <ac:chgData name="Launchbaugh, Karen (klaunchb@uidaho.edu)" userId="50bf6e17-1720-47d5-b411-57d7bb423c81" providerId="ADAL" clId="{8BA7D329-F3D5-4888-8771-77A7782E6C23}" dt="2023-02-28T18:47:47.962" v="112" actId="26606"/>
          <ac:spMkLst>
            <pc:docMk/>
            <pc:sldMk cId="2907074103" sldId="350"/>
            <ac:spMk id="95242" creationId="{D4D9CC87-0E0B-4C62-BF07-D7891B462814}"/>
          </ac:spMkLst>
        </pc:spChg>
        <pc:spChg chg="add">
          <ac:chgData name="Launchbaugh, Karen (klaunchb@uidaho.edu)" userId="50bf6e17-1720-47d5-b411-57d7bb423c81" providerId="ADAL" clId="{8BA7D329-F3D5-4888-8771-77A7782E6C23}" dt="2023-02-28T18:47:47.962" v="112" actId="26606"/>
          <ac:spMkLst>
            <pc:docMk/>
            <pc:sldMk cId="2907074103" sldId="350"/>
            <ac:spMk id="95244" creationId="{B7D7AEBC-DEC4-4C87-9581-41DA4DBEE6FD}"/>
          </ac:spMkLst>
        </pc:spChg>
        <pc:picChg chg="add mod">
          <ac:chgData name="Launchbaugh, Karen (klaunchb@uidaho.edu)" userId="50bf6e17-1720-47d5-b411-57d7bb423c81" providerId="ADAL" clId="{8BA7D329-F3D5-4888-8771-77A7782E6C23}" dt="2023-02-28T18:47:47.962" v="112" actId="26606"/>
          <ac:picMkLst>
            <pc:docMk/>
            <pc:sldMk cId="2907074103" sldId="350"/>
            <ac:picMk id="4" creationId="{AC8A3A41-301E-0CBD-4CF5-C779B11EA450}"/>
          </ac:picMkLst>
        </pc:picChg>
      </pc:sldChg>
      <pc:sldChg chg="addSp delSp modSp mod">
        <pc:chgData name="Launchbaugh, Karen (klaunchb@uidaho.edu)" userId="50bf6e17-1720-47d5-b411-57d7bb423c81" providerId="ADAL" clId="{8BA7D329-F3D5-4888-8771-77A7782E6C23}" dt="2023-02-28T18:50:41.895" v="148" actId="1440"/>
        <pc:sldMkLst>
          <pc:docMk/>
          <pc:sldMk cId="562938658" sldId="373"/>
        </pc:sldMkLst>
        <pc:spChg chg="add del mod">
          <ac:chgData name="Launchbaugh, Karen (klaunchb@uidaho.edu)" userId="50bf6e17-1720-47d5-b411-57d7bb423c81" providerId="ADAL" clId="{8BA7D329-F3D5-4888-8771-77A7782E6C23}" dt="2023-02-28T18:49:50.372" v="141" actId="478"/>
          <ac:spMkLst>
            <pc:docMk/>
            <pc:sldMk cId="562938658" sldId="373"/>
            <ac:spMk id="4" creationId="{64C213A5-82C6-D1EA-BD56-CC3C7C97FF52}"/>
          </ac:spMkLst>
        </pc:spChg>
        <pc:spChg chg="add del mod">
          <ac:chgData name="Launchbaugh, Karen (klaunchb@uidaho.edu)" userId="50bf6e17-1720-47d5-b411-57d7bb423c81" providerId="ADAL" clId="{8BA7D329-F3D5-4888-8771-77A7782E6C23}" dt="2023-02-28T18:50:21.916" v="146" actId="478"/>
          <ac:spMkLst>
            <pc:docMk/>
            <pc:sldMk cId="562938658" sldId="373"/>
            <ac:spMk id="7" creationId="{58722A04-63BA-D6E6-B41E-FC53AFE75BCC}"/>
          </ac:spMkLst>
        </pc:spChg>
        <pc:picChg chg="add del mod">
          <ac:chgData name="Launchbaugh, Karen (klaunchb@uidaho.edu)" userId="50bf6e17-1720-47d5-b411-57d7bb423c81" providerId="ADAL" clId="{8BA7D329-F3D5-4888-8771-77A7782E6C23}" dt="2023-02-28T18:49:50.372" v="141" actId="478"/>
          <ac:picMkLst>
            <pc:docMk/>
            <pc:sldMk cId="562938658" sldId="373"/>
            <ac:picMk id="3" creationId="{6E37E4F7-5AB9-2101-3444-67ED7E5B477D}"/>
          </ac:picMkLst>
        </pc:picChg>
        <pc:picChg chg="add mod">
          <ac:chgData name="Launchbaugh, Karen (klaunchb@uidaho.edu)" userId="50bf6e17-1720-47d5-b411-57d7bb423c81" providerId="ADAL" clId="{8BA7D329-F3D5-4888-8771-77A7782E6C23}" dt="2023-02-28T18:50:41.895" v="148" actId="1440"/>
          <ac:picMkLst>
            <pc:docMk/>
            <pc:sldMk cId="562938658" sldId="373"/>
            <ac:picMk id="6" creationId="{D42CF4D6-FD88-99ED-A1EE-3E8C5106DCAE}"/>
          </ac:picMkLst>
        </pc:picChg>
      </pc:sldChg>
      <pc:sldChg chg="del">
        <pc:chgData name="Launchbaugh, Karen (klaunchb@uidaho.edu)" userId="50bf6e17-1720-47d5-b411-57d7bb423c81" providerId="ADAL" clId="{8BA7D329-F3D5-4888-8771-77A7782E6C23}" dt="2023-02-28T18:58:09.334" v="315" actId="47"/>
        <pc:sldMkLst>
          <pc:docMk/>
          <pc:sldMk cId="1591785152" sldId="376"/>
        </pc:sldMkLst>
      </pc:sldChg>
      <pc:sldChg chg="ord">
        <pc:chgData name="Launchbaugh, Karen (klaunchb@uidaho.edu)" userId="50bf6e17-1720-47d5-b411-57d7bb423c81" providerId="ADAL" clId="{8BA7D329-F3D5-4888-8771-77A7782E6C23}" dt="2023-02-28T18:23:12.756" v="12"/>
        <pc:sldMkLst>
          <pc:docMk/>
          <pc:sldMk cId="492218876" sldId="377"/>
        </pc:sldMkLst>
      </pc:sldChg>
      <pc:sldChg chg="modSp mod ord">
        <pc:chgData name="Launchbaugh, Karen (klaunchb@uidaho.edu)" userId="50bf6e17-1720-47d5-b411-57d7bb423c81" providerId="ADAL" clId="{8BA7D329-F3D5-4888-8771-77A7782E6C23}" dt="2023-02-28T18:23:12.756" v="12"/>
        <pc:sldMkLst>
          <pc:docMk/>
          <pc:sldMk cId="4286821527" sldId="378"/>
        </pc:sldMkLst>
        <pc:spChg chg="mod">
          <ac:chgData name="Launchbaugh, Karen (klaunchb@uidaho.edu)" userId="50bf6e17-1720-47d5-b411-57d7bb423c81" providerId="ADAL" clId="{8BA7D329-F3D5-4888-8771-77A7782E6C23}" dt="2023-02-28T18:23:05.052" v="9" actId="27636"/>
          <ac:spMkLst>
            <pc:docMk/>
            <pc:sldMk cId="4286821527" sldId="378"/>
            <ac:spMk id="5123" creationId="{00000000-0000-0000-0000-000000000000}"/>
          </ac:spMkLst>
        </pc:spChg>
      </pc:sldChg>
      <pc:sldChg chg="ord">
        <pc:chgData name="Launchbaugh, Karen (klaunchb@uidaho.edu)" userId="50bf6e17-1720-47d5-b411-57d7bb423c81" providerId="ADAL" clId="{8BA7D329-F3D5-4888-8771-77A7782E6C23}" dt="2023-02-28T18:23:12.756" v="12"/>
        <pc:sldMkLst>
          <pc:docMk/>
          <pc:sldMk cId="1154607741" sldId="379"/>
        </pc:sldMkLst>
      </pc:sldChg>
      <pc:sldChg chg="modSp mod ord">
        <pc:chgData name="Launchbaugh, Karen (klaunchb@uidaho.edu)" userId="50bf6e17-1720-47d5-b411-57d7bb423c81" providerId="ADAL" clId="{8BA7D329-F3D5-4888-8771-77A7782E6C23}" dt="2023-02-28T18:50:58.456" v="149" actId="1076"/>
        <pc:sldMkLst>
          <pc:docMk/>
          <pc:sldMk cId="3065900019" sldId="380"/>
        </pc:sldMkLst>
        <pc:spChg chg="mod">
          <ac:chgData name="Launchbaugh, Karen (klaunchb@uidaho.edu)" userId="50bf6e17-1720-47d5-b411-57d7bb423c81" providerId="ADAL" clId="{8BA7D329-F3D5-4888-8771-77A7782E6C23}" dt="2023-02-28T18:50:58.456" v="149" actId="1076"/>
          <ac:spMkLst>
            <pc:docMk/>
            <pc:sldMk cId="3065900019" sldId="380"/>
            <ac:spMk id="7170" creationId="{00000000-0000-0000-0000-000000000000}"/>
          </ac:spMkLst>
        </pc:spChg>
        <pc:spChg chg="mod">
          <ac:chgData name="Launchbaugh, Karen (klaunchb@uidaho.edu)" userId="50bf6e17-1720-47d5-b411-57d7bb423c81" providerId="ADAL" clId="{8BA7D329-F3D5-4888-8771-77A7782E6C23}" dt="2023-02-28T18:23:05.052" v="10" actId="27636"/>
          <ac:spMkLst>
            <pc:docMk/>
            <pc:sldMk cId="3065900019" sldId="380"/>
            <ac:spMk id="7171" creationId="{00000000-0000-0000-0000-000000000000}"/>
          </ac:spMkLst>
        </pc:spChg>
      </pc:sldChg>
      <pc:sldChg chg="delSp modSp mod">
        <pc:chgData name="Launchbaugh, Karen (klaunchb@uidaho.edu)" userId="50bf6e17-1720-47d5-b411-57d7bb423c81" providerId="ADAL" clId="{8BA7D329-F3D5-4888-8771-77A7782E6C23}" dt="2023-02-28T18:56:14.928" v="242" actId="14100"/>
        <pc:sldMkLst>
          <pc:docMk/>
          <pc:sldMk cId="2910389021" sldId="381"/>
        </pc:sldMkLst>
        <pc:spChg chg="del mod">
          <ac:chgData name="Launchbaugh, Karen (klaunchb@uidaho.edu)" userId="50bf6e17-1720-47d5-b411-57d7bb423c81" providerId="ADAL" clId="{8BA7D329-F3D5-4888-8771-77A7782E6C23}" dt="2023-02-28T18:55:15.581" v="186" actId="478"/>
          <ac:spMkLst>
            <pc:docMk/>
            <pc:sldMk cId="2910389021" sldId="381"/>
            <ac:spMk id="2" creationId="{A80AFBEF-F9B0-4F12-94D4-C16CC29583FB}"/>
          </ac:spMkLst>
        </pc:spChg>
        <pc:spChg chg="mod">
          <ac:chgData name="Launchbaugh, Karen (klaunchb@uidaho.edu)" userId="50bf6e17-1720-47d5-b411-57d7bb423c81" providerId="ADAL" clId="{8BA7D329-F3D5-4888-8771-77A7782E6C23}" dt="2023-02-28T18:55:28.375" v="188" actId="1076"/>
          <ac:spMkLst>
            <pc:docMk/>
            <pc:sldMk cId="2910389021" sldId="381"/>
            <ac:spMk id="6" creationId="{00000000-0000-0000-0000-000000000000}"/>
          </ac:spMkLst>
        </pc:spChg>
        <pc:spChg chg="mod">
          <ac:chgData name="Launchbaugh, Karen (klaunchb@uidaho.edu)" userId="50bf6e17-1720-47d5-b411-57d7bb423c81" providerId="ADAL" clId="{8BA7D329-F3D5-4888-8771-77A7782E6C23}" dt="2023-02-28T18:56:14.928" v="242" actId="14100"/>
          <ac:spMkLst>
            <pc:docMk/>
            <pc:sldMk cId="2910389021" sldId="381"/>
            <ac:spMk id="67588" creationId="{00000000-0000-0000-0000-000000000000}"/>
          </ac:spMkLst>
        </pc:spChg>
        <pc:picChg chg="mod">
          <ac:chgData name="Launchbaugh, Karen (klaunchb@uidaho.edu)" userId="50bf6e17-1720-47d5-b411-57d7bb423c81" providerId="ADAL" clId="{8BA7D329-F3D5-4888-8771-77A7782E6C23}" dt="2023-02-28T18:55:21.016" v="187" actId="1076"/>
          <ac:picMkLst>
            <pc:docMk/>
            <pc:sldMk cId="2910389021" sldId="381"/>
            <ac:picMk id="1027" creationId="{00000000-0000-0000-0000-000000000000}"/>
          </ac:picMkLst>
        </pc:picChg>
      </pc:sldChg>
      <pc:sldChg chg="addSp delSp modSp mod">
        <pc:chgData name="Launchbaugh, Karen (klaunchb@uidaho.edu)" userId="50bf6e17-1720-47d5-b411-57d7bb423c81" providerId="ADAL" clId="{8BA7D329-F3D5-4888-8771-77A7782E6C23}" dt="2023-02-28T18:57:02.129" v="291" actId="1076"/>
        <pc:sldMkLst>
          <pc:docMk/>
          <pc:sldMk cId="4133623339" sldId="382"/>
        </pc:sldMkLst>
        <pc:spChg chg="add mod">
          <ac:chgData name="Launchbaugh, Karen (klaunchb@uidaho.edu)" userId="50bf6e17-1720-47d5-b411-57d7bb423c81" providerId="ADAL" clId="{8BA7D329-F3D5-4888-8771-77A7782E6C23}" dt="2023-02-28T18:56:27.521" v="250" actId="20577"/>
          <ac:spMkLst>
            <pc:docMk/>
            <pc:sldMk cId="4133623339" sldId="382"/>
            <ac:spMk id="3" creationId="{F78A74AB-15E0-D86B-663D-44B788297F67}"/>
          </ac:spMkLst>
        </pc:spChg>
        <pc:spChg chg="del mod">
          <ac:chgData name="Launchbaugh, Karen (klaunchb@uidaho.edu)" userId="50bf6e17-1720-47d5-b411-57d7bb423c81" providerId="ADAL" clId="{8BA7D329-F3D5-4888-8771-77A7782E6C23}" dt="2023-02-28T18:56:32.751" v="251" actId="478"/>
          <ac:spMkLst>
            <pc:docMk/>
            <pc:sldMk cId="4133623339" sldId="382"/>
            <ac:spMk id="24580" creationId="{00000000-0000-0000-0000-000000000000}"/>
          </ac:spMkLst>
        </pc:spChg>
        <pc:spChg chg="mod">
          <ac:chgData name="Launchbaugh, Karen (klaunchb@uidaho.edu)" userId="50bf6e17-1720-47d5-b411-57d7bb423c81" providerId="ADAL" clId="{8BA7D329-F3D5-4888-8771-77A7782E6C23}" dt="2023-02-28T18:57:01.052" v="290" actId="122"/>
          <ac:spMkLst>
            <pc:docMk/>
            <pc:sldMk cId="4133623339" sldId="382"/>
            <ac:spMk id="24581" creationId="{00000000-0000-0000-0000-000000000000}"/>
          </ac:spMkLst>
        </pc:spChg>
        <pc:grpChg chg="mod ord">
          <ac:chgData name="Launchbaugh, Karen (klaunchb@uidaho.edu)" userId="50bf6e17-1720-47d5-b411-57d7bb423c81" providerId="ADAL" clId="{8BA7D329-F3D5-4888-8771-77A7782E6C23}" dt="2023-02-28T18:57:02.129" v="291" actId="1076"/>
          <ac:grpSpMkLst>
            <pc:docMk/>
            <pc:sldMk cId="4133623339" sldId="382"/>
            <ac:grpSpMk id="2" creationId="{7E10CA2E-6571-4B18-A55C-07A51C0E4F66}"/>
          </ac:grpSpMkLst>
        </pc:grpChg>
      </pc:sldChg>
      <pc:sldChg chg="add">
        <pc:chgData name="Launchbaugh, Karen (klaunchb@uidaho.edu)" userId="50bf6e17-1720-47d5-b411-57d7bb423c81" providerId="ADAL" clId="{8BA7D329-F3D5-4888-8771-77A7782E6C23}" dt="2023-02-28T18:58:08.042" v="314"/>
        <pc:sldMkLst>
          <pc:docMk/>
          <pc:sldMk cId="230640384" sldId="383"/>
        </pc:sldMkLst>
      </pc:sldChg>
      <pc:sldChg chg="modSp del mod delDesignElem">
        <pc:chgData name="Launchbaugh, Karen (klaunchb@uidaho.edu)" userId="50bf6e17-1720-47d5-b411-57d7bb423c81" providerId="ADAL" clId="{8BA7D329-F3D5-4888-8771-77A7782E6C23}" dt="2023-02-28T18:26:48.236" v="16" actId="2696"/>
        <pc:sldMkLst>
          <pc:docMk/>
          <pc:sldMk cId="1081151415" sldId="383"/>
        </pc:sldMkLst>
        <pc:spChg chg="mod">
          <ac:chgData name="Launchbaugh, Karen (klaunchb@uidaho.edu)" userId="50bf6e17-1720-47d5-b411-57d7bb423c81" providerId="ADAL" clId="{8BA7D329-F3D5-4888-8771-77A7782E6C23}" dt="2023-02-28T18:24:13.803" v="15" actId="27636"/>
          <ac:spMkLst>
            <pc:docMk/>
            <pc:sldMk cId="1081151415" sldId="383"/>
            <ac:spMk id="32771" creationId="{00000000-0000-0000-0000-000000000000}"/>
          </ac:spMkLst>
        </pc:spChg>
      </pc:sldChg>
      <pc:sldChg chg="add del">
        <pc:chgData name="Launchbaugh, Karen (klaunchb@uidaho.edu)" userId="50bf6e17-1720-47d5-b411-57d7bb423c81" providerId="ADAL" clId="{8BA7D329-F3D5-4888-8771-77A7782E6C23}" dt="2023-02-28T18:53:53.675" v="168"/>
        <pc:sldMkLst>
          <pc:docMk/>
          <pc:sldMk cId="2922686270" sldId="383"/>
        </pc:sldMkLst>
      </pc:sldChg>
      <pc:sldChg chg="add del">
        <pc:chgData name="Launchbaugh, Karen (klaunchb@uidaho.edu)" userId="50bf6e17-1720-47d5-b411-57d7bb423c81" providerId="ADAL" clId="{8BA7D329-F3D5-4888-8771-77A7782E6C23}" dt="2023-02-28T18:53:53.675" v="168"/>
        <pc:sldMkLst>
          <pc:docMk/>
          <pc:sldMk cId="2373101254" sldId="384"/>
        </pc:sldMkLst>
      </pc:sldChg>
      <pc:sldChg chg="add del">
        <pc:chgData name="Launchbaugh, Karen (klaunchb@uidaho.edu)" userId="50bf6e17-1720-47d5-b411-57d7bb423c81" providerId="ADAL" clId="{8BA7D329-F3D5-4888-8771-77A7782E6C23}" dt="2023-02-28T18:53:53.675" v="168"/>
        <pc:sldMkLst>
          <pc:docMk/>
          <pc:sldMk cId="557229981" sldId="385"/>
        </pc:sldMkLst>
      </pc:sldChg>
      <pc:sldChg chg="add del">
        <pc:chgData name="Launchbaugh, Karen (klaunchb@uidaho.edu)" userId="50bf6e17-1720-47d5-b411-57d7bb423c81" providerId="ADAL" clId="{8BA7D329-F3D5-4888-8771-77A7782E6C23}" dt="2023-02-28T18:53:53.675" v="168"/>
        <pc:sldMkLst>
          <pc:docMk/>
          <pc:sldMk cId="188286001" sldId="386"/>
        </pc:sldMkLst>
      </pc:sldChg>
      <pc:sldChg chg="add del setBg">
        <pc:chgData name="Launchbaugh, Karen (klaunchb@uidaho.edu)" userId="50bf6e17-1720-47d5-b411-57d7bb423c81" providerId="ADAL" clId="{8BA7D329-F3D5-4888-8771-77A7782E6C23}" dt="2023-02-28T18:53:53.675" v="168"/>
        <pc:sldMkLst>
          <pc:docMk/>
          <pc:sldMk cId="3667858913" sldId="387"/>
        </pc:sldMkLst>
      </pc:sldChg>
      <pc:sldChg chg="add del">
        <pc:chgData name="Launchbaugh, Karen (klaunchb@uidaho.edu)" userId="50bf6e17-1720-47d5-b411-57d7bb423c81" providerId="ADAL" clId="{8BA7D329-F3D5-4888-8771-77A7782E6C23}" dt="2023-02-28T18:53:53.675" v="168"/>
        <pc:sldMkLst>
          <pc:docMk/>
          <pc:sldMk cId="3630070094" sldId="388"/>
        </pc:sldMkLst>
      </pc:sldChg>
      <pc:sldChg chg="add del">
        <pc:chgData name="Launchbaugh, Karen (klaunchb@uidaho.edu)" userId="50bf6e17-1720-47d5-b411-57d7bb423c81" providerId="ADAL" clId="{8BA7D329-F3D5-4888-8771-77A7782E6C23}" dt="2023-02-28T18:53:53.675" v="168"/>
        <pc:sldMkLst>
          <pc:docMk/>
          <pc:sldMk cId="1174943191" sldId="389"/>
        </pc:sldMkLst>
      </pc:sldChg>
    </pc:docChg>
  </pc:docChgLst>
  <pc:docChgLst>
    <pc:chgData name="Launchbaugh, Karen (klaunchb@uidaho.edu)" userId="50bf6e17-1720-47d5-b411-57d7bb423c81" providerId="ADAL" clId="{74083D64-961E-46D5-AE27-7F36141BFF99}"/>
    <pc:docChg chg="modShowInfo">
      <pc:chgData name="Launchbaugh, Karen (klaunchb@uidaho.edu)" userId="50bf6e17-1720-47d5-b411-57d7bb423c81" providerId="ADAL" clId="{74083D64-961E-46D5-AE27-7F36141BFF99}" dt="2023-02-28T17:48:18.325" v="2" actId="2744"/>
      <pc:docMkLst>
        <pc:docMk/>
      </pc:docMkLst>
    </pc:docChg>
  </pc:docChgLst>
  <pc:docChgLst>
    <pc:chgData name="Launchbaugh, Karen (klaunchb@uidaho.edu)" userId="50bf6e17-1720-47d5-b411-57d7bb423c81" providerId="ADAL" clId="{14AA058E-99A7-4652-B408-C16F281AFE01}"/>
    <pc:docChg chg="undo custSel addSld delSld modSld">
      <pc:chgData name="Launchbaugh, Karen (klaunchb@uidaho.edu)" userId="50bf6e17-1720-47d5-b411-57d7bb423c81" providerId="ADAL" clId="{14AA058E-99A7-4652-B408-C16F281AFE01}" dt="2024-02-18T17:22:58.268" v="620" actId="207"/>
      <pc:docMkLst>
        <pc:docMk/>
      </pc:docMkLst>
      <pc:sldChg chg="del">
        <pc:chgData name="Launchbaugh, Karen (klaunchb@uidaho.edu)" userId="50bf6e17-1720-47d5-b411-57d7bb423c81" providerId="ADAL" clId="{14AA058E-99A7-4652-B408-C16F281AFE01}" dt="2024-02-18T16:36:13.822" v="0"/>
        <pc:sldMkLst>
          <pc:docMk/>
          <pc:sldMk cId="1054924340" sldId="256"/>
        </pc:sldMkLst>
      </pc:sldChg>
      <pc:sldChg chg="addSp delSp modSp del mod setBg modClrScheme delDesignElem chgLayout">
        <pc:chgData name="Launchbaugh, Karen (klaunchb@uidaho.edu)" userId="50bf6e17-1720-47d5-b411-57d7bb423c81" providerId="ADAL" clId="{14AA058E-99A7-4652-B408-C16F281AFE01}" dt="2024-02-18T17:14:45.322" v="528" actId="47"/>
        <pc:sldMkLst>
          <pc:docMk/>
          <pc:sldMk cId="1625480296" sldId="306"/>
        </pc:sldMkLst>
        <pc:spChg chg="mod ord">
          <ac:chgData name="Launchbaugh, Karen (klaunchb@uidaho.edu)" userId="50bf6e17-1720-47d5-b411-57d7bb423c81" providerId="ADAL" clId="{14AA058E-99A7-4652-B408-C16F281AFE01}" dt="2024-02-18T16:37:31.943" v="16" actId="113"/>
          <ac:spMkLst>
            <pc:docMk/>
            <pc:sldMk cId="1625480296" sldId="306"/>
            <ac:spMk id="2" creationId="{00000000-0000-0000-0000-000000000000}"/>
          </ac:spMkLst>
        </pc:spChg>
        <pc:spChg chg="mod ord">
          <ac:chgData name="Launchbaugh, Karen (klaunchb@uidaho.edu)" userId="50bf6e17-1720-47d5-b411-57d7bb423c81" providerId="ADAL" clId="{14AA058E-99A7-4652-B408-C16F281AFE01}" dt="2024-02-18T16:37:25.013" v="10" actId="403"/>
          <ac:spMkLst>
            <pc:docMk/>
            <pc:sldMk cId="1625480296" sldId="306"/>
            <ac:spMk id="3" creationId="{00000000-0000-0000-0000-000000000000}"/>
          </ac:spMkLst>
        </pc:spChg>
        <pc:spChg chg="add del">
          <ac:chgData name="Launchbaugh, Karen (klaunchb@uidaho.edu)" userId="50bf6e17-1720-47d5-b411-57d7bb423c81" providerId="ADAL" clId="{14AA058E-99A7-4652-B408-C16F281AFE01}" dt="2024-02-18T16:38:17.109" v="21"/>
          <ac:spMkLst>
            <pc:docMk/>
            <pc:sldMk cId="1625480296" sldId="306"/>
            <ac:spMk id="51" creationId="{8991C595-3E12-4B5D-A41A-A9712CA948D6}"/>
          </ac:spMkLst>
        </pc:spChg>
        <pc:spChg chg="add del">
          <ac:chgData name="Launchbaugh, Karen (klaunchb@uidaho.edu)" userId="50bf6e17-1720-47d5-b411-57d7bb423c81" providerId="ADAL" clId="{14AA058E-99A7-4652-B408-C16F281AFE01}" dt="2024-02-18T16:38:17.109" v="21"/>
          <ac:spMkLst>
            <pc:docMk/>
            <pc:sldMk cId="1625480296" sldId="306"/>
            <ac:spMk id="53" creationId="{A8401095-1CA0-41C9-B55D-93D04D5D4CCB}"/>
          </ac:spMkLst>
        </pc:spChg>
        <pc:spChg chg="add del">
          <ac:chgData name="Launchbaugh, Karen (klaunchb@uidaho.edu)" userId="50bf6e17-1720-47d5-b411-57d7bb423c81" providerId="ADAL" clId="{14AA058E-99A7-4652-B408-C16F281AFE01}" dt="2024-02-18T16:38:17.109" v="21"/>
          <ac:spMkLst>
            <pc:docMk/>
            <pc:sldMk cId="1625480296" sldId="306"/>
            <ac:spMk id="55" creationId="{7BE0F114-1F96-4C35-A15C-1A299A5C149E}"/>
          </ac:spMkLst>
        </pc:spChg>
        <pc:spChg chg="add del">
          <ac:chgData name="Launchbaugh, Karen (klaunchb@uidaho.edu)" userId="50bf6e17-1720-47d5-b411-57d7bb423c81" providerId="ADAL" clId="{14AA058E-99A7-4652-B408-C16F281AFE01}" dt="2024-02-18T16:38:17.109" v="21"/>
          <ac:spMkLst>
            <pc:docMk/>
            <pc:sldMk cId="1625480296" sldId="306"/>
            <ac:spMk id="57" creationId="{65197FB4-6D62-411D-852B-0F67175DFBED}"/>
          </ac:spMkLst>
        </pc:spChg>
        <pc:spChg chg="add del">
          <ac:chgData name="Launchbaugh, Karen (klaunchb@uidaho.edu)" userId="50bf6e17-1720-47d5-b411-57d7bb423c81" providerId="ADAL" clId="{14AA058E-99A7-4652-B408-C16F281AFE01}" dt="2024-02-18T16:38:17.109" v="21"/>
          <ac:spMkLst>
            <pc:docMk/>
            <pc:sldMk cId="1625480296" sldId="306"/>
            <ac:spMk id="59" creationId="{B6F076DF-AE67-477E-934D-3559C88B3CD8}"/>
          </ac:spMkLst>
        </pc:spChg>
        <pc:grpChg chg="add mod ord">
          <ac:chgData name="Launchbaugh, Karen (klaunchb@uidaho.edu)" userId="50bf6e17-1720-47d5-b411-57d7bb423c81" providerId="ADAL" clId="{14AA058E-99A7-4652-B408-C16F281AFE01}" dt="2024-02-18T16:36:42.424" v="3" actId="26606"/>
          <ac:grpSpMkLst>
            <pc:docMk/>
            <pc:sldMk cId="1625480296" sldId="306"/>
            <ac:grpSpMk id="4" creationId="{00000000-0000-0000-0000-000000000000}"/>
          </ac:grpSpMkLst>
        </pc:grpChg>
        <pc:grpChg chg="add mod ord">
          <ac:chgData name="Launchbaugh, Karen (klaunchb@uidaho.edu)" userId="50bf6e17-1720-47d5-b411-57d7bb423c81" providerId="ADAL" clId="{14AA058E-99A7-4652-B408-C16F281AFE01}" dt="2024-02-18T16:37:11.206" v="6" actId="14100"/>
          <ac:grpSpMkLst>
            <pc:docMk/>
            <pc:sldMk cId="1625480296" sldId="306"/>
            <ac:grpSpMk id="16" creationId="{00000000-0000-0000-0000-000000000000}"/>
          </ac:grpSpMkLst>
        </pc:grpChg>
        <pc:grpChg chg="add mod">
          <ac:chgData name="Launchbaugh, Karen (klaunchb@uidaho.edu)" userId="50bf6e17-1720-47d5-b411-57d7bb423c81" providerId="ADAL" clId="{14AA058E-99A7-4652-B408-C16F281AFE01}" dt="2024-02-18T16:36:42.424" v="3" actId="26606"/>
          <ac:grpSpMkLst>
            <pc:docMk/>
            <pc:sldMk cId="1625480296" sldId="306"/>
            <ac:grpSpMk id="17" creationId="{00000000-0000-0000-0000-000000000000}"/>
          </ac:grpSpMkLst>
        </pc:grpChg>
        <pc:grpChg chg="add del">
          <ac:chgData name="Launchbaugh, Karen (klaunchb@uidaho.edu)" userId="50bf6e17-1720-47d5-b411-57d7bb423c81" providerId="ADAL" clId="{14AA058E-99A7-4652-B408-C16F281AFE01}" dt="2024-02-18T16:38:17.109" v="21"/>
          <ac:grpSpMkLst>
            <pc:docMk/>
            <pc:sldMk cId="1625480296" sldId="306"/>
            <ac:grpSpMk id="23" creationId="{817ADFD7-4F1F-4FAD-ADD3-9AA1B1476366}"/>
          </ac:grpSpMkLst>
        </pc:grpChg>
        <pc:grpChg chg="add del">
          <ac:chgData name="Launchbaugh, Karen (klaunchb@uidaho.edu)" userId="50bf6e17-1720-47d5-b411-57d7bb423c81" providerId="ADAL" clId="{14AA058E-99A7-4652-B408-C16F281AFE01}" dt="2024-02-18T16:38:17.109" v="21"/>
          <ac:grpSpMkLst>
            <pc:docMk/>
            <pc:sldMk cId="1625480296" sldId="306"/>
            <ac:grpSpMk id="37" creationId="{9F640B80-5D79-4808-BFBF-F6ED8085EC55}"/>
          </ac:grpSpMkLst>
        </pc:grpChg>
      </pc:sldChg>
      <pc:sldChg chg="setBg">
        <pc:chgData name="Launchbaugh, Karen (klaunchb@uidaho.edu)" userId="50bf6e17-1720-47d5-b411-57d7bb423c81" providerId="ADAL" clId="{14AA058E-99A7-4652-B408-C16F281AFE01}" dt="2024-02-18T17:17:30.813" v="547"/>
        <pc:sldMkLst>
          <pc:docMk/>
          <pc:sldMk cId="3751030033" sldId="324"/>
        </pc:sldMkLst>
      </pc:sldChg>
      <pc:sldChg chg="setBg">
        <pc:chgData name="Launchbaugh, Karen (klaunchb@uidaho.edu)" userId="50bf6e17-1720-47d5-b411-57d7bb423c81" providerId="ADAL" clId="{14AA058E-99A7-4652-B408-C16F281AFE01}" dt="2024-02-18T17:17:30.813" v="547"/>
        <pc:sldMkLst>
          <pc:docMk/>
          <pc:sldMk cId="4084903867" sldId="325"/>
        </pc:sldMkLst>
      </pc:sldChg>
      <pc:sldChg chg="modSp mod setBg">
        <pc:chgData name="Launchbaugh, Karen (klaunchb@uidaho.edu)" userId="50bf6e17-1720-47d5-b411-57d7bb423c81" providerId="ADAL" clId="{14AA058E-99A7-4652-B408-C16F281AFE01}" dt="2024-02-18T17:17:30.813" v="547"/>
        <pc:sldMkLst>
          <pc:docMk/>
          <pc:sldMk cId="711542661" sldId="326"/>
        </pc:sldMkLst>
        <pc:spChg chg="mod">
          <ac:chgData name="Launchbaugh, Karen (klaunchb@uidaho.edu)" userId="50bf6e17-1720-47d5-b411-57d7bb423c81" providerId="ADAL" clId="{14AA058E-99A7-4652-B408-C16F281AFE01}" dt="2024-02-18T17:08:31.764" v="456" actId="1076"/>
          <ac:spMkLst>
            <pc:docMk/>
            <pc:sldMk cId="711542661" sldId="326"/>
            <ac:spMk id="3" creationId="{00000000-0000-0000-0000-000000000000}"/>
          </ac:spMkLst>
        </pc:spChg>
      </pc:sldChg>
      <pc:sldChg chg="setBg">
        <pc:chgData name="Launchbaugh, Karen (klaunchb@uidaho.edu)" userId="50bf6e17-1720-47d5-b411-57d7bb423c81" providerId="ADAL" clId="{14AA058E-99A7-4652-B408-C16F281AFE01}" dt="2024-02-18T17:17:30.813" v="547"/>
        <pc:sldMkLst>
          <pc:docMk/>
          <pc:sldMk cId="3354933243" sldId="327"/>
        </pc:sldMkLst>
      </pc:sldChg>
      <pc:sldChg chg="modSp mod setBg">
        <pc:chgData name="Launchbaugh, Karen (klaunchb@uidaho.edu)" userId="50bf6e17-1720-47d5-b411-57d7bb423c81" providerId="ADAL" clId="{14AA058E-99A7-4652-B408-C16F281AFE01}" dt="2024-02-18T17:17:30.813" v="547"/>
        <pc:sldMkLst>
          <pc:docMk/>
          <pc:sldMk cId="1588392958" sldId="328"/>
        </pc:sldMkLst>
        <pc:spChg chg="mod">
          <ac:chgData name="Launchbaugh, Karen (klaunchb@uidaho.edu)" userId="50bf6e17-1720-47d5-b411-57d7bb423c81" providerId="ADAL" clId="{14AA058E-99A7-4652-B408-C16F281AFE01}" dt="2024-02-18T17:08:41.132" v="459" actId="14100"/>
          <ac:spMkLst>
            <pc:docMk/>
            <pc:sldMk cId="1588392958" sldId="328"/>
            <ac:spMk id="11267" creationId="{00000000-0000-0000-0000-000000000000}"/>
          </ac:spMkLst>
        </pc:spChg>
      </pc:sldChg>
      <pc:sldChg chg="modSp mod setBg">
        <pc:chgData name="Launchbaugh, Karen (klaunchb@uidaho.edu)" userId="50bf6e17-1720-47d5-b411-57d7bb423c81" providerId="ADAL" clId="{14AA058E-99A7-4652-B408-C16F281AFE01}" dt="2024-02-18T17:17:30.813" v="547"/>
        <pc:sldMkLst>
          <pc:docMk/>
          <pc:sldMk cId="372112130" sldId="329"/>
        </pc:sldMkLst>
        <pc:spChg chg="mod">
          <ac:chgData name="Launchbaugh, Karen (klaunchb@uidaho.edu)" userId="50bf6e17-1720-47d5-b411-57d7bb423c81" providerId="ADAL" clId="{14AA058E-99A7-4652-B408-C16F281AFE01}" dt="2024-02-18T17:08:47.002" v="462" actId="14100"/>
          <ac:spMkLst>
            <pc:docMk/>
            <pc:sldMk cId="372112130" sldId="329"/>
            <ac:spMk id="12291" creationId="{00000000-0000-0000-0000-000000000000}"/>
          </ac:spMkLst>
        </pc:spChg>
      </pc:sldChg>
      <pc:sldChg chg="modSp mod setBg">
        <pc:chgData name="Launchbaugh, Karen (klaunchb@uidaho.edu)" userId="50bf6e17-1720-47d5-b411-57d7bb423c81" providerId="ADAL" clId="{14AA058E-99A7-4652-B408-C16F281AFE01}" dt="2024-02-18T17:17:30.813" v="547"/>
        <pc:sldMkLst>
          <pc:docMk/>
          <pc:sldMk cId="1470460992" sldId="330"/>
        </pc:sldMkLst>
        <pc:spChg chg="mod">
          <ac:chgData name="Launchbaugh, Karen (klaunchb@uidaho.edu)" userId="50bf6e17-1720-47d5-b411-57d7bb423c81" providerId="ADAL" clId="{14AA058E-99A7-4652-B408-C16F281AFE01}" dt="2024-02-18T17:17:25.194" v="546" actId="1076"/>
          <ac:spMkLst>
            <pc:docMk/>
            <pc:sldMk cId="1470460992" sldId="330"/>
            <ac:spMk id="4" creationId="{00000000-0000-0000-0000-000000000000}"/>
          </ac:spMkLst>
        </pc:spChg>
      </pc:sldChg>
      <pc:sldChg chg="modSp mod setBg">
        <pc:chgData name="Launchbaugh, Karen (klaunchb@uidaho.edu)" userId="50bf6e17-1720-47d5-b411-57d7bb423c81" providerId="ADAL" clId="{14AA058E-99A7-4652-B408-C16F281AFE01}" dt="2024-02-18T17:17:58.017" v="552"/>
        <pc:sldMkLst>
          <pc:docMk/>
          <pc:sldMk cId="2201208274" sldId="331"/>
        </pc:sldMkLst>
        <pc:spChg chg="mod">
          <ac:chgData name="Launchbaugh, Karen (klaunchb@uidaho.edu)" userId="50bf6e17-1720-47d5-b411-57d7bb423c81" providerId="ADAL" clId="{14AA058E-99A7-4652-B408-C16F281AFE01}" dt="2024-02-18T17:17:32.446" v="550"/>
          <ac:spMkLst>
            <pc:docMk/>
            <pc:sldMk cId="2201208274" sldId="331"/>
            <ac:spMk id="73730" creationId="{00000000-0000-0000-0000-000000000000}"/>
          </ac:spMkLst>
        </pc:spChg>
        <pc:graphicFrameChg chg="mod">
          <ac:chgData name="Launchbaugh, Karen (klaunchb@uidaho.edu)" userId="50bf6e17-1720-47d5-b411-57d7bb423c81" providerId="ADAL" clId="{14AA058E-99A7-4652-B408-C16F281AFE01}" dt="2024-02-18T16:44:35.709" v="60" actId="1076"/>
          <ac:graphicFrameMkLst>
            <pc:docMk/>
            <pc:sldMk cId="2201208274" sldId="331"/>
            <ac:graphicFrameMk id="2" creationId="{00000000-0000-0000-0000-000000000000}"/>
          </ac:graphicFrameMkLst>
        </pc:graphicFrameChg>
        <pc:graphicFrameChg chg="mod">
          <ac:chgData name="Launchbaugh, Karen (klaunchb@uidaho.edu)" userId="50bf6e17-1720-47d5-b411-57d7bb423c81" providerId="ADAL" clId="{14AA058E-99A7-4652-B408-C16F281AFE01}" dt="2024-02-18T16:43:58.334" v="37" actId="1076"/>
          <ac:graphicFrameMkLst>
            <pc:docMk/>
            <pc:sldMk cId="2201208274" sldId="331"/>
            <ac:graphicFrameMk id="5" creationId="{00000000-0000-0000-0000-000000000000}"/>
          </ac:graphicFrameMkLst>
        </pc:graphicFrameChg>
      </pc:sldChg>
      <pc:sldChg chg="modSp mod setBg">
        <pc:chgData name="Launchbaugh, Karen (klaunchb@uidaho.edu)" userId="50bf6e17-1720-47d5-b411-57d7bb423c81" providerId="ADAL" clId="{14AA058E-99A7-4652-B408-C16F281AFE01}" dt="2024-02-18T17:18:01.683" v="553"/>
        <pc:sldMkLst>
          <pc:docMk/>
          <pc:sldMk cId="4061711071" sldId="332"/>
        </pc:sldMkLst>
        <pc:spChg chg="mod">
          <ac:chgData name="Launchbaugh, Karen (klaunchb@uidaho.edu)" userId="50bf6e17-1720-47d5-b411-57d7bb423c81" providerId="ADAL" clId="{14AA058E-99A7-4652-B408-C16F281AFE01}" dt="2024-02-18T17:16:57.775" v="543" actId="2711"/>
          <ac:spMkLst>
            <pc:docMk/>
            <pc:sldMk cId="4061711071" sldId="332"/>
            <ac:spMk id="75778" creationId="{00000000-0000-0000-0000-000000000000}"/>
          </ac:spMkLst>
        </pc:spChg>
        <pc:graphicFrameChg chg="mod">
          <ac:chgData name="Launchbaugh, Karen (klaunchb@uidaho.edu)" userId="50bf6e17-1720-47d5-b411-57d7bb423c81" providerId="ADAL" clId="{14AA058E-99A7-4652-B408-C16F281AFE01}" dt="2024-02-18T17:16:51.386" v="542" actId="1076"/>
          <ac:graphicFrameMkLst>
            <pc:docMk/>
            <pc:sldMk cId="4061711071" sldId="332"/>
            <ac:graphicFrameMk id="2" creationId="{00000000-0000-0000-0000-000000000000}"/>
          </ac:graphicFrameMkLst>
        </pc:graphicFrameChg>
      </pc:sldChg>
      <pc:sldChg chg="delSp setBg delDesignElem">
        <pc:chgData name="Launchbaugh, Karen (klaunchb@uidaho.edu)" userId="50bf6e17-1720-47d5-b411-57d7bb423c81" providerId="ADAL" clId="{14AA058E-99A7-4652-B408-C16F281AFE01}" dt="2024-02-18T17:17:30.813" v="547"/>
        <pc:sldMkLst>
          <pc:docMk/>
          <pc:sldMk cId="2366093247" sldId="338"/>
        </pc:sldMkLst>
        <pc:spChg chg="del">
          <ac:chgData name="Launchbaugh, Karen (klaunchb@uidaho.edu)" userId="50bf6e17-1720-47d5-b411-57d7bb423c81" providerId="ADAL" clId="{14AA058E-99A7-4652-B408-C16F281AFE01}" dt="2024-02-18T16:38:17.109" v="21"/>
          <ac:spMkLst>
            <pc:docMk/>
            <pc:sldMk cId="2366093247" sldId="338"/>
            <ac:spMk id="91144" creationId="{DCC583FC-3774-47D1-9A8B-E0DBA89CBF6F}"/>
          </ac:spMkLst>
        </pc:spChg>
        <pc:spChg chg="del">
          <ac:chgData name="Launchbaugh, Karen (klaunchb@uidaho.edu)" userId="50bf6e17-1720-47d5-b411-57d7bb423c81" providerId="ADAL" clId="{14AA058E-99A7-4652-B408-C16F281AFE01}" dt="2024-02-18T16:38:17.109" v="21"/>
          <ac:spMkLst>
            <pc:docMk/>
            <pc:sldMk cId="2366093247" sldId="338"/>
            <ac:spMk id="91174" creationId="{AECDF498-6F66-4565-9FB7-10767033377B}"/>
          </ac:spMkLst>
        </pc:spChg>
        <pc:spChg chg="del">
          <ac:chgData name="Launchbaugh, Karen (klaunchb@uidaho.edu)" userId="50bf6e17-1720-47d5-b411-57d7bb423c81" providerId="ADAL" clId="{14AA058E-99A7-4652-B408-C16F281AFE01}" dt="2024-02-18T16:38:17.109" v="21"/>
          <ac:spMkLst>
            <pc:docMk/>
            <pc:sldMk cId="2366093247" sldId="338"/>
            <ac:spMk id="91176" creationId="{E0779346-49CA-41C2-BD0A-62F2E1903A7B}"/>
          </ac:spMkLst>
        </pc:spChg>
        <pc:grpChg chg="del">
          <ac:chgData name="Launchbaugh, Karen (klaunchb@uidaho.edu)" userId="50bf6e17-1720-47d5-b411-57d7bb423c81" providerId="ADAL" clId="{14AA058E-99A7-4652-B408-C16F281AFE01}" dt="2024-02-18T16:38:17.109" v="21"/>
          <ac:grpSpMkLst>
            <pc:docMk/>
            <pc:sldMk cId="2366093247" sldId="338"/>
            <ac:grpSpMk id="91146" creationId="{E8DDDC38-A59D-4C57-BEAA-01E57BDEF44B}"/>
          </ac:grpSpMkLst>
        </pc:grpChg>
        <pc:grpChg chg="del">
          <ac:chgData name="Launchbaugh, Karen (klaunchb@uidaho.edu)" userId="50bf6e17-1720-47d5-b411-57d7bb423c81" providerId="ADAL" clId="{14AA058E-99A7-4652-B408-C16F281AFE01}" dt="2024-02-18T16:38:17.109" v="21"/>
          <ac:grpSpMkLst>
            <pc:docMk/>
            <pc:sldMk cId="2366093247" sldId="338"/>
            <ac:grpSpMk id="91160" creationId="{44251A81-4530-41B5-B8FB-DC124AC02C24}"/>
          </ac:grpSpMkLst>
        </pc:grpChg>
      </pc:sldChg>
      <pc:sldChg chg="delSp modSp mod setBg delDesignElem">
        <pc:chgData name="Launchbaugh, Karen (klaunchb@uidaho.edu)" userId="50bf6e17-1720-47d5-b411-57d7bb423c81" providerId="ADAL" clId="{14AA058E-99A7-4652-B408-C16F281AFE01}" dt="2024-02-18T17:17:30.813" v="547"/>
        <pc:sldMkLst>
          <pc:docMk/>
          <pc:sldMk cId="3306870253" sldId="339"/>
        </pc:sldMkLst>
        <pc:spChg chg="mod">
          <ac:chgData name="Launchbaugh, Karen (klaunchb@uidaho.edu)" userId="50bf6e17-1720-47d5-b411-57d7bb423c81" providerId="ADAL" clId="{14AA058E-99A7-4652-B408-C16F281AFE01}" dt="2024-02-18T16:47:20.809" v="97" actId="403"/>
          <ac:spMkLst>
            <pc:docMk/>
            <pc:sldMk cId="3306870253" sldId="339"/>
            <ac:spMk id="93186" creationId="{00000000-0000-0000-0000-000000000000}"/>
          </ac:spMkLst>
        </pc:spChg>
        <pc:spChg chg="mod">
          <ac:chgData name="Launchbaugh, Karen (klaunchb@uidaho.edu)" userId="50bf6e17-1720-47d5-b411-57d7bb423c81" providerId="ADAL" clId="{14AA058E-99A7-4652-B408-C16F281AFE01}" dt="2024-02-18T16:43:15.731" v="25" actId="207"/>
          <ac:spMkLst>
            <pc:docMk/>
            <pc:sldMk cId="3306870253" sldId="339"/>
            <ac:spMk id="93187" creationId="{00000000-0000-0000-0000-000000000000}"/>
          </ac:spMkLst>
        </pc:spChg>
        <pc:spChg chg="del">
          <ac:chgData name="Launchbaugh, Karen (klaunchb@uidaho.edu)" userId="50bf6e17-1720-47d5-b411-57d7bb423c81" providerId="ADAL" clId="{14AA058E-99A7-4652-B408-C16F281AFE01}" dt="2024-02-18T16:38:17.109" v="21"/>
          <ac:spMkLst>
            <pc:docMk/>
            <pc:sldMk cId="3306870253" sldId="339"/>
            <ac:spMk id="93197" creationId="{B7D7AEBC-DEC4-4C87-9581-41DA4DBEE6FD}"/>
          </ac:spMkLst>
        </pc:spChg>
        <pc:spChg chg="del">
          <ac:chgData name="Launchbaugh, Karen (klaunchb@uidaho.edu)" userId="50bf6e17-1720-47d5-b411-57d7bb423c81" providerId="ADAL" clId="{14AA058E-99A7-4652-B408-C16F281AFE01}" dt="2024-02-18T16:38:17.109" v="21"/>
          <ac:spMkLst>
            <pc:docMk/>
            <pc:sldMk cId="3306870253" sldId="339"/>
            <ac:spMk id="93227" creationId="{1DEF7FFE-4D64-436F-AD94-4A93A062A8C0}"/>
          </ac:spMkLst>
        </pc:spChg>
        <pc:spChg chg="del">
          <ac:chgData name="Launchbaugh, Karen (klaunchb@uidaho.edu)" userId="50bf6e17-1720-47d5-b411-57d7bb423c81" providerId="ADAL" clId="{14AA058E-99A7-4652-B408-C16F281AFE01}" dt="2024-02-18T16:38:17.109" v="21"/>
          <ac:spMkLst>
            <pc:docMk/>
            <pc:sldMk cId="3306870253" sldId="339"/>
            <ac:spMk id="93228" creationId="{D4D9CC87-0E0B-4C62-BF07-D7891B462814}"/>
          </ac:spMkLst>
        </pc:spChg>
      </pc:sldChg>
      <pc:sldChg chg="delSp modSp mod setBg delDesignElem">
        <pc:chgData name="Launchbaugh, Karen (klaunchb@uidaho.edu)" userId="50bf6e17-1720-47d5-b411-57d7bb423c81" providerId="ADAL" clId="{14AA058E-99A7-4652-B408-C16F281AFE01}" dt="2024-02-18T17:17:30.813" v="547"/>
        <pc:sldMkLst>
          <pc:docMk/>
          <pc:sldMk cId="2907074103" sldId="350"/>
        </pc:sldMkLst>
        <pc:spChg chg="mod">
          <ac:chgData name="Launchbaugh, Karen (klaunchb@uidaho.edu)" userId="50bf6e17-1720-47d5-b411-57d7bb423c81" providerId="ADAL" clId="{14AA058E-99A7-4652-B408-C16F281AFE01}" dt="2024-02-18T16:51:02.617" v="201" actId="403"/>
          <ac:spMkLst>
            <pc:docMk/>
            <pc:sldMk cId="2907074103" sldId="350"/>
            <ac:spMk id="2" creationId="{00000000-0000-0000-0000-000000000000}"/>
          </ac:spMkLst>
        </pc:spChg>
        <pc:spChg chg="mod">
          <ac:chgData name="Launchbaugh, Karen (klaunchb@uidaho.edu)" userId="50bf6e17-1720-47d5-b411-57d7bb423c81" providerId="ADAL" clId="{14AA058E-99A7-4652-B408-C16F281AFE01}" dt="2024-02-18T16:50:57.028" v="198" actId="207"/>
          <ac:spMkLst>
            <pc:docMk/>
            <pc:sldMk cId="2907074103" sldId="350"/>
            <ac:spMk id="95235" creationId="{00000000-0000-0000-0000-000000000000}"/>
          </ac:spMkLst>
        </pc:spChg>
        <pc:spChg chg="del">
          <ac:chgData name="Launchbaugh, Karen (klaunchb@uidaho.edu)" userId="50bf6e17-1720-47d5-b411-57d7bb423c81" providerId="ADAL" clId="{14AA058E-99A7-4652-B408-C16F281AFE01}" dt="2024-02-18T16:38:17.109" v="21"/>
          <ac:spMkLst>
            <pc:docMk/>
            <pc:sldMk cId="2907074103" sldId="350"/>
            <ac:spMk id="95240" creationId="{1DEF7FFE-4D64-436F-AD94-4A93A062A8C0}"/>
          </ac:spMkLst>
        </pc:spChg>
        <pc:spChg chg="del">
          <ac:chgData name="Launchbaugh, Karen (klaunchb@uidaho.edu)" userId="50bf6e17-1720-47d5-b411-57d7bb423c81" providerId="ADAL" clId="{14AA058E-99A7-4652-B408-C16F281AFE01}" dt="2024-02-18T16:38:17.109" v="21"/>
          <ac:spMkLst>
            <pc:docMk/>
            <pc:sldMk cId="2907074103" sldId="350"/>
            <ac:spMk id="95242" creationId="{D4D9CC87-0E0B-4C62-BF07-D7891B462814}"/>
          </ac:spMkLst>
        </pc:spChg>
        <pc:spChg chg="del">
          <ac:chgData name="Launchbaugh, Karen (klaunchb@uidaho.edu)" userId="50bf6e17-1720-47d5-b411-57d7bb423c81" providerId="ADAL" clId="{14AA058E-99A7-4652-B408-C16F281AFE01}" dt="2024-02-18T16:38:17.109" v="21"/>
          <ac:spMkLst>
            <pc:docMk/>
            <pc:sldMk cId="2907074103" sldId="350"/>
            <ac:spMk id="95244" creationId="{B7D7AEBC-DEC4-4C87-9581-41DA4DBEE6FD}"/>
          </ac:spMkLst>
        </pc:spChg>
      </pc:sldChg>
      <pc:sldChg chg="setBg">
        <pc:chgData name="Launchbaugh, Karen (klaunchb@uidaho.edu)" userId="50bf6e17-1720-47d5-b411-57d7bb423c81" providerId="ADAL" clId="{14AA058E-99A7-4652-B408-C16F281AFE01}" dt="2024-02-18T17:17:30.813" v="547"/>
        <pc:sldMkLst>
          <pc:docMk/>
          <pc:sldMk cId="137134989" sldId="358"/>
        </pc:sldMkLst>
      </pc:sldChg>
      <pc:sldChg chg="modSp mod setBg">
        <pc:chgData name="Launchbaugh, Karen (klaunchb@uidaho.edu)" userId="50bf6e17-1720-47d5-b411-57d7bb423c81" providerId="ADAL" clId="{14AA058E-99A7-4652-B408-C16F281AFE01}" dt="2024-02-18T17:17:30.813" v="547"/>
        <pc:sldMkLst>
          <pc:docMk/>
          <pc:sldMk cId="777363692" sldId="359"/>
        </pc:sldMkLst>
        <pc:spChg chg="mod">
          <ac:chgData name="Launchbaugh, Karen (klaunchb@uidaho.edu)" userId="50bf6e17-1720-47d5-b411-57d7bb423c81" providerId="ADAL" clId="{14AA058E-99A7-4652-B408-C16F281AFE01}" dt="2024-02-18T16:48:08.599" v="150"/>
          <ac:spMkLst>
            <pc:docMk/>
            <pc:sldMk cId="777363692" sldId="359"/>
            <ac:spMk id="16387" creationId="{00000000-0000-0000-0000-000000000000}"/>
          </ac:spMkLst>
        </pc:spChg>
      </pc:sldChg>
      <pc:sldChg chg="modSp mod setBg">
        <pc:chgData name="Launchbaugh, Karen (klaunchb@uidaho.edu)" userId="50bf6e17-1720-47d5-b411-57d7bb423c81" providerId="ADAL" clId="{14AA058E-99A7-4652-B408-C16F281AFE01}" dt="2024-02-18T17:17:30.813" v="547"/>
        <pc:sldMkLst>
          <pc:docMk/>
          <pc:sldMk cId="1812850462" sldId="360"/>
        </pc:sldMkLst>
        <pc:spChg chg="mod">
          <ac:chgData name="Launchbaugh, Karen (klaunchb@uidaho.edu)" userId="50bf6e17-1720-47d5-b411-57d7bb423c81" providerId="ADAL" clId="{14AA058E-99A7-4652-B408-C16F281AFE01}" dt="2024-02-18T16:43:47.508" v="31" actId="27636"/>
          <ac:spMkLst>
            <pc:docMk/>
            <pc:sldMk cId="1812850462" sldId="360"/>
            <ac:spMk id="18434" creationId="{00000000-0000-0000-0000-000000000000}"/>
          </ac:spMkLst>
        </pc:spChg>
      </pc:sldChg>
      <pc:sldChg chg="setBg">
        <pc:chgData name="Launchbaugh, Karen (klaunchb@uidaho.edu)" userId="50bf6e17-1720-47d5-b411-57d7bb423c81" providerId="ADAL" clId="{14AA058E-99A7-4652-B408-C16F281AFE01}" dt="2024-02-18T17:17:30.813" v="547"/>
        <pc:sldMkLst>
          <pc:docMk/>
          <pc:sldMk cId="4190846570" sldId="361"/>
        </pc:sldMkLst>
      </pc:sldChg>
      <pc:sldChg chg="setBg">
        <pc:chgData name="Launchbaugh, Karen (klaunchb@uidaho.edu)" userId="50bf6e17-1720-47d5-b411-57d7bb423c81" providerId="ADAL" clId="{14AA058E-99A7-4652-B408-C16F281AFE01}" dt="2024-02-18T17:17:30.813" v="547"/>
        <pc:sldMkLst>
          <pc:docMk/>
          <pc:sldMk cId="917524386" sldId="363"/>
        </pc:sldMkLst>
      </pc:sldChg>
      <pc:sldChg chg="setBg">
        <pc:chgData name="Launchbaugh, Karen (klaunchb@uidaho.edu)" userId="50bf6e17-1720-47d5-b411-57d7bb423c81" providerId="ADAL" clId="{14AA058E-99A7-4652-B408-C16F281AFE01}" dt="2024-02-18T17:17:30.813" v="547"/>
        <pc:sldMkLst>
          <pc:docMk/>
          <pc:sldMk cId="3967131343" sldId="364"/>
        </pc:sldMkLst>
      </pc:sldChg>
      <pc:sldChg chg="modSp mod setBg">
        <pc:chgData name="Launchbaugh, Karen (klaunchb@uidaho.edu)" userId="50bf6e17-1720-47d5-b411-57d7bb423c81" providerId="ADAL" clId="{14AA058E-99A7-4652-B408-C16F281AFE01}" dt="2024-02-18T17:17:30.813" v="547"/>
        <pc:sldMkLst>
          <pc:docMk/>
          <pc:sldMk cId="560568634" sldId="365"/>
        </pc:sldMkLst>
        <pc:spChg chg="mod">
          <ac:chgData name="Launchbaugh, Karen (klaunchb@uidaho.edu)" userId="50bf6e17-1720-47d5-b411-57d7bb423c81" providerId="ADAL" clId="{14AA058E-99A7-4652-B408-C16F281AFE01}" dt="2024-02-18T16:47:47.369" v="139" actId="207"/>
          <ac:spMkLst>
            <pc:docMk/>
            <pc:sldMk cId="560568634" sldId="365"/>
            <ac:spMk id="24580" creationId="{00000000-0000-0000-0000-000000000000}"/>
          </ac:spMkLst>
        </pc:spChg>
      </pc:sldChg>
      <pc:sldChg chg="addSp modSp mod setBg">
        <pc:chgData name="Launchbaugh, Karen (klaunchb@uidaho.edu)" userId="50bf6e17-1720-47d5-b411-57d7bb423c81" providerId="ADAL" clId="{14AA058E-99A7-4652-B408-C16F281AFE01}" dt="2024-02-18T17:17:30.813" v="547"/>
        <pc:sldMkLst>
          <pc:docMk/>
          <pc:sldMk cId="3107636812" sldId="367"/>
        </pc:sldMkLst>
        <pc:spChg chg="mod">
          <ac:chgData name="Launchbaugh, Karen (klaunchb@uidaho.edu)" userId="50bf6e17-1720-47d5-b411-57d7bb423c81" providerId="ADAL" clId="{14AA058E-99A7-4652-B408-C16F281AFE01}" dt="2024-02-18T16:49:07.131" v="169" actId="2711"/>
          <ac:spMkLst>
            <pc:docMk/>
            <pc:sldMk cId="3107636812" sldId="367"/>
            <ac:spMk id="26626" creationId="{00000000-0000-0000-0000-000000000000}"/>
          </ac:spMkLst>
        </pc:spChg>
        <pc:cxnChg chg="add mod">
          <ac:chgData name="Launchbaugh, Karen (klaunchb@uidaho.edu)" userId="50bf6e17-1720-47d5-b411-57d7bb423c81" providerId="ADAL" clId="{14AA058E-99A7-4652-B408-C16F281AFE01}" dt="2024-02-18T16:49:41.087" v="185" actId="14100"/>
          <ac:cxnSpMkLst>
            <pc:docMk/>
            <pc:sldMk cId="3107636812" sldId="367"/>
            <ac:cxnSpMk id="3" creationId="{00560E07-D684-582E-7CEC-58031942F1BF}"/>
          </ac:cxnSpMkLst>
        </pc:cxnChg>
        <pc:cxnChg chg="add mod">
          <ac:chgData name="Launchbaugh, Karen (klaunchb@uidaho.edu)" userId="50bf6e17-1720-47d5-b411-57d7bb423c81" providerId="ADAL" clId="{14AA058E-99A7-4652-B408-C16F281AFE01}" dt="2024-02-18T16:49:42.888" v="186" actId="1076"/>
          <ac:cxnSpMkLst>
            <pc:docMk/>
            <pc:sldMk cId="3107636812" sldId="367"/>
            <ac:cxnSpMk id="4" creationId="{3A6105D4-5B0A-028E-BC10-811815C44219}"/>
          </ac:cxnSpMkLst>
        </pc:cxnChg>
        <pc:cxnChg chg="add mod">
          <ac:chgData name="Launchbaugh, Karen (klaunchb@uidaho.edu)" userId="50bf6e17-1720-47d5-b411-57d7bb423c81" providerId="ADAL" clId="{14AA058E-99A7-4652-B408-C16F281AFE01}" dt="2024-02-18T16:49:44.271" v="187" actId="1076"/>
          <ac:cxnSpMkLst>
            <pc:docMk/>
            <pc:sldMk cId="3107636812" sldId="367"/>
            <ac:cxnSpMk id="5" creationId="{C77A30AB-7BC9-783F-E599-BC415DA3976C}"/>
          </ac:cxnSpMkLst>
        </pc:cxnChg>
        <pc:cxnChg chg="add mod">
          <ac:chgData name="Launchbaugh, Karen (klaunchb@uidaho.edu)" userId="50bf6e17-1720-47d5-b411-57d7bb423c81" providerId="ADAL" clId="{14AA058E-99A7-4652-B408-C16F281AFE01}" dt="2024-02-18T16:49:45.763" v="188" actId="1076"/>
          <ac:cxnSpMkLst>
            <pc:docMk/>
            <pc:sldMk cId="3107636812" sldId="367"/>
            <ac:cxnSpMk id="6" creationId="{DC896B57-DE0A-AB68-A583-C9DBD43A83E0}"/>
          </ac:cxnSpMkLst>
        </pc:cxnChg>
        <pc:cxnChg chg="add mod">
          <ac:chgData name="Launchbaugh, Karen (klaunchb@uidaho.edu)" userId="50bf6e17-1720-47d5-b411-57d7bb423c81" providerId="ADAL" clId="{14AA058E-99A7-4652-B408-C16F281AFE01}" dt="2024-02-18T16:49:48.311" v="189" actId="1076"/>
          <ac:cxnSpMkLst>
            <pc:docMk/>
            <pc:sldMk cId="3107636812" sldId="367"/>
            <ac:cxnSpMk id="7" creationId="{3D8C85AF-5487-F790-0E6B-32BDB74A02E4}"/>
          </ac:cxnSpMkLst>
        </pc:cxnChg>
      </pc:sldChg>
      <pc:sldChg chg="addSp delSp modSp del mod">
        <pc:chgData name="Launchbaugh, Karen (klaunchb@uidaho.edu)" userId="50bf6e17-1720-47d5-b411-57d7bb423c81" providerId="ADAL" clId="{14AA058E-99A7-4652-B408-C16F281AFE01}" dt="2024-02-18T16:57:07.100" v="325" actId="47"/>
        <pc:sldMkLst>
          <pc:docMk/>
          <pc:sldMk cId="2574036497" sldId="368"/>
        </pc:sldMkLst>
        <pc:spChg chg="add del">
          <ac:chgData name="Launchbaugh, Karen (klaunchb@uidaho.edu)" userId="50bf6e17-1720-47d5-b411-57d7bb423c81" providerId="ADAL" clId="{14AA058E-99A7-4652-B408-C16F281AFE01}" dt="2024-02-18T16:50:14.285" v="191" actId="478"/>
          <ac:spMkLst>
            <pc:docMk/>
            <pc:sldMk cId="2574036497" sldId="368"/>
            <ac:spMk id="2" creationId="{CBCE2C18-FAF5-A0A5-A2EA-51C74AA3585A}"/>
          </ac:spMkLst>
        </pc:spChg>
        <pc:spChg chg="add mod">
          <ac:chgData name="Launchbaugh, Karen (klaunchb@uidaho.edu)" userId="50bf6e17-1720-47d5-b411-57d7bb423c81" providerId="ADAL" clId="{14AA058E-99A7-4652-B408-C16F281AFE01}" dt="2024-02-18T16:50:42" v="197" actId="207"/>
          <ac:spMkLst>
            <pc:docMk/>
            <pc:sldMk cId="2574036497" sldId="368"/>
            <ac:spMk id="3" creationId="{A50A6A2F-F38F-8AB2-EF31-6C5676CB8FE1}"/>
          </ac:spMkLst>
        </pc:spChg>
      </pc:sldChg>
      <pc:sldChg chg="modSp mod setBg">
        <pc:chgData name="Launchbaugh, Karen (klaunchb@uidaho.edu)" userId="50bf6e17-1720-47d5-b411-57d7bb423c81" providerId="ADAL" clId="{14AA058E-99A7-4652-B408-C16F281AFE01}" dt="2024-02-18T17:17:30.813" v="547"/>
        <pc:sldMkLst>
          <pc:docMk/>
          <pc:sldMk cId="2170994916" sldId="371"/>
        </pc:sldMkLst>
        <pc:spChg chg="mod">
          <ac:chgData name="Launchbaugh, Karen (klaunchb@uidaho.edu)" userId="50bf6e17-1720-47d5-b411-57d7bb423c81" providerId="ADAL" clId="{14AA058E-99A7-4652-B408-C16F281AFE01}" dt="2024-02-18T16:57:24.999" v="332" actId="1076"/>
          <ac:spMkLst>
            <pc:docMk/>
            <pc:sldMk cId="2170994916" sldId="371"/>
            <ac:spMk id="30722" creationId="{00000000-0000-0000-0000-000000000000}"/>
          </ac:spMkLst>
        </pc:spChg>
      </pc:sldChg>
      <pc:sldChg chg="addSp delSp modSp del mod">
        <pc:chgData name="Launchbaugh, Karen (klaunchb@uidaho.edu)" userId="50bf6e17-1720-47d5-b411-57d7bb423c81" providerId="ADAL" clId="{14AA058E-99A7-4652-B408-C16F281AFE01}" dt="2024-02-18T16:54:17.720" v="282" actId="47"/>
        <pc:sldMkLst>
          <pc:docMk/>
          <pc:sldMk cId="2221515586" sldId="372"/>
        </pc:sldMkLst>
        <pc:spChg chg="add del mod">
          <ac:chgData name="Launchbaugh, Karen (klaunchb@uidaho.edu)" userId="50bf6e17-1720-47d5-b411-57d7bb423c81" providerId="ADAL" clId="{14AA058E-99A7-4652-B408-C16F281AFE01}" dt="2024-02-18T16:52:08.424" v="206" actId="478"/>
          <ac:spMkLst>
            <pc:docMk/>
            <pc:sldMk cId="2221515586" sldId="372"/>
            <ac:spMk id="4" creationId="{14212858-BD9A-F7BD-BDDC-F6CE32CB6D79}"/>
          </ac:spMkLst>
        </pc:spChg>
        <pc:spChg chg="add mod">
          <ac:chgData name="Launchbaugh, Karen (klaunchb@uidaho.edu)" userId="50bf6e17-1720-47d5-b411-57d7bb423c81" providerId="ADAL" clId="{14AA058E-99A7-4652-B408-C16F281AFE01}" dt="2024-02-18T16:53:01.862" v="210" actId="1076"/>
          <ac:spMkLst>
            <pc:docMk/>
            <pc:sldMk cId="2221515586" sldId="372"/>
            <ac:spMk id="7" creationId="{D6CDD3A5-CB95-53F0-0089-899C5081B9FA}"/>
          </ac:spMkLst>
        </pc:spChg>
        <pc:picChg chg="add del mod">
          <ac:chgData name="Launchbaugh, Karen (klaunchb@uidaho.edu)" userId="50bf6e17-1720-47d5-b411-57d7bb423c81" providerId="ADAL" clId="{14AA058E-99A7-4652-B408-C16F281AFE01}" dt="2024-02-18T16:52:08.424" v="206" actId="478"/>
          <ac:picMkLst>
            <pc:docMk/>
            <pc:sldMk cId="2221515586" sldId="372"/>
            <ac:picMk id="3" creationId="{AF5EA70C-7638-FBF8-A97D-AD051707A70F}"/>
          </ac:picMkLst>
        </pc:picChg>
        <pc:picChg chg="add mod">
          <ac:chgData name="Launchbaugh, Karen (klaunchb@uidaho.edu)" userId="50bf6e17-1720-47d5-b411-57d7bb423c81" providerId="ADAL" clId="{14AA058E-99A7-4652-B408-C16F281AFE01}" dt="2024-02-18T16:53:06.492" v="211" actId="1076"/>
          <ac:picMkLst>
            <pc:docMk/>
            <pc:sldMk cId="2221515586" sldId="372"/>
            <ac:picMk id="6" creationId="{46992353-FFA1-B8BA-89B4-90C4D7FCC92C}"/>
          </ac:picMkLst>
        </pc:picChg>
      </pc:sldChg>
      <pc:sldChg chg="setBg">
        <pc:chgData name="Launchbaugh, Karen (klaunchb@uidaho.edu)" userId="50bf6e17-1720-47d5-b411-57d7bb423c81" providerId="ADAL" clId="{14AA058E-99A7-4652-B408-C16F281AFE01}" dt="2024-02-18T17:17:30.813" v="547"/>
        <pc:sldMkLst>
          <pc:docMk/>
          <pc:sldMk cId="562938658" sldId="373"/>
        </pc:sldMkLst>
      </pc:sldChg>
      <pc:sldChg chg="add del">
        <pc:chgData name="Launchbaugh, Karen (klaunchb@uidaho.edu)" userId="50bf6e17-1720-47d5-b411-57d7bb423c81" providerId="ADAL" clId="{14AA058E-99A7-4652-B408-C16F281AFE01}" dt="2024-02-18T17:05:16.886" v="415" actId="2696"/>
        <pc:sldMkLst>
          <pc:docMk/>
          <pc:sldMk cId="724477802" sldId="374"/>
        </pc:sldMkLst>
      </pc:sldChg>
      <pc:sldChg chg="delSp modSp mod setBg">
        <pc:chgData name="Launchbaugh, Karen (klaunchb@uidaho.edu)" userId="50bf6e17-1720-47d5-b411-57d7bb423c81" providerId="ADAL" clId="{14AA058E-99A7-4652-B408-C16F281AFE01}" dt="2024-02-18T17:17:30.813" v="547"/>
        <pc:sldMkLst>
          <pc:docMk/>
          <pc:sldMk cId="2195213450" sldId="375"/>
        </pc:sldMkLst>
        <pc:spChg chg="mod">
          <ac:chgData name="Launchbaugh, Karen (klaunchb@uidaho.edu)" userId="50bf6e17-1720-47d5-b411-57d7bb423c81" providerId="ADAL" clId="{14AA058E-99A7-4652-B408-C16F281AFE01}" dt="2024-02-18T17:08:02.891" v="452" actId="404"/>
          <ac:spMkLst>
            <pc:docMk/>
            <pc:sldMk cId="2195213450" sldId="375"/>
            <ac:spMk id="34818" creationId="{00000000-0000-0000-0000-000000000000}"/>
          </ac:spMkLst>
        </pc:spChg>
        <pc:picChg chg="del">
          <ac:chgData name="Launchbaugh, Karen (klaunchb@uidaho.edu)" userId="50bf6e17-1720-47d5-b411-57d7bb423c81" providerId="ADAL" clId="{14AA058E-99A7-4652-B408-C16F281AFE01}" dt="2024-02-18T17:07:20.484" v="429" actId="478"/>
          <ac:picMkLst>
            <pc:docMk/>
            <pc:sldMk cId="2195213450" sldId="375"/>
            <ac:picMk id="3" creationId="{3F1F606A-7D79-4536-9F9A-617A41DE5EDC}"/>
          </ac:picMkLst>
        </pc:picChg>
      </pc:sldChg>
      <pc:sldChg chg="modSp mod setBg">
        <pc:chgData name="Launchbaugh, Karen (klaunchb@uidaho.edu)" userId="50bf6e17-1720-47d5-b411-57d7bb423c81" providerId="ADAL" clId="{14AA058E-99A7-4652-B408-C16F281AFE01}" dt="2024-02-18T17:18:45.626" v="564" actId="20577"/>
        <pc:sldMkLst>
          <pc:docMk/>
          <pc:sldMk cId="492218876" sldId="377"/>
        </pc:sldMkLst>
        <pc:spChg chg="mod">
          <ac:chgData name="Launchbaugh, Karen (klaunchb@uidaho.edu)" userId="50bf6e17-1720-47d5-b411-57d7bb423c81" providerId="ADAL" clId="{14AA058E-99A7-4652-B408-C16F281AFE01}" dt="2024-02-18T17:18:45.626" v="564" actId="20577"/>
          <ac:spMkLst>
            <pc:docMk/>
            <pc:sldMk cId="492218876" sldId="377"/>
            <ac:spMk id="2" creationId="{00000000-0000-0000-0000-000000000000}"/>
          </ac:spMkLst>
        </pc:spChg>
        <pc:picChg chg="mod">
          <ac:chgData name="Launchbaugh, Karen (klaunchb@uidaho.edu)" userId="50bf6e17-1720-47d5-b411-57d7bb423c81" providerId="ADAL" clId="{14AA058E-99A7-4652-B408-C16F281AFE01}" dt="2024-02-18T17:17:32.446" v="550"/>
          <ac:picMkLst>
            <pc:docMk/>
            <pc:sldMk cId="492218876" sldId="377"/>
            <ac:picMk id="4098" creationId="{00000000-0000-0000-0000-000000000000}"/>
          </ac:picMkLst>
        </pc:picChg>
      </pc:sldChg>
      <pc:sldChg chg="addSp delSp modSp mod setBg">
        <pc:chgData name="Launchbaugh, Karen (klaunchb@uidaho.edu)" userId="50bf6e17-1720-47d5-b411-57d7bb423c81" providerId="ADAL" clId="{14AA058E-99A7-4652-B408-C16F281AFE01}" dt="2024-02-18T17:21:22.636" v="611" actId="6549"/>
        <pc:sldMkLst>
          <pc:docMk/>
          <pc:sldMk cId="4286821527" sldId="378"/>
        </pc:sldMkLst>
        <pc:spChg chg="del">
          <ac:chgData name="Launchbaugh, Karen (klaunchb@uidaho.edu)" userId="50bf6e17-1720-47d5-b411-57d7bb423c81" providerId="ADAL" clId="{14AA058E-99A7-4652-B408-C16F281AFE01}" dt="2024-02-18T17:19:12.098" v="572" actId="478"/>
          <ac:spMkLst>
            <pc:docMk/>
            <pc:sldMk cId="4286821527" sldId="378"/>
            <ac:spMk id="3" creationId="{5B22B06F-E3AD-49BA-8CA1-481CA25D256E}"/>
          </ac:spMkLst>
        </pc:spChg>
        <pc:spChg chg="mod">
          <ac:chgData name="Launchbaugh, Karen (klaunchb@uidaho.edu)" userId="50bf6e17-1720-47d5-b411-57d7bb423c81" providerId="ADAL" clId="{14AA058E-99A7-4652-B408-C16F281AFE01}" dt="2024-02-18T17:20:20.778" v="578" actId="1076"/>
          <ac:spMkLst>
            <pc:docMk/>
            <pc:sldMk cId="4286821527" sldId="378"/>
            <ac:spMk id="6" creationId="{E806458D-EA8C-3B87-8EA9-3384578540D9}"/>
          </ac:spMkLst>
        </pc:spChg>
        <pc:spChg chg="mod">
          <ac:chgData name="Launchbaugh, Karen (klaunchb@uidaho.edu)" userId="50bf6e17-1720-47d5-b411-57d7bb423c81" providerId="ADAL" clId="{14AA058E-99A7-4652-B408-C16F281AFE01}" dt="2024-02-18T17:20:05.120" v="577" actId="26606"/>
          <ac:spMkLst>
            <pc:docMk/>
            <pc:sldMk cId="4286821527" sldId="378"/>
            <ac:spMk id="5122" creationId="{00000000-0000-0000-0000-000000000000}"/>
          </ac:spMkLst>
        </pc:spChg>
        <pc:spChg chg="mod">
          <ac:chgData name="Launchbaugh, Karen (klaunchb@uidaho.edu)" userId="50bf6e17-1720-47d5-b411-57d7bb423c81" providerId="ADAL" clId="{14AA058E-99A7-4652-B408-C16F281AFE01}" dt="2024-02-18T17:21:22.636" v="611" actId="6549"/>
          <ac:spMkLst>
            <pc:docMk/>
            <pc:sldMk cId="4286821527" sldId="378"/>
            <ac:spMk id="5123" creationId="{00000000-0000-0000-0000-000000000000}"/>
          </ac:spMkLst>
        </pc:spChg>
        <pc:spChg chg="add del">
          <ac:chgData name="Launchbaugh, Karen (klaunchb@uidaho.edu)" userId="50bf6e17-1720-47d5-b411-57d7bb423c81" providerId="ADAL" clId="{14AA058E-99A7-4652-B408-C16F281AFE01}" dt="2024-02-18T17:20:05.120" v="577" actId="26606"/>
          <ac:spMkLst>
            <pc:docMk/>
            <pc:sldMk cId="4286821527" sldId="378"/>
            <ac:spMk id="5128" creationId="{F821940F-7A1D-4ACC-85B4-A932898ABB37}"/>
          </ac:spMkLst>
        </pc:spChg>
        <pc:spChg chg="add del">
          <ac:chgData name="Launchbaugh, Karen (klaunchb@uidaho.edu)" userId="50bf6e17-1720-47d5-b411-57d7bb423c81" providerId="ADAL" clId="{14AA058E-99A7-4652-B408-C16F281AFE01}" dt="2024-02-18T17:20:05.120" v="577" actId="26606"/>
          <ac:spMkLst>
            <pc:docMk/>
            <pc:sldMk cId="4286821527" sldId="378"/>
            <ac:spMk id="5130" creationId="{16674508-81D3-48CF-96BF-7FC60EAA572A}"/>
          </ac:spMkLst>
        </pc:spChg>
        <pc:grpChg chg="add mod">
          <ac:chgData name="Launchbaugh, Karen (klaunchb@uidaho.edu)" userId="50bf6e17-1720-47d5-b411-57d7bb423c81" providerId="ADAL" clId="{14AA058E-99A7-4652-B408-C16F281AFE01}" dt="2024-02-18T17:20:05.120" v="577" actId="26606"/>
          <ac:grpSpMkLst>
            <pc:docMk/>
            <pc:sldMk cId="4286821527" sldId="378"/>
            <ac:grpSpMk id="4" creationId="{59033250-5099-12C8-96BF-D3A54BC4B433}"/>
          </ac:grpSpMkLst>
        </pc:grpChg>
        <pc:picChg chg="del">
          <ac:chgData name="Launchbaugh, Karen (klaunchb@uidaho.edu)" userId="50bf6e17-1720-47d5-b411-57d7bb423c81" providerId="ADAL" clId="{14AA058E-99A7-4652-B408-C16F281AFE01}" dt="2024-02-18T17:19:06.950" v="571" actId="478"/>
          <ac:picMkLst>
            <pc:docMk/>
            <pc:sldMk cId="4286821527" sldId="378"/>
            <ac:picMk id="2" creationId="{EAA6D663-F573-480B-85BF-38CAFB36F748}"/>
          </ac:picMkLst>
        </pc:picChg>
        <pc:picChg chg="mod">
          <ac:chgData name="Launchbaugh, Karen (klaunchb@uidaho.edu)" userId="50bf6e17-1720-47d5-b411-57d7bb423c81" providerId="ADAL" clId="{14AA058E-99A7-4652-B408-C16F281AFE01}" dt="2024-02-18T17:19:27.169" v="573"/>
          <ac:picMkLst>
            <pc:docMk/>
            <pc:sldMk cId="4286821527" sldId="378"/>
            <ac:picMk id="5" creationId="{E5B9023F-4839-B19E-48C4-706F4952C311}"/>
          </ac:picMkLst>
        </pc:picChg>
      </pc:sldChg>
      <pc:sldChg chg="modSp mod setBg">
        <pc:chgData name="Launchbaugh, Karen (klaunchb@uidaho.edu)" userId="50bf6e17-1720-47d5-b411-57d7bb423c81" providerId="ADAL" clId="{14AA058E-99A7-4652-B408-C16F281AFE01}" dt="2024-02-18T17:21:56.458" v="615" actId="1076"/>
        <pc:sldMkLst>
          <pc:docMk/>
          <pc:sldMk cId="1154607741" sldId="379"/>
        </pc:sldMkLst>
        <pc:spChg chg="mod">
          <ac:chgData name="Launchbaugh, Karen (klaunchb@uidaho.edu)" userId="50bf6e17-1720-47d5-b411-57d7bb423c81" providerId="ADAL" clId="{14AA058E-99A7-4652-B408-C16F281AFE01}" dt="2024-02-18T17:17:32.446" v="550"/>
          <ac:spMkLst>
            <pc:docMk/>
            <pc:sldMk cId="1154607741" sldId="379"/>
            <ac:spMk id="2" creationId="{00000000-0000-0000-0000-000000000000}"/>
          </ac:spMkLst>
        </pc:spChg>
        <pc:spChg chg="mod">
          <ac:chgData name="Launchbaugh, Karen (klaunchb@uidaho.edu)" userId="50bf6e17-1720-47d5-b411-57d7bb423c81" providerId="ADAL" clId="{14AA058E-99A7-4652-B408-C16F281AFE01}" dt="2024-02-18T17:21:56.458" v="615" actId="1076"/>
          <ac:spMkLst>
            <pc:docMk/>
            <pc:sldMk cId="1154607741" sldId="379"/>
            <ac:spMk id="4" creationId="{00000000-0000-0000-0000-000000000000}"/>
          </ac:spMkLst>
        </pc:spChg>
        <pc:picChg chg="mod">
          <ac:chgData name="Launchbaugh, Karen (klaunchb@uidaho.edu)" userId="50bf6e17-1720-47d5-b411-57d7bb423c81" providerId="ADAL" clId="{14AA058E-99A7-4652-B408-C16F281AFE01}" dt="2024-02-18T17:21:52.884" v="614" actId="1076"/>
          <ac:picMkLst>
            <pc:docMk/>
            <pc:sldMk cId="1154607741" sldId="379"/>
            <ac:picMk id="5122" creationId="{00000000-0000-0000-0000-000000000000}"/>
          </ac:picMkLst>
        </pc:picChg>
      </pc:sldChg>
      <pc:sldChg chg="modSp mod setBg">
        <pc:chgData name="Launchbaugh, Karen (klaunchb@uidaho.edu)" userId="50bf6e17-1720-47d5-b411-57d7bb423c81" providerId="ADAL" clId="{14AA058E-99A7-4652-B408-C16F281AFE01}" dt="2024-02-18T17:22:17.398" v="617"/>
        <pc:sldMkLst>
          <pc:docMk/>
          <pc:sldMk cId="3065900019" sldId="380"/>
        </pc:sldMkLst>
        <pc:spChg chg="mod">
          <ac:chgData name="Launchbaugh, Karen (klaunchb@uidaho.edu)" userId="50bf6e17-1720-47d5-b411-57d7bb423c81" providerId="ADAL" clId="{14AA058E-99A7-4652-B408-C16F281AFE01}" dt="2024-02-18T17:22:08.116" v="616" actId="1076"/>
          <ac:spMkLst>
            <pc:docMk/>
            <pc:sldMk cId="3065900019" sldId="380"/>
            <ac:spMk id="7171" creationId="{00000000-0000-0000-0000-000000000000}"/>
          </ac:spMkLst>
        </pc:spChg>
      </pc:sldChg>
      <pc:sldChg chg="setBg">
        <pc:chgData name="Launchbaugh, Karen (klaunchb@uidaho.edu)" userId="50bf6e17-1720-47d5-b411-57d7bb423c81" providerId="ADAL" clId="{14AA058E-99A7-4652-B408-C16F281AFE01}" dt="2024-02-18T17:17:30.813" v="547"/>
        <pc:sldMkLst>
          <pc:docMk/>
          <pc:sldMk cId="2910389021" sldId="381"/>
        </pc:sldMkLst>
      </pc:sldChg>
      <pc:sldChg chg="setBg">
        <pc:chgData name="Launchbaugh, Karen (klaunchb@uidaho.edu)" userId="50bf6e17-1720-47d5-b411-57d7bb423c81" providerId="ADAL" clId="{14AA058E-99A7-4652-B408-C16F281AFE01}" dt="2024-02-18T17:17:30.813" v="547"/>
        <pc:sldMkLst>
          <pc:docMk/>
          <pc:sldMk cId="4133623339" sldId="382"/>
        </pc:sldMkLst>
      </pc:sldChg>
      <pc:sldChg chg="modSp del mod">
        <pc:chgData name="Launchbaugh, Karen (klaunchb@uidaho.edu)" userId="50bf6e17-1720-47d5-b411-57d7bb423c81" providerId="ADAL" clId="{14AA058E-99A7-4652-B408-C16F281AFE01}" dt="2024-02-18T17:09:08.553" v="464" actId="47"/>
        <pc:sldMkLst>
          <pc:docMk/>
          <pc:sldMk cId="230640384" sldId="383"/>
        </pc:sldMkLst>
        <pc:spChg chg="mod">
          <ac:chgData name="Launchbaugh, Karen (klaunchb@uidaho.edu)" userId="50bf6e17-1720-47d5-b411-57d7bb423c81" providerId="ADAL" clId="{14AA058E-99A7-4652-B408-C16F281AFE01}" dt="2024-02-18T16:43:47.556" v="36" actId="27636"/>
          <ac:spMkLst>
            <pc:docMk/>
            <pc:sldMk cId="230640384" sldId="383"/>
            <ac:spMk id="3" creationId="{00000000-0000-0000-0000-000000000000}"/>
          </ac:spMkLst>
        </pc:spChg>
      </pc:sldChg>
      <pc:sldChg chg="addSp delSp modSp new mod setBg delDesignElem">
        <pc:chgData name="Launchbaugh, Karen (klaunchb@uidaho.edu)" userId="50bf6e17-1720-47d5-b411-57d7bb423c81" providerId="ADAL" clId="{14AA058E-99A7-4652-B408-C16F281AFE01}" dt="2024-02-18T17:18:22.038" v="555"/>
        <pc:sldMkLst>
          <pc:docMk/>
          <pc:sldMk cId="4067794545" sldId="384"/>
        </pc:sldMkLst>
        <pc:spChg chg="mod ord">
          <ac:chgData name="Launchbaugh, Karen (klaunchb@uidaho.edu)" userId="50bf6e17-1720-47d5-b411-57d7bb423c81" providerId="ADAL" clId="{14AA058E-99A7-4652-B408-C16F281AFE01}" dt="2024-02-18T16:54:10.803" v="281" actId="26606"/>
          <ac:spMkLst>
            <pc:docMk/>
            <pc:sldMk cId="4067794545" sldId="384"/>
            <ac:spMk id="2" creationId="{3EB93FC9-3FD5-64AC-4975-0A37B59F1E06}"/>
          </ac:spMkLst>
        </pc:spChg>
        <pc:spChg chg="add del mod">
          <ac:chgData name="Launchbaugh, Karen (klaunchb@uidaho.edu)" userId="50bf6e17-1720-47d5-b411-57d7bb423c81" providerId="ADAL" clId="{14AA058E-99A7-4652-B408-C16F281AFE01}" dt="2024-02-18T16:53:25.104" v="214" actId="478"/>
          <ac:spMkLst>
            <pc:docMk/>
            <pc:sldMk cId="4067794545" sldId="384"/>
            <ac:spMk id="4" creationId="{A4A121AD-F348-784B-5542-129E783B1DCE}"/>
          </ac:spMkLst>
        </pc:spChg>
        <pc:spChg chg="add del">
          <ac:chgData name="Launchbaugh, Karen (klaunchb@uidaho.edu)" userId="50bf6e17-1720-47d5-b411-57d7bb423c81" providerId="ADAL" clId="{14AA058E-99A7-4652-B408-C16F281AFE01}" dt="2024-02-18T17:14:56.649" v="532"/>
          <ac:spMkLst>
            <pc:docMk/>
            <pc:sldMk cId="4067794545" sldId="384"/>
            <ac:spMk id="8" creationId="{55666830-9A19-4E01-8505-D6C7F9AC5665}"/>
          </ac:spMkLst>
        </pc:spChg>
        <pc:spChg chg="add del">
          <ac:chgData name="Launchbaugh, Karen (klaunchb@uidaho.edu)" userId="50bf6e17-1720-47d5-b411-57d7bb423c81" providerId="ADAL" clId="{14AA058E-99A7-4652-B408-C16F281AFE01}" dt="2024-02-18T17:14:56.649" v="532"/>
          <ac:spMkLst>
            <pc:docMk/>
            <pc:sldMk cId="4067794545" sldId="384"/>
            <ac:spMk id="10" creationId="{AE9FC877-7FB6-4D22-9988-35420644E202}"/>
          </ac:spMkLst>
        </pc:spChg>
        <pc:spChg chg="add del">
          <ac:chgData name="Launchbaugh, Karen (klaunchb@uidaho.edu)" userId="50bf6e17-1720-47d5-b411-57d7bb423c81" providerId="ADAL" clId="{14AA058E-99A7-4652-B408-C16F281AFE01}" dt="2024-02-18T17:14:56.649" v="532"/>
          <ac:spMkLst>
            <pc:docMk/>
            <pc:sldMk cId="4067794545" sldId="384"/>
            <ac:spMk id="12" creationId="{E41809D1-F12E-46BB-B804-5F209D325E8B}"/>
          </ac:spMkLst>
        </pc:spChg>
        <pc:spChg chg="add del">
          <ac:chgData name="Launchbaugh, Karen (klaunchb@uidaho.edu)" userId="50bf6e17-1720-47d5-b411-57d7bb423c81" providerId="ADAL" clId="{14AA058E-99A7-4652-B408-C16F281AFE01}" dt="2024-02-18T17:14:56.649" v="532"/>
          <ac:spMkLst>
            <pc:docMk/>
            <pc:sldMk cId="4067794545" sldId="384"/>
            <ac:spMk id="14" creationId="{AF2F604E-43BE-4DC3-B983-E071523364F8}"/>
          </ac:spMkLst>
        </pc:spChg>
        <pc:spChg chg="add del">
          <ac:chgData name="Launchbaugh, Karen (klaunchb@uidaho.edu)" userId="50bf6e17-1720-47d5-b411-57d7bb423c81" providerId="ADAL" clId="{14AA058E-99A7-4652-B408-C16F281AFE01}" dt="2024-02-18T17:14:56.649" v="532"/>
          <ac:spMkLst>
            <pc:docMk/>
            <pc:sldMk cId="4067794545" sldId="384"/>
            <ac:spMk id="16" creationId="{08C9B587-E65E-4B52-B37C-ABEBB6E87928}"/>
          </ac:spMkLst>
        </pc:spChg>
        <pc:picChg chg="add mod">
          <ac:chgData name="Launchbaugh, Karen (klaunchb@uidaho.edu)" userId="50bf6e17-1720-47d5-b411-57d7bb423c81" providerId="ADAL" clId="{14AA058E-99A7-4652-B408-C16F281AFE01}" dt="2024-02-18T16:54:10.803" v="281" actId="26606"/>
          <ac:picMkLst>
            <pc:docMk/>
            <pc:sldMk cId="4067794545" sldId="384"/>
            <ac:picMk id="3" creationId="{26E26A8F-C794-56D0-63F8-1D602B5255B1}"/>
          </ac:picMkLst>
        </pc:picChg>
      </pc:sldChg>
      <pc:sldChg chg="addSp delSp modSp new mod setBg addAnim delDesignElem">
        <pc:chgData name="Launchbaugh, Karen (klaunchb@uidaho.edu)" userId="50bf6e17-1720-47d5-b411-57d7bb423c81" providerId="ADAL" clId="{14AA058E-99A7-4652-B408-C16F281AFE01}" dt="2024-02-18T17:18:16.703" v="554"/>
        <pc:sldMkLst>
          <pc:docMk/>
          <pc:sldMk cId="3040355903" sldId="385"/>
        </pc:sldMkLst>
        <pc:spChg chg="mod ord">
          <ac:chgData name="Launchbaugh, Karen (klaunchb@uidaho.edu)" userId="50bf6e17-1720-47d5-b411-57d7bb423c81" providerId="ADAL" clId="{14AA058E-99A7-4652-B408-C16F281AFE01}" dt="2024-02-18T16:56:54.726" v="323" actId="26606"/>
          <ac:spMkLst>
            <pc:docMk/>
            <pc:sldMk cId="3040355903" sldId="385"/>
            <ac:spMk id="2" creationId="{CF545FBD-2B01-58A7-0D13-3D4059BE4793}"/>
          </ac:spMkLst>
        </pc:spChg>
        <pc:spChg chg="add del mod">
          <ac:chgData name="Launchbaugh, Karen (klaunchb@uidaho.edu)" userId="50bf6e17-1720-47d5-b411-57d7bb423c81" providerId="ADAL" clId="{14AA058E-99A7-4652-B408-C16F281AFE01}" dt="2024-02-18T16:56:09.967" v="288" actId="478"/>
          <ac:spMkLst>
            <pc:docMk/>
            <pc:sldMk cId="3040355903" sldId="385"/>
            <ac:spMk id="5" creationId="{FD544A91-40F1-6965-9D09-B207ECA90573}"/>
          </ac:spMkLst>
        </pc:spChg>
        <pc:spChg chg="add del">
          <ac:chgData name="Launchbaugh, Karen (klaunchb@uidaho.edu)" userId="50bf6e17-1720-47d5-b411-57d7bb423c81" providerId="ADAL" clId="{14AA058E-99A7-4652-B408-C16F281AFE01}" dt="2024-02-18T16:56:54.720" v="322" actId="26606"/>
          <ac:spMkLst>
            <pc:docMk/>
            <pc:sldMk cId="3040355903" sldId="385"/>
            <ac:spMk id="9" creationId="{5DCB5928-DC7D-4612-9922-441966E15627}"/>
          </ac:spMkLst>
        </pc:spChg>
        <pc:spChg chg="add del">
          <ac:chgData name="Launchbaugh, Karen (klaunchb@uidaho.edu)" userId="50bf6e17-1720-47d5-b411-57d7bb423c81" providerId="ADAL" clId="{14AA058E-99A7-4652-B408-C16F281AFE01}" dt="2024-02-18T16:56:54.720" v="322" actId="26606"/>
          <ac:spMkLst>
            <pc:docMk/>
            <pc:sldMk cId="3040355903" sldId="385"/>
            <ac:spMk id="11" creationId="{682C1161-1736-45EC-99B7-33F3CAE9D517}"/>
          </ac:spMkLst>
        </pc:spChg>
        <pc:spChg chg="add del">
          <ac:chgData name="Launchbaugh, Karen (klaunchb@uidaho.edu)" userId="50bf6e17-1720-47d5-b411-57d7bb423c81" providerId="ADAL" clId="{14AA058E-99A7-4652-B408-C16F281AFE01}" dt="2024-02-18T16:56:54.720" v="322" actId="26606"/>
          <ac:spMkLst>
            <pc:docMk/>
            <pc:sldMk cId="3040355903" sldId="385"/>
            <ac:spMk id="13" creationId="{84D4DDB8-B68F-45B0-9F62-C4279996F672}"/>
          </ac:spMkLst>
        </pc:spChg>
        <pc:spChg chg="add del">
          <ac:chgData name="Launchbaugh, Karen (klaunchb@uidaho.edu)" userId="50bf6e17-1720-47d5-b411-57d7bb423c81" providerId="ADAL" clId="{14AA058E-99A7-4652-B408-C16F281AFE01}" dt="2024-02-18T16:56:54.720" v="322" actId="26606"/>
          <ac:spMkLst>
            <pc:docMk/>
            <pc:sldMk cId="3040355903" sldId="385"/>
            <ac:spMk id="15" creationId="{AF2F604E-43BE-4DC3-B983-E071523364F8}"/>
          </ac:spMkLst>
        </pc:spChg>
        <pc:spChg chg="add del">
          <ac:chgData name="Launchbaugh, Karen (klaunchb@uidaho.edu)" userId="50bf6e17-1720-47d5-b411-57d7bb423c81" providerId="ADAL" clId="{14AA058E-99A7-4652-B408-C16F281AFE01}" dt="2024-02-18T16:56:54.720" v="322" actId="26606"/>
          <ac:spMkLst>
            <pc:docMk/>
            <pc:sldMk cId="3040355903" sldId="385"/>
            <ac:spMk id="17" creationId="{08C9B587-E65E-4B52-B37C-ABEBB6E87928}"/>
          </ac:spMkLst>
        </pc:spChg>
        <pc:spChg chg="add del">
          <ac:chgData name="Launchbaugh, Karen (klaunchb@uidaho.edu)" userId="50bf6e17-1720-47d5-b411-57d7bb423c81" providerId="ADAL" clId="{14AA058E-99A7-4652-B408-C16F281AFE01}" dt="2024-02-18T17:14:56.649" v="532"/>
          <ac:spMkLst>
            <pc:docMk/>
            <pc:sldMk cId="3040355903" sldId="385"/>
            <ac:spMk id="19" creationId="{55666830-9A19-4E01-8505-D6C7F9AC5665}"/>
          </ac:spMkLst>
        </pc:spChg>
        <pc:spChg chg="add del">
          <ac:chgData name="Launchbaugh, Karen (klaunchb@uidaho.edu)" userId="50bf6e17-1720-47d5-b411-57d7bb423c81" providerId="ADAL" clId="{14AA058E-99A7-4652-B408-C16F281AFE01}" dt="2024-02-18T17:14:56.649" v="532"/>
          <ac:spMkLst>
            <pc:docMk/>
            <pc:sldMk cId="3040355903" sldId="385"/>
            <ac:spMk id="20" creationId="{AE9FC877-7FB6-4D22-9988-35420644E202}"/>
          </ac:spMkLst>
        </pc:spChg>
        <pc:spChg chg="add del">
          <ac:chgData name="Launchbaugh, Karen (klaunchb@uidaho.edu)" userId="50bf6e17-1720-47d5-b411-57d7bb423c81" providerId="ADAL" clId="{14AA058E-99A7-4652-B408-C16F281AFE01}" dt="2024-02-18T17:14:56.649" v="532"/>
          <ac:spMkLst>
            <pc:docMk/>
            <pc:sldMk cId="3040355903" sldId="385"/>
            <ac:spMk id="21" creationId="{E41809D1-F12E-46BB-B804-5F209D325E8B}"/>
          </ac:spMkLst>
        </pc:spChg>
        <pc:spChg chg="add del">
          <ac:chgData name="Launchbaugh, Karen (klaunchb@uidaho.edu)" userId="50bf6e17-1720-47d5-b411-57d7bb423c81" providerId="ADAL" clId="{14AA058E-99A7-4652-B408-C16F281AFE01}" dt="2024-02-18T17:14:56.649" v="532"/>
          <ac:spMkLst>
            <pc:docMk/>
            <pc:sldMk cId="3040355903" sldId="385"/>
            <ac:spMk id="22" creationId="{AF2F604E-43BE-4DC3-B983-E071523364F8}"/>
          </ac:spMkLst>
        </pc:spChg>
        <pc:spChg chg="add del">
          <ac:chgData name="Launchbaugh, Karen (klaunchb@uidaho.edu)" userId="50bf6e17-1720-47d5-b411-57d7bb423c81" providerId="ADAL" clId="{14AA058E-99A7-4652-B408-C16F281AFE01}" dt="2024-02-18T17:14:56.649" v="532"/>
          <ac:spMkLst>
            <pc:docMk/>
            <pc:sldMk cId="3040355903" sldId="385"/>
            <ac:spMk id="23" creationId="{08C9B587-E65E-4B52-B37C-ABEBB6E87928}"/>
          </ac:spMkLst>
        </pc:spChg>
        <pc:picChg chg="add mod modCrop">
          <ac:chgData name="Launchbaugh, Karen (klaunchb@uidaho.edu)" userId="50bf6e17-1720-47d5-b411-57d7bb423c81" providerId="ADAL" clId="{14AA058E-99A7-4652-B408-C16F281AFE01}" dt="2024-02-18T16:56:54.726" v="323" actId="26606"/>
          <ac:picMkLst>
            <pc:docMk/>
            <pc:sldMk cId="3040355903" sldId="385"/>
            <ac:picMk id="4" creationId="{FC35CD67-5C41-8B5E-8FF7-1499E444D39B}"/>
          </ac:picMkLst>
        </pc:picChg>
      </pc:sldChg>
      <pc:sldChg chg="addSp delSp modSp new mod setBg addAnim delAnim delDesignElem">
        <pc:chgData name="Launchbaugh, Karen (klaunchb@uidaho.edu)" userId="50bf6e17-1720-47d5-b411-57d7bb423c81" providerId="ADAL" clId="{14AA058E-99A7-4652-B408-C16F281AFE01}" dt="2024-02-18T17:18:26.554" v="556"/>
        <pc:sldMkLst>
          <pc:docMk/>
          <pc:sldMk cId="505273755" sldId="386"/>
        </pc:sldMkLst>
        <pc:spChg chg="mod ord">
          <ac:chgData name="Launchbaugh, Karen (klaunchb@uidaho.edu)" userId="50bf6e17-1720-47d5-b411-57d7bb423c81" providerId="ADAL" clId="{14AA058E-99A7-4652-B408-C16F281AFE01}" dt="2024-02-18T17:04:33.117" v="408" actId="26606"/>
          <ac:spMkLst>
            <pc:docMk/>
            <pc:sldMk cId="505273755" sldId="386"/>
            <ac:spMk id="2" creationId="{69ACC9D6-AC52-259B-FB04-C33B81088A1B}"/>
          </ac:spMkLst>
        </pc:spChg>
        <pc:spChg chg="add del">
          <ac:chgData name="Launchbaugh, Karen (klaunchb@uidaho.edu)" userId="50bf6e17-1720-47d5-b411-57d7bb423c81" providerId="ADAL" clId="{14AA058E-99A7-4652-B408-C16F281AFE01}" dt="2024-02-18T17:01:51.357" v="394" actId="26606"/>
          <ac:spMkLst>
            <pc:docMk/>
            <pc:sldMk cId="505273755" sldId="386"/>
            <ac:spMk id="13" creationId="{6CCA5F87-1D1E-45CB-8D83-FC7EEFAD9935}"/>
          </ac:spMkLst>
        </pc:spChg>
        <pc:spChg chg="add del">
          <ac:chgData name="Launchbaugh, Karen (klaunchb@uidaho.edu)" userId="50bf6e17-1720-47d5-b411-57d7bb423c81" providerId="ADAL" clId="{14AA058E-99A7-4652-B408-C16F281AFE01}" dt="2024-02-18T17:01:51.357" v="394" actId="26606"/>
          <ac:spMkLst>
            <pc:docMk/>
            <pc:sldMk cId="505273755" sldId="386"/>
            <ac:spMk id="15" creationId="{7CCFC2C6-6238-4A2F-93DE-2ADF74AF635E}"/>
          </ac:spMkLst>
        </pc:spChg>
        <pc:spChg chg="add del">
          <ac:chgData name="Launchbaugh, Karen (klaunchb@uidaho.edu)" userId="50bf6e17-1720-47d5-b411-57d7bb423c81" providerId="ADAL" clId="{14AA058E-99A7-4652-B408-C16F281AFE01}" dt="2024-02-18T17:01:51.357" v="394" actId="26606"/>
          <ac:spMkLst>
            <pc:docMk/>
            <pc:sldMk cId="505273755" sldId="386"/>
            <ac:spMk id="17" creationId="{AF2F604E-43BE-4DC3-B983-E071523364F8}"/>
          </ac:spMkLst>
        </pc:spChg>
        <pc:spChg chg="add del">
          <ac:chgData name="Launchbaugh, Karen (klaunchb@uidaho.edu)" userId="50bf6e17-1720-47d5-b411-57d7bb423c81" providerId="ADAL" clId="{14AA058E-99A7-4652-B408-C16F281AFE01}" dt="2024-02-18T17:01:51.357" v="394" actId="26606"/>
          <ac:spMkLst>
            <pc:docMk/>
            <pc:sldMk cId="505273755" sldId="386"/>
            <ac:spMk id="19" creationId="{08C9B587-E65E-4B52-B37C-ABEBB6E87928}"/>
          </ac:spMkLst>
        </pc:spChg>
        <pc:spChg chg="add del">
          <ac:chgData name="Launchbaugh, Karen (klaunchb@uidaho.edu)" userId="50bf6e17-1720-47d5-b411-57d7bb423c81" providerId="ADAL" clId="{14AA058E-99A7-4652-B408-C16F281AFE01}" dt="2024-02-18T17:01:51.351" v="393" actId="26606"/>
          <ac:spMkLst>
            <pc:docMk/>
            <pc:sldMk cId="505273755" sldId="386"/>
            <ac:spMk id="24" creationId="{E91DC736-0EF8-4F87-9146-EBF1D2EE4D3D}"/>
          </ac:spMkLst>
        </pc:spChg>
        <pc:spChg chg="add del">
          <ac:chgData name="Launchbaugh, Karen (klaunchb@uidaho.edu)" userId="50bf6e17-1720-47d5-b411-57d7bb423c81" providerId="ADAL" clId="{14AA058E-99A7-4652-B408-C16F281AFE01}" dt="2024-02-18T17:01:51.351" v="393" actId="26606"/>
          <ac:spMkLst>
            <pc:docMk/>
            <pc:sldMk cId="505273755" sldId="386"/>
            <ac:spMk id="26" creationId="{097CD68E-23E3-4007-8847-CD0944C4F7BE}"/>
          </ac:spMkLst>
        </pc:spChg>
        <pc:spChg chg="add del">
          <ac:chgData name="Launchbaugh, Karen (klaunchb@uidaho.edu)" userId="50bf6e17-1720-47d5-b411-57d7bb423c81" providerId="ADAL" clId="{14AA058E-99A7-4652-B408-C16F281AFE01}" dt="2024-02-18T17:01:51.351" v="393" actId="26606"/>
          <ac:spMkLst>
            <pc:docMk/>
            <pc:sldMk cId="505273755" sldId="386"/>
            <ac:spMk id="28" creationId="{AF2F604E-43BE-4DC3-B983-E071523364F8}"/>
          </ac:spMkLst>
        </pc:spChg>
        <pc:spChg chg="add del">
          <ac:chgData name="Launchbaugh, Karen (klaunchb@uidaho.edu)" userId="50bf6e17-1720-47d5-b411-57d7bb423c81" providerId="ADAL" clId="{14AA058E-99A7-4652-B408-C16F281AFE01}" dt="2024-02-18T17:01:51.351" v="393" actId="26606"/>
          <ac:spMkLst>
            <pc:docMk/>
            <pc:sldMk cId="505273755" sldId="386"/>
            <ac:spMk id="30" creationId="{08C9B587-E65E-4B52-B37C-ABEBB6E87928}"/>
          </ac:spMkLst>
        </pc:spChg>
        <pc:spChg chg="add del">
          <ac:chgData name="Launchbaugh, Karen (klaunchb@uidaho.edu)" userId="50bf6e17-1720-47d5-b411-57d7bb423c81" providerId="ADAL" clId="{14AA058E-99A7-4652-B408-C16F281AFE01}" dt="2024-02-18T17:04:33.117" v="408" actId="26606"/>
          <ac:spMkLst>
            <pc:docMk/>
            <pc:sldMk cId="505273755" sldId="386"/>
            <ac:spMk id="32" creationId="{6CCA5F87-1D1E-45CB-8D83-FC7EEFAD9935}"/>
          </ac:spMkLst>
        </pc:spChg>
        <pc:spChg chg="add del">
          <ac:chgData name="Launchbaugh, Karen (klaunchb@uidaho.edu)" userId="50bf6e17-1720-47d5-b411-57d7bb423c81" providerId="ADAL" clId="{14AA058E-99A7-4652-B408-C16F281AFE01}" dt="2024-02-18T17:04:33.117" v="408" actId="26606"/>
          <ac:spMkLst>
            <pc:docMk/>
            <pc:sldMk cId="505273755" sldId="386"/>
            <ac:spMk id="33" creationId="{7CCFC2C6-6238-4A2F-93DE-2ADF74AF635E}"/>
          </ac:spMkLst>
        </pc:spChg>
        <pc:spChg chg="add del">
          <ac:chgData name="Launchbaugh, Karen (klaunchb@uidaho.edu)" userId="50bf6e17-1720-47d5-b411-57d7bb423c81" providerId="ADAL" clId="{14AA058E-99A7-4652-B408-C16F281AFE01}" dt="2024-02-18T17:04:33.117" v="408" actId="26606"/>
          <ac:spMkLst>
            <pc:docMk/>
            <pc:sldMk cId="505273755" sldId="386"/>
            <ac:spMk id="34" creationId="{AF2F604E-43BE-4DC3-B983-E071523364F8}"/>
          </ac:spMkLst>
        </pc:spChg>
        <pc:spChg chg="add del">
          <ac:chgData name="Launchbaugh, Karen (klaunchb@uidaho.edu)" userId="50bf6e17-1720-47d5-b411-57d7bb423c81" providerId="ADAL" clId="{14AA058E-99A7-4652-B408-C16F281AFE01}" dt="2024-02-18T17:04:33.117" v="408" actId="26606"/>
          <ac:spMkLst>
            <pc:docMk/>
            <pc:sldMk cId="505273755" sldId="386"/>
            <ac:spMk id="35" creationId="{08C9B587-E65E-4B52-B37C-ABEBB6E87928}"/>
          </ac:spMkLst>
        </pc:spChg>
        <pc:spChg chg="add del">
          <ac:chgData name="Launchbaugh, Karen (klaunchb@uidaho.edu)" userId="50bf6e17-1720-47d5-b411-57d7bb423c81" providerId="ADAL" clId="{14AA058E-99A7-4652-B408-C16F281AFE01}" dt="2024-02-18T17:14:56.649" v="532"/>
          <ac:spMkLst>
            <pc:docMk/>
            <pc:sldMk cId="505273755" sldId="386"/>
            <ac:spMk id="40" creationId="{16F48AD3-C8B3-4F74-B546-F12937F7DD9F}"/>
          </ac:spMkLst>
        </pc:spChg>
        <pc:spChg chg="add del">
          <ac:chgData name="Launchbaugh, Karen (klaunchb@uidaho.edu)" userId="50bf6e17-1720-47d5-b411-57d7bb423c81" providerId="ADAL" clId="{14AA058E-99A7-4652-B408-C16F281AFE01}" dt="2024-02-18T17:14:56.649" v="532"/>
          <ac:spMkLst>
            <pc:docMk/>
            <pc:sldMk cId="505273755" sldId="386"/>
            <ac:spMk id="42" creationId="{AF2F604E-43BE-4DC3-B983-E071523364F8}"/>
          </ac:spMkLst>
        </pc:spChg>
        <pc:spChg chg="add del">
          <ac:chgData name="Launchbaugh, Karen (klaunchb@uidaho.edu)" userId="50bf6e17-1720-47d5-b411-57d7bb423c81" providerId="ADAL" clId="{14AA058E-99A7-4652-B408-C16F281AFE01}" dt="2024-02-18T17:14:56.649" v="532"/>
          <ac:spMkLst>
            <pc:docMk/>
            <pc:sldMk cId="505273755" sldId="386"/>
            <ac:spMk id="44" creationId="{08C9B587-E65E-4B52-B37C-ABEBB6E87928}"/>
          </ac:spMkLst>
        </pc:spChg>
        <pc:picChg chg="add del mod">
          <ac:chgData name="Launchbaugh, Karen (klaunchb@uidaho.edu)" userId="50bf6e17-1720-47d5-b411-57d7bb423c81" providerId="ADAL" clId="{14AA058E-99A7-4652-B408-C16F281AFE01}" dt="2024-02-18T17:00:39.725" v="348" actId="478"/>
          <ac:picMkLst>
            <pc:docMk/>
            <pc:sldMk cId="505273755" sldId="386"/>
            <ac:picMk id="4" creationId="{EF49A01C-7F7D-D48C-E7CA-B03CF799B8BB}"/>
          </ac:picMkLst>
        </pc:picChg>
        <pc:picChg chg="add del mod">
          <ac:chgData name="Launchbaugh, Karen (klaunchb@uidaho.edu)" userId="50bf6e17-1720-47d5-b411-57d7bb423c81" providerId="ADAL" clId="{14AA058E-99A7-4652-B408-C16F281AFE01}" dt="2024-02-18T17:00:27.324" v="343" actId="478"/>
          <ac:picMkLst>
            <pc:docMk/>
            <pc:sldMk cId="505273755" sldId="386"/>
            <ac:picMk id="6" creationId="{8B97A3ED-6BE1-C527-94A7-FFBEBEBA82F3}"/>
          </ac:picMkLst>
        </pc:picChg>
        <pc:picChg chg="add mod ord modCrop">
          <ac:chgData name="Launchbaugh, Karen (klaunchb@uidaho.edu)" userId="50bf6e17-1720-47d5-b411-57d7bb423c81" providerId="ADAL" clId="{14AA058E-99A7-4652-B408-C16F281AFE01}" dt="2024-02-18T17:04:59.081" v="414" actId="14100"/>
          <ac:picMkLst>
            <pc:docMk/>
            <pc:sldMk cId="505273755" sldId="386"/>
            <ac:picMk id="8" creationId="{85E679CD-2DD7-CD8A-42CA-548147F8F786}"/>
          </ac:picMkLst>
        </pc:picChg>
      </pc:sldChg>
      <pc:sldChg chg="modSp add mod setBg">
        <pc:chgData name="Launchbaugh, Karen (klaunchb@uidaho.edu)" userId="50bf6e17-1720-47d5-b411-57d7bb423c81" providerId="ADAL" clId="{14AA058E-99A7-4652-B408-C16F281AFE01}" dt="2024-02-18T17:22:58.268" v="620" actId="207"/>
        <pc:sldMkLst>
          <pc:docMk/>
          <pc:sldMk cId="2606518411" sldId="387"/>
        </pc:sldMkLst>
        <pc:spChg chg="mod">
          <ac:chgData name="Launchbaugh, Karen (klaunchb@uidaho.edu)" userId="50bf6e17-1720-47d5-b411-57d7bb423c81" providerId="ADAL" clId="{14AA058E-99A7-4652-B408-C16F281AFE01}" dt="2024-02-18T17:09:52.091" v="478" actId="1076"/>
          <ac:spMkLst>
            <pc:docMk/>
            <pc:sldMk cId="2606518411" sldId="387"/>
            <ac:spMk id="2" creationId="{02533E32-A23C-8141-37B5-E14F4F3825A9}"/>
          </ac:spMkLst>
        </pc:spChg>
        <pc:spChg chg="mod">
          <ac:chgData name="Launchbaugh, Karen (klaunchb@uidaho.edu)" userId="50bf6e17-1720-47d5-b411-57d7bb423c81" providerId="ADAL" clId="{14AA058E-99A7-4652-B408-C16F281AFE01}" dt="2024-02-18T17:22:58.268" v="620" actId="207"/>
          <ac:spMkLst>
            <pc:docMk/>
            <pc:sldMk cId="2606518411" sldId="387"/>
            <ac:spMk id="3" creationId="{E5748C4C-706F-9CA3-B521-73B8DC4783BA}"/>
          </ac:spMkLst>
        </pc:spChg>
        <pc:spChg chg="mod">
          <ac:chgData name="Launchbaugh, Karen (klaunchb@uidaho.edu)" userId="50bf6e17-1720-47d5-b411-57d7bb423c81" providerId="ADAL" clId="{14AA058E-99A7-4652-B408-C16F281AFE01}" dt="2024-02-18T17:14:31.863" v="526" actId="1076"/>
          <ac:spMkLst>
            <pc:docMk/>
            <pc:sldMk cId="2606518411" sldId="387"/>
            <ac:spMk id="14" creationId="{2201BBCF-87B5-078D-5F63-2AF524D20E8E}"/>
          </ac:spMkLst>
        </pc:spChg>
        <pc:spChg chg="mod">
          <ac:chgData name="Launchbaugh, Karen (klaunchb@uidaho.edu)" userId="50bf6e17-1720-47d5-b411-57d7bb423c81" providerId="ADAL" clId="{14AA058E-99A7-4652-B408-C16F281AFE01}" dt="2024-02-18T17:14:26.444" v="525" actId="1076"/>
          <ac:spMkLst>
            <pc:docMk/>
            <pc:sldMk cId="2606518411" sldId="387"/>
            <ac:spMk id="15" creationId="{18D4FF94-DDE7-91DB-EA02-CB717988C623}"/>
          </ac:spMkLst>
        </pc:spChg>
        <pc:spChg chg="mod">
          <ac:chgData name="Launchbaugh, Karen (klaunchb@uidaho.edu)" userId="50bf6e17-1720-47d5-b411-57d7bb423c81" providerId="ADAL" clId="{14AA058E-99A7-4652-B408-C16F281AFE01}" dt="2024-02-18T17:13:51.237" v="520" actId="255"/>
          <ac:spMkLst>
            <pc:docMk/>
            <pc:sldMk cId="2606518411" sldId="387"/>
            <ac:spMk id="18" creationId="{809133A4-BEF2-042F-A52D-E5D9584FBDAB}"/>
          </ac:spMkLst>
        </pc:spChg>
        <pc:grpChg chg="mod ord">
          <ac:chgData name="Launchbaugh, Karen (klaunchb@uidaho.edu)" userId="50bf6e17-1720-47d5-b411-57d7bb423c81" providerId="ADAL" clId="{14AA058E-99A7-4652-B408-C16F281AFE01}" dt="2024-02-18T17:09:45.040" v="475" actId="167"/>
          <ac:grpSpMkLst>
            <pc:docMk/>
            <pc:sldMk cId="2606518411" sldId="387"/>
            <ac:grpSpMk id="4" creationId="{CCD01764-C0B7-CCB2-D344-67FB44BA8BE4}"/>
          </ac:grpSpMkLst>
        </pc:grpChg>
        <pc:grpChg chg="mod ord">
          <ac:chgData name="Launchbaugh, Karen (klaunchb@uidaho.edu)" userId="50bf6e17-1720-47d5-b411-57d7bb423c81" providerId="ADAL" clId="{14AA058E-99A7-4652-B408-C16F281AFE01}" dt="2024-02-18T17:11:00.860" v="495" actId="14100"/>
          <ac:grpSpMkLst>
            <pc:docMk/>
            <pc:sldMk cId="2606518411" sldId="387"/>
            <ac:grpSpMk id="16" creationId="{27D93B54-42D0-E292-C6A6-69F6768A04D7}"/>
          </ac:grpSpMkLst>
        </pc:grpChg>
        <pc:grpChg chg="mod ord">
          <ac:chgData name="Launchbaugh, Karen (klaunchb@uidaho.edu)" userId="50bf6e17-1720-47d5-b411-57d7bb423c81" providerId="ADAL" clId="{14AA058E-99A7-4652-B408-C16F281AFE01}" dt="2024-02-18T17:11:00.860" v="495" actId="14100"/>
          <ac:grpSpMkLst>
            <pc:docMk/>
            <pc:sldMk cId="2606518411" sldId="387"/>
            <ac:grpSpMk id="17" creationId="{D9FE05A6-F4E7-3DD4-38F1-59E8BBEAFFF6}"/>
          </ac:grpSpMkLst>
        </pc:grpChg>
        <pc:picChg chg="mod">
          <ac:chgData name="Launchbaugh, Karen (klaunchb@uidaho.edu)" userId="50bf6e17-1720-47d5-b411-57d7bb423c81" providerId="ADAL" clId="{14AA058E-99A7-4652-B408-C16F281AFE01}" dt="2024-02-18T17:12:13.311" v="504" actId="14861"/>
          <ac:picMkLst>
            <pc:docMk/>
            <pc:sldMk cId="2606518411" sldId="387"/>
            <ac:picMk id="5" creationId="{AE59FE9F-8FC5-E7D2-C61B-3F9C6E64F375}"/>
          </ac:picMkLst>
        </pc:picChg>
        <pc:picChg chg="mod">
          <ac:chgData name="Launchbaugh, Karen (klaunchb@uidaho.edu)" userId="50bf6e17-1720-47d5-b411-57d7bb423c81" providerId="ADAL" clId="{14AA058E-99A7-4652-B408-C16F281AFE01}" dt="2024-02-18T17:12:09.639" v="502" actId="14861"/>
          <ac:picMkLst>
            <pc:docMk/>
            <pc:sldMk cId="2606518411" sldId="387"/>
            <ac:picMk id="8" creationId="{F2C2085C-784C-D890-C54B-734BB9C16DFE}"/>
          </ac:picMkLst>
        </pc:picChg>
        <pc:picChg chg="mod">
          <ac:chgData name="Launchbaugh, Karen (klaunchb@uidaho.edu)" userId="50bf6e17-1720-47d5-b411-57d7bb423c81" providerId="ADAL" clId="{14AA058E-99A7-4652-B408-C16F281AFE01}" dt="2024-02-18T17:12:06.285" v="500" actId="14861"/>
          <ac:picMkLst>
            <pc:docMk/>
            <pc:sldMk cId="2606518411" sldId="387"/>
            <ac:picMk id="9" creationId="{E707C21F-BDFA-18B1-4518-C643644F2CE0}"/>
          </ac:picMkLst>
        </pc:picChg>
      </pc:sldChg>
      <pc:sldChg chg="addSp delSp modSp new del mod">
        <pc:chgData name="Launchbaugh, Karen (klaunchb@uidaho.edu)" userId="50bf6e17-1720-47d5-b411-57d7bb423c81" providerId="ADAL" clId="{14AA058E-99A7-4652-B408-C16F281AFE01}" dt="2024-02-18T17:08:08.921" v="453" actId="47"/>
        <pc:sldMkLst>
          <pc:docMk/>
          <pc:sldMk cId="4236863607" sldId="387"/>
        </pc:sldMkLst>
        <pc:spChg chg="add del mod">
          <ac:chgData name="Launchbaugh, Karen (klaunchb@uidaho.edu)" userId="50bf6e17-1720-47d5-b411-57d7bb423c81" providerId="ADAL" clId="{14AA058E-99A7-4652-B408-C16F281AFE01}" dt="2024-02-18T17:06:16.927" v="425" actId="478"/>
          <ac:spMkLst>
            <pc:docMk/>
            <pc:sldMk cId="4236863607" sldId="387"/>
            <ac:spMk id="5" creationId="{EDA9755A-BA31-008E-DF2A-90D1D612C726}"/>
          </ac:spMkLst>
        </pc:spChg>
        <pc:spChg chg="add del mod">
          <ac:chgData name="Launchbaugh, Karen (klaunchb@uidaho.edu)" userId="50bf6e17-1720-47d5-b411-57d7bb423c81" providerId="ADAL" clId="{14AA058E-99A7-4652-B408-C16F281AFE01}" dt="2024-02-18T17:06:26.030" v="428" actId="478"/>
          <ac:spMkLst>
            <pc:docMk/>
            <pc:sldMk cId="4236863607" sldId="387"/>
            <ac:spMk id="8" creationId="{A7E05894-0782-563D-A55D-D5E246E71D55}"/>
          </ac:spMkLst>
        </pc:spChg>
        <pc:picChg chg="add del mod">
          <ac:chgData name="Launchbaugh, Karen (klaunchb@uidaho.edu)" userId="50bf6e17-1720-47d5-b411-57d7bb423c81" providerId="ADAL" clId="{14AA058E-99A7-4652-B408-C16F281AFE01}" dt="2024-02-18T17:06:16.927" v="425" actId="478"/>
          <ac:picMkLst>
            <pc:docMk/>
            <pc:sldMk cId="4236863607" sldId="387"/>
            <ac:picMk id="4" creationId="{5C9042F3-AF9F-046E-A02E-D79369446FC2}"/>
          </ac:picMkLst>
        </pc:picChg>
        <pc:picChg chg="add mod">
          <ac:chgData name="Launchbaugh, Karen (klaunchb@uidaho.edu)" userId="50bf6e17-1720-47d5-b411-57d7bb423c81" providerId="ADAL" clId="{14AA058E-99A7-4652-B408-C16F281AFE01}" dt="2024-02-18T17:06:22.747" v="427" actId="1076"/>
          <ac:picMkLst>
            <pc:docMk/>
            <pc:sldMk cId="4236863607" sldId="387"/>
            <ac:picMk id="7" creationId="{FD7590B8-1F89-C204-D339-71B40C0896E6}"/>
          </ac:picMkLst>
        </pc:picChg>
      </pc:sldChg>
      <pc:sldChg chg="add setBg">
        <pc:chgData name="Launchbaugh, Karen (klaunchb@uidaho.edu)" userId="50bf6e17-1720-47d5-b411-57d7bb423c81" providerId="ADAL" clId="{14AA058E-99A7-4652-B408-C16F281AFE01}" dt="2024-02-18T17:17:40.892" v="551"/>
        <pc:sldMkLst>
          <pc:docMk/>
          <pc:sldMk cId="3362500791" sldId="388"/>
        </pc:sldMkLst>
      </pc:sldChg>
      <pc:sldChg chg="del">
        <pc:chgData name="Launchbaugh, Karen (klaunchb@uidaho.edu)" userId="50bf6e17-1720-47d5-b411-57d7bb423c81" providerId="ADAL" clId="{14AA058E-99A7-4652-B408-C16F281AFE01}" dt="2024-02-18T17:15:35.183" v="535"/>
        <pc:sldMkLst>
          <pc:docMk/>
          <pc:sldMk cId="3259914522" sldId="389"/>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Arial"/>
                <a:ea typeface="Arial"/>
                <a:cs typeface="Arial"/>
              </a:defRPr>
            </a:pPr>
            <a:r>
              <a:rPr lang="en-US" sz="1800"/>
              <a:t>Column of soil
12"X12"X16"</a:t>
            </a:r>
          </a:p>
        </c:rich>
      </c:tx>
      <c:layout>
        <c:manualLayout>
          <c:xMode val="edge"/>
          <c:yMode val="edge"/>
          <c:x val="0.80713489409141581"/>
          <c:y val="0.79387755102040813"/>
        </c:manualLayout>
      </c:layout>
      <c:overlay val="0"/>
      <c:spPr>
        <a:noFill/>
        <a:ln w="15943">
          <a:noFill/>
        </a:ln>
      </c:spPr>
    </c:title>
    <c:autoTitleDeleted val="0"/>
    <c:view3D>
      <c:rotX val="23"/>
      <c:hPercent val="66"/>
      <c:rotY val="19"/>
      <c:depthPercent val="100"/>
      <c:rAngAx val="1"/>
    </c:view3D>
    <c:floor>
      <c:thickness val="0"/>
      <c:spPr>
        <a:solidFill>
          <a:srgbClr val="C0C0C0"/>
        </a:solidFill>
        <a:ln w="3175">
          <a:solidFill>
            <a:schemeClr val="tx1"/>
          </a:solidFill>
          <a:prstDash val="solid"/>
        </a:ln>
      </c:spPr>
    </c:floor>
    <c:sideWall>
      <c:thickness val="0"/>
      <c:spPr>
        <a:noFill/>
        <a:ln w="25400">
          <a:noFill/>
        </a:ln>
      </c:spPr>
    </c:sideWall>
    <c:backWall>
      <c:thickness val="0"/>
      <c:spPr>
        <a:noFill/>
        <a:ln w="25400">
          <a:noFill/>
        </a:ln>
      </c:spPr>
    </c:backWall>
    <c:plotArea>
      <c:layout>
        <c:manualLayout>
          <c:layoutTarget val="inner"/>
          <c:xMode val="edge"/>
          <c:yMode val="edge"/>
          <c:x val="8.5841694537346705E-2"/>
          <c:y val="6.1224489795918364E-3"/>
          <c:w val="0.73244147157190631"/>
          <c:h val="0.8510204081632653"/>
        </c:manualLayout>
      </c:layout>
      <c:bar3DChart>
        <c:barDir val="col"/>
        <c:grouping val="stacked"/>
        <c:varyColors val="0"/>
        <c:ser>
          <c:idx val="0"/>
          <c:order val="0"/>
          <c:tx>
            <c:strRef>
              <c:f>Sheet1!$B$1</c:f>
              <c:strCache>
                <c:ptCount val="1"/>
                <c:pt idx="0">
                  <c:v>12 to 16 in</c:v>
                </c:pt>
              </c:strCache>
            </c:strRef>
          </c:tx>
          <c:spPr>
            <a:solidFill>
              <a:srgbClr val="FF0000"/>
            </a:solidFill>
            <a:ln w="15943">
              <a:noFill/>
            </a:ln>
          </c:spPr>
          <c:invertIfNegative val="0"/>
          <c:cat>
            <c:strRef>
              <c:f>Sheet1!$A$2:$A$5</c:f>
              <c:strCache>
                <c:ptCount val="4"/>
                <c:pt idx="0">
                  <c:v>Nebraska Sedge</c:v>
                </c:pt>
                <c:pt idx="1">
                  <c:v>Baltic Rush</c:v>
                </c:pt>
                <c:pt idx="2">
                  <c:v>Douglas Sedge</c:v>
                </c:pt>
                <c:pt idx="3">
                  <c:v>Nevada Bluegrass</c:v>
                </c:pt>
              </c:strCache>
            </c:strRef>
          </c:cat>
          <c:val>
            <c:numRef>
              <c:f>Sheet1!$B$2:$B$5</c:f>
              <c:numCache>
                <c:formatCode>0.0</c:formatCode>
                <c:ptCount val="4"/>
                <c:pt idx="0">
                  <c:v>0.93</c:v>
                </c:pt>
                <c:pt idx="1">
                  <c:v>0.4</c:v>
                </c:pt>
                <c:pt idx="2">
                  <c:v>0.51</c:v>
                </c:pt>
                <c:pt idx="3">
                  <c:v>0.2</c:v>
                </c:pt>
              </c:numCache>
            </c:numRef>
          </c:val>
          <c:extLst>
            <c:ext xmlns:c16="http://schemas.microsoft.com/office/drawing/2014/chart" uri="{C3380CC4-5D6E-409C-BE32-E72D297353CC}">
              <c16:uniqueId val="{00000000-02BE-40AA-93C3-370AA66880B4}"/>
            </c:ext>
          </c:extLst>
        </c:ser>
        <c:ser>
          <c:idx val="1"/>
          <c:order val="1"/>
          <c:tx>
            <c:strRef>
              <c:f>Sheet1!$C$1</c:f>
              <c:strCache>
                <c:ptCount val="1"/>
                <c:pt idx="0">
                  <c:v>8 to 12 in</c:v>
                </c:pt>
              </c:strCache>
            </c:strRef>
          </c:tx>
          <c:spPr>
            <a:solidFill>
              <a:srgbClr val="FFFF00"/>
            </a:solidFill>
            <a:ln w="15943">
              <a:noFill/>
            </a:ln>
          </c:spPr>
          <c:invertIfNegative val="0"/>
          <c:cat>
            <c:strRef>
              <c:f>Sheet1!$A$2:$A$5</c:f>
              <c:strCache>
                <c:ptCount val="4"/>
                <c:pt idx="0">
                  <c:v>Nebraska Sedge</c:v>
                </c:pt>
                <c:pt idx="1">
                  <c:v>Baltic Rush</c:v>
                </c:pt>
                <c:pt idx="2">
                  <c:v>Douglas Sedge</c:v>
                </c:pt>
                <c:pt idx="3">
                  <c:v>Nevada Bluegrass</c:v>
                </c:pt>
              </c:strCache>
            </c:strRef>
          </c:cat>
          <c:val>
            <c:numRef>
              <c:f>Sheet1!$C$2:$C$5</c:f>
              <c:numCache>
                <c:formatCode>0.0</c:formatCode>
                <c:ptCount val="4"/>
                <c:pt idx="0">
                  <c:v>2.25</c:v>
                </c:pt>
                <c:pt idx="1">
                  <c:v>0.56999999999999995</c:v>
                </c:pt>
                <c:pt idx="2">
                  <c:v>0.42</c:v>
                </c:pt>
                <c:pt idx="3">
                  <c:v>0.2</c:v>
                </c:pt>
              </c:numCache>
            </c:numRef>
          </c:val>
          <c:extLst>
            <c:ext xmlns:c16="http://schemas.microsoft.com/office/drawing/2014/chart" uri="{C3380CC4-5D6E-409C-BE32-E72D297353CC}">
              <c16:uniqueId val="{00000001-02BE-40AA-93C3-370AA66880B4}"/>
            </c:ext>
          </c:extLst>
        </c:ser>
        <c:ser>
          <c:idx val="2"/>
          <c:order val="2"/>
          <c:tx>
            <c:strRef>
              <c:f>Sheet1!$D$1</c:f>
              <c:strCache>
                <c:ptCount val="1"/>
                <c:pt idx="0">
                  <c:v>4 to 8 in</c:v>
                </c:pt>
              </c:strCache>
            </c:strRef>
          </c:tx>
          <c:spPr>
            <a:solidFill>
              <a:srgbClr val="0000FF"/>
            </a:solidFill>
            <a:ln w="15943">
              <a:noFill/>
            </a:ln>
          </c:spPr>
          <c:invertIfNegative val="0"/>
          <c:cat>
            <c:strRef>
              <c:f>Sheet1!$A$2:$A$5</c:f>
              <c:strCache>
                <c:ptCount val="4"/>
                <c:pt idx="0">
                  <c:v>Nebraska Sedge</c:v>
                </c:pt>
                <c:pt idx="1">
                  <c:v>Baltic Rush</c:v>
                </c:pt>
                <c:pt idx="2">
                  <c:v>Douglas Sedge</c:v>
                </c:pt>
                <c:pt idx="3">
                  <c:v>Nevada Bluegrass</c:v>
                </c:pt>
              </c:strCache>
            </c:strRef>
          </c:cat>
          <c:val>
            <c:numRef>
              <c:f>Sheet1!$D$2:$D$5</c:f>
              <c:numCache>
                <c:formatCode>0.0</c:formatCode>
                <c:ptCount val="4"/>
                <c:pt idx="0">
                  <c:v>6.97</c:v>
                </c:pt>
                <c:pt idx="1">
                  <c:v>1.1000000000000001</c:v>
                </c:pt>
                <c:pt idx="2">
                  <c:v>0.79</c:v>
                </c:pt>
                <c:pt idx="3">
                  <c:v>0.28000000000000003</c:v>
                </c:pt>
              </c:numCache>
            </c:numRef>
          </c:val>
          <c:extLst>
            <c:ext xmlns:c16="http://schemas.microsoft.com/office/drawing/2014/chart" uri="{C3380CC4-5D6E-409C-BE32-E72D297353CC}">
              <c16:uniqueId val="{00000002-02BE-40AA-93C3-370AA66880B4}"/>
            </c:ext>
          </c:extLst>
        </c:ser>
        <c:ser>
          <c:idx val="3"/>
          <c:order val="3"/>
          <c:tx>
            <c:strRef>
              <c:f>Sheet1!$E$1</c:f>
              <c:strCache>
                <c:ptCount val="1"/>
                <c:pt idx="0">
                  <c:v>0 to 4 in</c:v>
                </c:pt>
              </c:strCache>
            </c:strRef>
          </c:tx>
          <c:spPr>
            <a:solidFill>
              <a:srgbClr val="00FFFF"/>
            </a:solidFill>
            <a:ln w="15943">
              <a:noFill/>
            </a:ln>
          </c:spPr>
          <c:invertIfNegative val="0"/>
          <c:cat>
            <c:strRef>
              <c:f>Sheet1!$A$2:$A$5</c:f>
              <c:strCache>
                <c:ptCount val="4"/>
                <c:pt idx="0">
                  <c:v>Nebraska Sedge</c:v>
                </c:pt>
                <c:pt idx="1">
                  <c:v>Baltic Rush</c:v>
                </c:pt>
                <c:pt idx="2">
                  <c:v>Douglas Sedge</c:v>
                </c:pt>
                <c:pt idx="3">
                  <c:v>Nevada Bluegrass</c:v>
                </c:pt>
              </c:strCache>
            </c:strRef>
          </c:cat>
          <c:val>
            <c:numRef>
              <c:f>Sheet1!$E$2:$E$5</c:f>
              <c:numCache>
                <c:formatCode>0.0</c:formatCode>
                <c:ptCount val="4"/>
                <c:pt idx="0">
                  <c:v>12.25</c:v>
                </c:pt>
                <c:pt idx="1">
                  <c:v>5.82</c:v>
                </c:pt>
                <c:pt idx="2">
                  <c:v>4.3099999999999996</c:v>
                </c:pt>
                <c:pt idx="3">
                  <c:v>1.39</c:v>
                </c:pt>
              </c:numCache>
            </c:numRef>
          </c:val>
          <c:extLst>
            <c:ext xmlns:c16="http://schemas.microsoft.com/office/drawing/2014/chart" uri="{C3380CC4-5D6E-409C-BE32-E72D297353CC}">
              <c16:uniqueId val="{00000003-02BE-40AA-93C3-370AA66880B4}"/>
            </c:ext>
          </c:extLst>
        </c:ser>
        <c:dLbls>
          <c:showLegendKey val="0"/>
          <c:showVal val="0"/>
          <c:showCatName val="0"/>
          <c:showSerName val="0"/>
          <c:showPercent val="0"/>
          <c:showBubbleSize val="0"/>
        </c:dLbls>
        <c:gapWidth val="30"/>
        <c:gapDepth val="30"/>
        <c:shape val="box"/>
        <c:axId val="536664079"/>
        <c:axId val="1"/>
        <c:axId val="0"/>
      </c:bar3DChart>
      <c:catAx>
        <c:axId val="536664079"/>
        <c:scaling>
          <c:orientation val="minMax"/>
        </c:scaling>
        <c:delete val="0"/>
        <c:axPos val="b"/>
        <c:majorGridlines>
          <c:spPr>
            <a:ln w="7972">
              <a:solidFill>
                <a:srgbClr val="0000FF"/>
              </a:solidFill>
              <a:prstDash val="solid"/>
            </a:ln>
          </c:spPr>
        </c:majorGridlines>
        <c:numFmt formatCode="General" sourceLinked="1"/>
        <c:majorTickMark val="out"/>
        <c:minorTickMark val="none"/>
        <c:tickLblPos val="low"/>
        <c:spPr>
          <a:ln w="7972">
            <a:solidFill>
              <a:srgbClr val="0000FF"/>
            </a:solidFill>
            <a:prstDash val="solid"/>
          </a:ln>
        </c:spPr>
        <c:txPr>
          <a:bodyPr rot="0" vert="horz"/>
          <a:lstStyle/>
          <a:p>
            <a:pPr>
              <a:defRPr sz="1400" b="1" i="0" u="none" strike="noStrike" baseline="0">
                <a:solidFill>
                  <a:srgbClr val="0000FF"/>
                </a:solidFill>
                <a:latin typeface="Arial"/>
                <a:ea typeface="Arial"/>
                <a:cs typeface="Arial"/>
              </a:defRPr>
            </a:pPr>
            <a:endParaRPr lang="en-US"/>
          </a:p>
        </c:txPr>
        <c:crossAx val="1"/>
        <c:crosses val="autoZero"/>
        <c:auto val="0"/>
        <c:lblAlgn val="ctr"/>
        <c:lblOffset val="100"/>
        <c:tickLblSkip val="1"/>
        <c:tickMarkSkip val="1"/>
        <c:noMultiLvlLbl val="0"/>
      </c:catAx>
      <c:valAx>
        <c:axId val="1"/>
        <c:scaling>
          <c:orientation val="minMax"/>
        </c:scaling>
        <c:delete val="0"/>
        <c:axPos val="l"/>
        <c:majorGridlines>
          <c:spPr>
            <a:ln w="7972">
              <a:solidFill>
                <a:srgbClr val="0000FF"/>
              </a:solidFill>
              <a:prstDash val="solid"/>
            </a:ln>
          </c:spPr>
        </c:majorGridlines>
        <c:title>
          <c:tx>
            <c:rich>
              <a:bodyPr rot="0" vert="wordArtVert"/>
              <a:lstStyle/>
              <a:p>
                <a:pPr algn="ctr">
                  <a:defRPr sz="2400" b="1" i="0" u="none" strike="noStrike" baseline="0">
                    <a:solidFill>
                      <a:srgbClr val="0000FF"/>
                    </a:solidFill>
                    <a:latin typeface="Arial"/>
                    <a:ea typeface="Arial"/>
                    <a:cs typeface="Arial"/>
                  </a:defRPr>
                </a:pPr>
                <a:r>
                  <a:rPr lang="en-US" sz="2400"/>
                  <a:t>Miles</a:t>
                </a:r>
              </a:p>
            </c:rich>
          </c:tx>
          <c:layout>
            <c:manualLayout>
              <c:xMode val="edge"/>
              <c:yMode val="edge"/>
              <c:x val="3.79041248606466E-2"/>
              <c:y val="0.31632653061224492"/>
            </c:manualLayout>
          </c:layout>
          <c:overlay val="0"/>
          <c:spPr>
            <a:noFill/>
            <a:ln w="15943">
              <a:noFill/>
            </a:ln>
          </c:spPr>
        </c:title>
        <c:numFmt formatCode="General" sourceLinked="0"/>
        <c:majorTickMark val="out"/>
        <c:minorTickMark val="none"/>
        <c:tickLblPos val="nextTo"/>
        <c:spPr>
          <a:ln w="7972">
            <a:solidFill>
              <a:srgbClr val="0000FF"/>
            </a:solidFill>
            <a:prstDash val="solid"/>
          </a:ln>
        </c:spPr>
        <c:txPr>
          <a:bodyPr rot="0" vert="horz"/>
          <a:lstStyle/>
          <a:p>
            <a:pPr>
              <a:defRPr sz="1130" b="1" i="0" u="none" strike="noStrike" baseline="0">
                <a:solidFill>
                  <a:srgbClr val="0000FF"/>
                </a:solidFill>
                <a:latin typeface="Arial"/>
                <a:ea typeface="Arial"/>
                <a:cs typeface="Arial"/>
              </a:defRPr>
            </a:pPr>
            <a:endParaRPr lang="en-US"/>
          </a:p>
        </c:txPr>
        <c:crossAx val="536664079"/>
        <c:crosses val="autoZero"/>
        <c:crossBetween val="between"/>
      </c:valAx>
      <c:spPr>
        <a:noFill/>
        <a:ln w="15943">
          <a:noFill/>
        </a:ln>
      </c:spPr>
    </c:plotArea>
    <c:legend>
      <c:legendPos val="r"/>
      <c:layout>
        <c:manualLayout>
          <c:xMode val="edge"/>
          <c:yMode val="edge"/>
          <c:x val="0.80267558528428096"/>
          <c:y val="3.0612244897959183E-2"/>
          <c:w val="0.17391304347826086"/>
          <c:h val="0.28163265306122448"/>
        </c:manualLayout>
      </c:layout>
      <c:overlay val="0"/>
      <c:spPr>
        <a:noFill/>
        <a:ln w="7972">
          <a:solidFill>
            <a:srgbClr val="0000FF"/>
          </a:solidFill>
          <a:prstDash val="solid"/>
        </a:ln>
      </c:spPr>
      <c:txPr>
        <a:bodyPr/>
        <a:lstStyle/>
        <a:p>
          <a:pPr>
            <a:defRPr sz="1600" b="1" i="0" u="none" strike="noStrike" baseline="0">
              <a:solidFill>
                <a:srgbClr val="000000"/>
              </a:solidFill>
              <a:latin typeface="Arial"/>
              <a:ea typeface="Arial"/>
              <a:cs typeface="Arial"/>
            </a:defRPr>
          </a:pPr>
          <a:endParaRPr lang="en-US"/>
        </a:p>
      </c:txPr>
    </c:legend>
    <c:plotVisOnly val="1"/>
    <c:dispBlanksAs val="gap"/>
    <c:showDLblsOverMax val="0"/>
  </c:chart>
  <c:spPr>
    <a:noFill/>
    <a:ln>
      <a:noFill/>
    </a:ln>
  </c:spPr>
  <c:txPr>
    <a:bodyPr/>
    <a:lstStyle/>
    <a:p>
      <a:pPr>
        <a:defRPr sz="1130" b="1" i="0" u="none" strike="noStrike" baseline="0">
          <a:solidFill>
            <a:schemeClr val="tx1"/>
          </a:solidFill>
          <a:latin typeface="Times New Roman"/>
          <a:ea typeface="Times New Roman"/>
          <a:cs typeface="Times New Roman"/>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hPercent val="100"/>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stacked"/>
        <c:varyColors val="0"/>
        <c:ser>
          <c:idx val="0"/>
          <c:order val="0"/>
          <c:tx>
            <c:strRef>
              <c:f>Sheet1!$B$1</c:f>
              <c:strCache>
                <c:ptCount val="1"/>
                <c:pt idx="0">
                  <c:v>Bare Ground</c:v>
                </c:pt>
              </c:strCache>
            </c:strRef>
          </c:tx>
          <c:spPr>
            <a:solidFill>
              <a:srgbClr val="1D9A78"/>
            </a:solidFill>
            <a:ln>
              <a:noFill/>
            </a:ln>
            <a:effectLst/>
            <a:sp3d/>
          </c:spPr>
          <c:invertIfNegative val="1"/>
          <c:dLbls>
            <c:delete val="1"/>
          </c:dLbls>
          <c:cat>
            <c:strRef>
              <c:f>Sheet1!$A$2:$A$9</c:f>
              <c:strCache>
                <c:ptCount val="8"/>
                <c:pt idx="0">
                  <c:v>Bare Ground</c:v>
                </c:pt>
                <c:pt idx="1">
                  <c:v>Willow-Sedge</c:v>
                </c:pt>
                <c:pt idx="2">
                  <c:v>Willow-Bluegrass</c:v>
                </c:pt>
                <c:pt idx="3">
                  <c:v>Beaked Sedge</c:v>
                </c:pt>
                <c:pt idx="4">
                  <c:v>Bluegrass</c:v>
                </c:pt>
                <c:pt idx="5">
                  <c:v>Baltic Rush</c:v>
                </c:pt>
                <c:pt idx="6">
                  <c:v>Anchored Rock</c:v>
                </c:pt>
                <c:pt idx="7">
                  <c:v>Coyote Willow</c:v>
                </c:pt>
              </c:strCache>
            </c:strRef>
          </c:cat>
          <c:val>
            <c:numRef>
              <c:f>Sheet1!$B$2:$B$9</c:f>
              <c:numCache>
                <c:formatCode>General</c:formatCode>
                <c:ptCount val="8"/>
                <c:pt idx="0" formatCode="0">
                  <c:v>1</c:v>
                </c:pt>
                <c:pt idx="4">
                  <c:v>3</c:v>
                </c:pt>
              </c:numCache>
            </c:numRef>
          </c:val>
          <c:extLst>
            <c:ext xmlns:c14="http://schemas.microsoft.com/office/drawing/2007/8/2/chart" uri="{6F2FDCE9-48DA-4B69-8628-5D25D57E5C99}">
              <c14:invertSolidFillFmt>
                <c14:spPr xmlns:c14="http://schemas.microsoft.com/office/drawing/2007/8/2/chart">
                  <a:solidFill>
                    <a:srgbClr val="FFFFFF"/>
                  </a:solidFill>
                  <a:ln>
                    <a:noFill/>
                  </a:ln>
                  <a:effectLst/>
                  <a:sp3d/>
                </c14:spPr>
              </c14:invertSolidFillFmt>
            </c:ext>
            <c:ext xmlns:c16="http://schemas.microsoft.com/office/drawing/2014/chart" uri="{C3380CC4-5D6E-409C-BE32-E72D297353CC}">
              <c16:uniqueId val="{00000000-4C5D-41CE-965D-47F29C6DA5C5}"/>
            </c:ext>
          </c:extLst>
        </c:ser>
        <c:ser>
          <c:idx val="1"/>
          <c:order val="1"/>
          <c:tx>
            <c:strRef>
              <c:f>Sheet1!$C$1</c:f>
              <c:strCache>
                <c:ptCount val="1"/>
                <c:pt idx="0">
                  <c:v>Willow Bluegrass</c:v>
                </c:pt>
              </c:strCache>
            </c:strRef>
          </c:tx>
          <c:spPr>
            <a:solidFill>
              <a:schemeClr val="accent2"/>
            </a:solidFill>
            <a:ln>
              <a:noFill/>
            </a:ln>
            <a:effectLst/>
            <a:sp3d/>
          </c:spPr>
          <c:invertIfNegative val="0"/>
          <c:dLbls>
            <c:delete val="1"/>
          </c:dLbls>
          <c:cat>
            <c:strRef>
              <c:f>Sheet1!$A$2:$A$9</c:f>
              <c:strCache>
                <c:ptCount val="8"/>
                <c:pt idx="0">
                  <c:v>Bare Ground</c:v>
                </c:pt>
                <c:pt idx="1">
                  <c:v>Willow-Sedge</c:v>
                </c:pt>
                <c:pt idx="2">
                  <c:v>Willow-Bluegrass</c:v>
                </c:pt>
                <c:pt idx="3">
                  <c:v>Beaked Sedge</c:v>
                </c:pt>
                <c:pt idx="4">
                  <c:v>Bluegrass</c:v>
                </c:pt>
                <c:pt idx="5">
                  <c:v>Baltic Rush</c:v>
                </c:pt>
                <c:pt idx="6">
                  <c:v>Anchored Rock</c:v>
                </c:pt>
                <c:pt idx="7">
                  <c:v>Coyote Willow</c:v>
                </c:pt>
              </c:strCache>
            </c:strRef>
          </c:cat>
          <c:val>
            <c:numRef>
              <c:f>Sheet1!$C$2:$C$9</c:f>
              <c:numCache>
                <c:formatCode>General</c:formatCode>
                <c:ptCount val="8"/>
                <c:pt idx="2">
                  <c:v>6</c:v>
                </c:pt>
              </c:numCache>
            </c:numRef>
          </c:val>
          <c:extLst>
            <c:ext xmlns:c16="http://schemas.microsoft.com/office/drawing/2014/chart" uri="{C3380CC4-5D6E-409C-BE32-E72D297353CC}">
              <c16:uniqueId val="{00000001-4C5D-41CE-965D-47F29C6DA5C5}"/>
            </c:ext>
          </c:extLst>
        </c:ser>
        <c:ser>
          <c:idx val="2"/>
          <c:order val="2"/>
          <c:tx>
            <c:strRef>
              <c:f>Sheet1!$D$1</c:f>
              <c:strCache>
                <c:ptCount val="1"/>
                <c:pt idx="0">
                  <c:v>Beaked Sedge</c:v>
                </c:pt>
              </c:strCache>
            </c:strRef>
          </c:tx>
          <c:spPr>
            <a:solidFill>
              <a:schemeClr val="accent3"/>
            </a:solidFill>
            <a:ln>
              <a:noFill/>
            </a:ln>
            <a:effectLst/>
            <a:sp3d/>
          </c:spPr>
          <c:invertIfNegative val="0"/>
          <c:dLbls>
            <c:delete val="1"/>
          </c:dLbls>
          <c:cat>
            <c:strRef>
              <c:f>Sheet1!$A$2:$A$9</c:f>
              <c:strCache>
                <c:ptCount val="8"/>
                <c:pt idx="0">
                  <c:v>Bare Ground</c:v>
                </c:pt>
                <c:pt idx="1">
                  <c:v>Willow-Sedge</c:v>
                </c:pt>
                <c:pt idx="2">
                  <c:v>Willow-Bluegrass</c:v>
                </c:pt>
                <c:pt idx="3">
                  <c:v>Beaked Sedge</c:v>
                </c:pt>
                <c:pt idx="4">
                  <c:v>Bluegrass</c:v>
                </c:pt>
                <c:pt idx="5">
                  <c:v>Baltic Rush</c:v>
                </c:pt>
                <c:pt idx="6">
                  <c:v>Anchored Rock</c:v>
                </c:pt>
                <c:pt idx="7">
                  <c:v>Coyote Willow</c:v>
                </c:pt>
              </c:strCache>
            </c:strRef>
          </c:cat>
          <c:val>
            <c:numRef>
              <c:f>Sheet1!$D$2:$D$9</c:f>
              <c:numCache>
                <c:formatCode>General</c:formatCode>
                <c:ptCount val="8"/>
                <c:pt idx="3">
                  <c:v>9</c:v>
                </c:pt>
              </c:numCache>
            </c:numRef>
          </c:val>
          <c:extLst>
            <c:ext xmlns:c16="http://schemas.microsoft.com/office/drawing/2014/chart" uri="{C3380CC4-5D6E-409C-BE32-E72D297353CC}">
              <c16:uniqueId val="{00000002-4C5D-41CE-965D-47F29C6DA5C5}"/>
            </c:ext>
          </c:extLst>
        </c:ser>
        <c:ser>
          <c:idx val="3"/>
          <c:order val="3"/>
          <c:tx>
            <c:strRef>
              <c:f>Sheet1!$E$1</c:f>
              <c:strCache>
                <c:ptCount val="1"/>
                <c:pt idx="0">
                  <c:v>Bluegrass</c:v>
                </c:pt>
              </c:strCache>
            </c:strRef>
          </c:tx>
          <c:spPr>
            <a:solidFill>
              <a:schemeClr val="accent4"/>
            </a:solidFill>
            <a:ln>
              <a:noFill/>
            </a:ln>
            <a:effectLst/>
            <a:sp3d/>
          </c:spPr>
          <c:invertIfNegative val="0"/>
          <c:dLbls>
            <c:delete val="1"/>
          </c:dLbls>
          <c:cat>
            <c:strRef>
              <c:f>Sheet1!$A$2:$A$9</c:f>
              <c:strCache>
                <c:ptCount val="8"/>
                <c:pt idx="0">
                  <c:v>Bare Ground</c:v>
                </c:pt>
                <c:pt idx="1">
                  <c:v>Willow-Sedge</c:v>
                </c:pt>
                <c:pt idx="2">
                  <c:v>Willow-Bluegrass</c:v>
                </c:pt>
                <c:pt idx="3">
                  <c:v>Beaked Sedge</c:v>
                </c:pt>
                <c:pt idx="4">
                  <c:v>Bluegrass</c:v>
                </c:pt>
                <c:pt idx="5">
                  <c:v>Baltic Rush</c:v>
                </c:pt>
                <c:pt idx="6">
                  <c:v>Anchored Rock</c:v>
                </c:pt>
                <c:pt idx="7">
                  <c:v>Coyote Willow</c:v>
                </c:pt>
              </c:strCache>
            </c:strRef>
          </c:cat>
          <c:val>
            <c:numRef>
              <c:f>Sheet1!$E$2:$E$9</c:f>
              <c:numCache>
                <c:formatCode>General</c:formatCode>
                <c:ptCount val="8"/>
              </c:numCache>
            </c:numRef>
          </c:val>
          <c:extLst>
            <c:ext xmlns:c16="http://schemas.microsoft.com/office/drawing/2014/chart" uri="{C3380CC4-5D6E-409C-BE32-E72D297353CC}">
              <c16:uniqueId val="{00000003-4C5D-41CE-965D-47F29C6DA5C5}"/>
            </c:ext>
          </c:extLst>
        </c:ser>
        <c:ser>
          <c:idx val="4"/>
          <c:order val="4"/>
          <c:tx>
            <c:strRef>
              <c:f>Sheet1!$F$1</c:f>
              <c:strCache>
                <c:ptCount val="1"/>
                <c:pt idx="0">
                  <c:v>Willow Sedge</c:v>
                </c:pt>
              </c:strCache>
            </c:strRef>
          </c:tx>
          <c:spPr>
            <a:solidFill>
              <a:schemeClr val="accent5"/>
            </a:solidFill>
            <a:ln>
              <a:noFill/>
            </a:ln>
            <a:effectLst/>
            <a:sp3d/>
          </c:spPr>
          <c:invertIfNegative val="0"/>
          <c:dLbls>
            <c:delete val="1"/>
          </c:dLbls>
          <c:cat>
            <c:strRef>
              <c:f>Sheet1!$A$2:$A$9</c:f>
              <c:strCache>
                <c:ptCount val="8"/>
                <c:pt idx="0">
                  <c:v>Bare Ground</c:v>
                </c:pt>
                <c:pt idx="1">
                  <c:v>Willow-Sedge</c:v>
                </c:pt>
                <c:pt idx="2">
                  <c:v>Willow-Bluegrass</c:v>
                </c:pt>
                <c:pt idx="3">
                  <c:v>Beaked Sedge</c:v>
                </c:pt>
                <c:pt idx="4">
                  <c:v>Bluegrass</c:v>
                </c:pt>
                <c:pt idx="5">
                  <c:v>Baltic Rush</c:v>
                </c:pt>
                <c:pt idx="6">
                  <c:v>Anchored Rock</c:v>
                </c:pt>
                <c:pt idx="7">
                  <c:v>Coyote Willow</c:v>
                </c:pt>
              </c:strCache>
            </c:strRef>
          </c:cat>
          <c:val>
            <c:numRef>
              <c:f>Sheet1!$F$2:$F$9</c:f>
              <c:numCache>
                <c:formatCode>General</c:formatCode>
                <c:ptCount val="8"/>
                <c:pt idx="1">
                  <c:v>10</c:v>
                </c:pt>
              </c:numCache>
            </c:numRef>
          </c:val>
          <c:extLst>
            <c:ext xmlns:c16="http://schemas.microsoft.com/office/drawing/2014/chart" uri="{C3380CC4-5D6E-409C-BE32-E72D297353CC}">
              <c16:uniqueId val="{00000004-4C5D-41CE-965D-47F29C6DA5C5}"/>
            </c:ext>
          </c:extLst>
        </c:ser>
        <c:ser>
          <c:idx val="5"/>
          <c:order val="5"/>
          <c:tx>
            <c:strRef>
              <c:f>Sheet1!$G$1</c:f>
              <c:strCache>
                <c:ptCount val="1"/>
                <c:pt idx="0">
                  <c:v>Baltic Rush</c:v>
                </c:pt>
              </c:strCache>
            </c:strRef>
          </c:tx>
          <c:spPr>
            <a:solidFill>
              <a:schemeClr val="accent6"/>
            </a:solidFill>
            <a:ln>
              <a:noFill/>
            </a:ln>
            <a:effectLst/>
            <a:sp3d/>
          </c:spPr>
          <c:invertIfNegative val="0"/>
          <c:dLbls>
            <c:delete val="1"/>
          </c:dLbls>
          <c:cat>
            <c:strRef>
              <c:f>Sheet1!$A$2:$A$9</c:f>
              <c:strCache>
                <c:ptCount val="8"/>
                <c:pt idx="0">
                  <c:v>Bare Ground</c:v>
                </c:pt>
                <c:pt idx="1">
                  <c:v>Willow-Sedge</c:v>
                </c:pt>
                <c:pt idx="2">
                  <c:v>Willow-Bluegrass</c:v>
                </c:pt>
                <c:pt idx="3">
                  <c:v>Beaked Sedge</c:v>
                </c:pt>
                <c:pt idx="4">
                  <c:v>Bluegrass</c:v>
                </c:pt>
                <c:pt idx="5">
                  <c:v>Baltic Rush</c:v>
                </c:pt>
                <c:pt idx="6">
                  <c:v>Anchored Rock</c:v>
                </c:pt>
                <c:pt idx="7">
                  <c:v>Coyote Willow</c:v>
                </c:pt>
              </c:strCache>
            </c:strRef>
          </c:cat>
          <c:val>
            <c:numRef>
              <c:f>Sheet1!$G$2:$G$9</c:f>
              <c:numCache>
                <c:formatCode>General</c:formatCode>
                <c:ptCount val="8"/>
                <c:pt idx="5">
                  <c:v>9</c:v>
                </c:pt>
              </c:numCache>
            </c:numRef>
          </c:val>
          <c:extLst>
            <c:ext xmlns:c16="http://schemas.microsoft.com/office/drawing/2014/chart" uri="{C3380CC4-5D6E-409C-BE32-E72D297353CC}">
              <c16:uniqueId val="{00000005-4C5D-41CE-965D-47F29C6DA5C5}"/>
            </c:ext>
          </c:extLst>
        </c:ser>
        <c:ser>
          <c:idx val="6"/>
          <c:order val="6"/>
          <c:tx>
            <c:strRef>
              <c:f>Sheet1!$H$1</c:f>
              <c:strCache>
                <c:ptCount val="1"/>
              </c:strCache>
            </c:strRef>
          </c:tx>
          <c:spPr>
            <a:solidFill>
              <a:schemeClr val="accent1">
                <a:lumMod val="60000"/>
              </a:schemeClr>
            </a:solidFill>
            <a:ln>
              <a:noFill/>
            </a:ln>
            <a:effectLst/>
            <a:sp3d/>
          </c:spPr>
          <c:invertIfNegative val="0"/>
          <c:dLbls>
            <c:delete val="1"/>
          </c:dLbls>
          <c:cat>
            <c:strRef>
              <c:f>Sheet1!$A$2:$A$9</c:f>
              <c:strCache>
                <c:ptCount val="8"/>
                <c:pt idx="0">
                  <c:v>Bare Ground</c:v>
                </c:pt>
                <c:pt idx="1">
                  <c:v>Willow-Sedge</c:v>
                </c:pt>
                <c:pt idx="2">
                  <c:v>Willow-Bluegrass</c:v>
                </c:pt>
                <c:pt idx="3">
                  <c:v>Beaked Sedge</c:v>
                </c:pt>
                <c:pt idx="4">
                  <c:v>Bluegrass</c:v>
                </c:pt>
                <c:pt idx="5">
                  <c:v>Baltic Rush</c:v>
                </c:pt>
                <c:pt idx="6">
                  <c:v>Anchored Rock</c:v>
                </c:pt>
                <c:pt idx="7">
                  <c:v>Coyote Willow</c:v>
                </c:pt>
              </c:strCache>
            </c:strRef>
          </c:cat>
          <c:val>
            <c:numRef>
              <c:f>Sheet1!$H$2:$H$9</c:f>
              <c:numCache>
                <c:formatCode>General</c:formatCode>
                <c:ptCount val="8"/>
                <c:pt idx="6">
                  <c:v>10</c:v>
                </c:pt>
              </c:numCache>
            </c:numRef>
          </c:val>
          <c:extLst>
            <c:ext xmlns:c16="http://schemas.microsoft.com/office/drawing/2014/chart" uri="{C3380CC4-5D6E-409C-BE32-E72D297353CC}">
              <c16:uniqueId val="{00000006-4C5D-41CE-965D-47F29C6DA5C5}"/>
            </c:ext>
          </c:extLst>
        </c:ser>
        <c:ser>
          <c:idx val="7"/>
          <c:order val="7"/>
          <c:tx>
            <c:strRef>
              <c:f>Sheet1!$I$1</c:f>
              <c:strCache>
                <c:ptCount val="1"/>
              </c:strCache>
            </c:strRef>
          </c:tx>
          <c:spPr>
            <a:solidFill>
              <a:schemeClr val="accent2">
                <a:lumMod val="60000"/>
              </a:schemeClr>
            </a:solidFill>
            <a:ln>
              <a:noFill/>
            </a:ln>
            <a:effectLst/>
            <a:sp3d/>
          </c:spPr>
          <c:invertIfNegative val="0"/>
          <c:dLbls>
            <c:delete val="1"/>
          </c:dLbls>
          <c:cat>
            <c:strRef>
              <c:f>Sheet1!$A$2:$A$9</c:f>
              <c:strCache>
                <c:ptCount val="8"/>
                <c:pt idx="0">
                  <c:v>Bare Ground</c:v>
                </c:pt>
                <c:pt idx="1">
                  <c:v>Willow-Sedge</c:v>
                </c:pt>
                <c:pt idx="2">
                  <c:v>Willow-Bluegrass</c:v>
                </c:pt>
                <c:pt idx="3">
                  <c:v>Beaked Sedge</c:v>
                </c:pt>
                <c:pt idx="4">
                  <c:v>Bluegrass</c:v>
                </c:pt>
                <c:pt idx="5">
                  <c:v>Baltic Rush</c:v>
                </c:pt>
                <c:pt idx="6">
                  <c:v>Anchored Rock</c:v>
                </c:pt>
                <c:pt idx="7">
                  <c:v>Coyote Willow</c:v>
                </c:pt>
              </c:strCache>
            </c:strRef>
          </c:cat>
          <c:val>
            <c:numRef>
              <c:f>Sheet1!$I$2:$I$9</c:f>
              <c:numCache>
                <c:formatCode>General</c:formatCode>
                <c:ptCount val="8"/>
                <c:pt idx="7">
                  <c:v>5</c:v>
                </c:pt>
              </c:numCache>
            </c:numRef>
          </c:val>
          <c:extLst>
            <c:ext xmlns:c16="http://schemas.microsoft.com/office/drawing/2014/chart" uri="{C3380CC4-5D6E-409C-BE32-E72D297353CC}">
              <c16:uniqueId val="{00000007-4C5D-41CE-965D-47F29C6DA5C5}"/>
            </c:ext>
          </c:extLst>
        </c:ser>
        <c:dLbls>
          <c:showLegendKey val="0"/>
          <c:showVal val="0"/>
          <c:showCatName val="1"/>
          <c:showSerName val="0"/>
          <c:showPercent val="0"/>
          <c:showBubbleSize val="0"/>
        </c:dLbls>
        <c:gapWidth val="54"/>
        <c:shape val="box"/>
        <c:axId val="41797504"/>
        <c:axId val="1"/>
        <c:axId val="0"/>
      </c:bar3DChart>
      <c:catAx>
        <c:axId val="41797504"/>
        <c:scaling>
          <c:orientation val="minMax"/>
        </c:scaling>
        <c:delete val="0"/>
        <c:axPos val="l"/>
        <c:numFmt formatCode="General" sourceLinked="1"/>
        <c:majorTickMark val="none"/>
        <c:minorTickMark val="none"/>
        <c:tickLblPos val="low"/>
        <c:spPr>
          <a:noFill/>
          <a:ln>
            <a:noFill/>
          </a:ln>
          <a:effectLst/>
        </c:spPr>
        <c:txPr>
          <a:bodyPr rot="0" spcFirstLastPara="1" vertOverflow="ellipsis"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en-US"/>
          </a:p>
        </c:txPr>
        <c:crossAx val="1"/>
        <c:crosses val="autoZero"/>
        <c:auto val="0"/>
        <c:lblAlgn val="ctr"/>
        <c:lblOffset val="100"/>
        <c:tickLblSkip val="1"/>
        <c:tickMarkSkip val="1"/>
        <c:noMultiLvlLbl val="0"/>
      </c:catAx>
      <c:valAx>
        <c:axId val="1"/>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2400"/>
                  <a:t>Relative Stability Class</a:t>
                </a:r>
              </a:p>
            </c:rich>
          </c:tx>
          <c:layout>
            <c:manualLayout>
              <c:xMode val="edge"/>
              <c:yMode val="edge"/>
              <c:x val="0.49548304899592138"/>
              <c:y val="0.90172914891788747"/>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0" spcFirstLastPara="1" vertOverflow="ellipsis"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17975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0.765</cdr:x>
      <cdr:y>1</cdr:y>
    </cdr:from>
    <cdr:to>
      <cdr:x>0.765</cdr:x>
      <cdr:y>1</cdr:y>
    </cdr:to>
    <cdr:sp macro="" textlink="">
      <cdr:nvSpPr>
        <cdr:cNvPr id="1026" name="Line 2">
          <a:extLst xmlns:a="http://schemas.openxmlformats.org/drawingml/2006/main">
            <a:ext uri="{FF2B5EF4-FFF2-40B4-BE49-F238E27FC236}">
              <a16:creationId xmlns:a16="http://schemas.microsoft.com/office/drawing/2014/main" id="{A6328B87-AE47-64DD-55F4-64ADF1B52970}"/>
            </a:ext>
          </a:extLst>
        </cdr:cNvPr>
        <cdr:cNvSpPr>
          <a:spLocks xmlns:a="http://schemas.openxmlformats.org/drawingml/2006/main" noChangeShapeType="1"/>
        </cdr:cNvSpPr>
      </cdr:nvSpPr>
      <cdr:spPr bwMode="auto">
        <a:xfrm xmlns:a="http://schemas.openxmlformats.org/drawingml/2006/main">
          <a:off x="6040612" y="4191000"/>
          <a:ext cx="0" cy="0"/>
        </a:xfrm>
        <a:prstGeom xmlns:a="http://schemas.openxmlformats.org/drawingml/2006/main" prst="line">
          <a:avLst/>
        </a:prstGeom>
        <a:noFill xmlns:a="http://schemas.openxmlformats.org/drawingml/2006/main"/>
        <a:ln xmlns:a="http://schemas.openxmlformats.org/drawingml/2006/main" w="24765">
          <a:solidFill>
            <a:srgbClr xmlns:mc="http://schemas.openxmlformats.org/markup-compatibility/2006" xmlns:a14="http://schemas.microsoft.com/office/drawing/2010/main" val="000000" mc:Ignorable="a14" a14:legacySpreadsheetColorIndex="8"/>
          </a:solidFill>
          <a:round/>
          <a:headEnd/>
          <a:tailEnd/>
        </a:ln>
        <a:extLst xmlns:a="http://schemas.openxmlformats.org/drawingml/2006/main">
          <a:ext uri="{909E8E84-426E-40DD-AFC4-6F175D3DCCD1}">
            <a14:hiddenFill xmlns:a14="http://schemas.microsoft.com/office/drawing/2010/main">
              <a:noFill/>
            </a14:hiddenFill>
          </a:ext>
        </a:extLst>
      </cdr:spPr>
    </cdr:sp>
  </cdr:relSizeAnchor>
  <cdr:relSizeAnchor xmlns:cdr="http://schemas.openxmlformats.org/drawingml/2006/chartDrawing">
    <cdr:from>
      <cdr:x>0.728</cdr:x>
      <cdr:y>0.724</cdr:y>
    </cdr:from>
    <cdr:to>
      <cdr:x>0.767</cdr:x>
      <cdr:y>0.797</cdr:y>
    </cdr:to>
    <cdr:sp macro="" textlink="">
      <cdr:nvSpPr>
        <cdr:cNvPr id="1027" name="Line 3">
          <a:extLst xmlns:a="http://schemas.openxmlformats.org/drawingml/2006/main">
            <a:ext uri="{FF2B5EF4-FFF2-40B4-BE49-F238E27FC236}">
              <a16:creationId xmlns:a16="http://schemas.microsoft.com/office/drawing/2014/main" id="{19090C18-DD2E-7414-D425-8EB14FC5F99B}"/>
            </a:ext>
          </a:extLst>
        </cdr:cNvPr>
        <cdr:cNvSpPr>
          <a:spLocks xmlns:a="http://schemas.openxmlformats.org/drawingml/2006/main" noChangeShapeType="1"/>
        </cdr:cNvSpPr>
      </cdr:nvSpPr>
      <cdr:spPr bwMode="auto">
        <a:xfrm xmlns:a="http://schemas.openxmlformats.org/drawingml/2006/main" flipH="1">
          <a:off x="5748452" y="3034284"/>
          <a:ext cx="307953" cy="305943"/>
        </a:xfrm>
        <a:prstGeom xmlns:a="http://schemas.openxmlformats.org/drawingml/2006/main" prst="line">
          <a:avLst/>
        </a:prstGeom>
        <a:noFill xmlns:a="http://schemas.openxmlformats.org/drawingml/2006/main"/>
        <a:ln xmlns:a="http://schemas.openxmlformats.org/drawingml/2006/main" w="24765">
          <a:solidFill>
            <a:srgbClr xmlns:mc="http://schemas.openxmlformats.org/markup-compatibility/2006" xmlns:a14="http://schemas.microsoft.com/office/drawing/2010/main" val="000000" mc:Ignorable="a14" a14:legacySpreadsheetColorIndex="8"/>
          </a:solidFill>
          <a:round/>
          <a:headEnd/>
          <a:tailEnd/>
        </a:ln>
        <a:extLst xmlns:a="http://schemas.openxmlformats.org/drawingml/2006/main">
          <a:ext uri="{909E8E84-426E-40DD-AFC4-6F175D3DCCD1}">
            <a14:hiddenFill xmlns:a14="http://schemas.microsoft.com/office/drawing/2010/main">
              <a:noFill/>
            </a14:hiddenFill>
          </a:ext>
        </a:extLst>
      </cdr:spPr>
    </cdr:sp>
  </cdr:relSizeAnchor>
  <cdr:relSizeAnchor xmlns:cdr="http://schemas.openxmlformats.org/drawingml/2006/chartDrawing">
    <cdr:from>
      <cdr:x>0.767</cdr:x>
      <cdr:y>0.004</cdr:y>
    </cdr:from>
    <cdr:to>
      <cdr:x>0.767</cdr:x>
      <cdr:y>0.72</cdr:y>
    </cdr:to>
    <cdr:sp macro="" textlink="">
      <cdr:nvSpPr>
        <cdr:cNvPr id="1028" name="Line 4">
          <a:extLst xmlns:a="http://schemas.openxmlformats.org/drawingml/2006/main">
            <a:ext uri="{FF2B5EF4-FFF2-40B4-BE49-F238E27FC236}">
              <a16:creationId xmlns:a16="http://schemas.microsoft.com/office/drawing/2014/main" id="{2EA78769-74CE-83D6-402A-F505C33B4ED3}"/>
            </a:ext>
          </a:extLst>
        </cdr:cNvPr>
        <cdr:cNvSpPr>
          <a:spLocks xmlns:a="http://schemas.openxmlformats.org/drawingml/2006/main" noChangeShapeType="1"/>
        </cdr:cNvSpPr>
      </cdr:nvSpPr>
      <cdr:spPr bwMode="auto">
        <a:xfrm xmlns:a="http://schemas.openxmlformats.org/drawingml/2006/main" flipV="1">
          <a:off x="6056405" y="16764"/>
          <a:ext cx="0" cy="3000756"/>
        </a:xfrm>
        <a:prstGeom xmlns:a="http://schemas.openxmlformats.org/drawingml/2006/main" prst="line">
          <a:avLst/>
        </a:prstGeom>
        <a:noFill xmlns:a="http://schemas.openxmlformats.org/drawingml/2006/main"/>
        <a:ln xmlns:a="http://schemas.openxmlformats.org/drawingml/2006/main" w="24765">
          <a:solidFill>
            <a:srgbClr xmlns:mc="http://schemas.openxmlformats.org/markup-compatibility/2006" xmlns:a14="http://schemas.microsoft.com/office/drawing/2010/main" val="000000" mc:Ignorable="a14" a14:legacySpreadsheetColorIndex="8"/>
          </a:solidFill>
          <a:round/>
          <a:headEnd/>
          <a:tailEnd/>
        </a:ln>
        <a:extLst xmlns:a="http://schemas.openxmlformats.org/drawingml/2006/main">
          <a:ext uri="{909E8E84-426E-40DD-AFC4-6F175D3DCCD1}">
            <a14:hiddenFill xmlns:a14="http://schemas.microsoft.com/office/drawing/2010/main">
              <a:noFill/>
            </a14:hiddenFill>
          </a:ext>
        </a:extLst>
      </cdr:spPr>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1D9C48E4-91CF-464E-8668-FB3E86029E51}" type="datetimeFigureOut">
              <a:rPr lang="en-US" smtClean="0"/>
              <a:t>2/18/2025</a:t>
            </a:fld>
            <a:endParaRPr lang="en-US"/>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B2E24539-13A2-4D7E-AA79-0000E7E36150}" type="slidenum">
              <a:rPr lang="en-US" smtClean="0"/>
              <a:t>‹#›</a:t>
            </a:fld>
            <a:endParaRPr lang="en-US"/>
          </a:p>
        </p:txBody>
      </p:sp>
    </p:spTree>
    <p:extLst>
      <p:ext uri="{BB962C8B-B14F-4D97-AF65-F5344CB8AC3E}">
        <p14:creationId xmlns:p14="http://schemas.microsoft.com/office/powerpoint/2010/main" val="18395984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345A95AD-3E94-4C3D-BD4B-75588FAC86F9}" type="datetimeFigureOut">
              <a:rPr lang="en-US" smtClean="0"/>
              <a:t>2/18/2025</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03AA8C9D-29E5-41FD-9B5B-24F84C17AA2B}" type="slidenum">
              <a:rPr lang="en-US" smtClean="0"/>
              <a:t>‹#›</a:t>
            </a:fld>
            <a:endParaRPr lang="en-US"/>
          </a:p>
        </p:txBody>
      </p:sp>
    </p:spTree>
    <p:extLst>
      <p:ext uri="{BB962C8B-B14F-4D97-AF65-F5344CB8AC3E}">
        <p14:creationId xmlns:p14="http://schemas.microsoft.com/office/powerpoint/2010/main" val="718574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239C7-95DE-024B-D789-AD78833A41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5C35A1-B7A8-CB3D-003B-168311BD4C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A9D37F-CBDB-72F4-898E-105B273EC2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A5A8EC-7171-4017-4457-361FD7391129}"/>
              </a:ext>
            </a:extLst>
          </p:cNvPr>
          <p:cNvSpPr>
            <a:spLocks noGrp="1"/>
          </p:cNvSpPr>
          <p:nvPr>
            <p:ph type="sldNum" sz="quarter" idx="10"/>
          </p:nvPr>
        </p:nvSpPr>
        <p:spPr/>
        <p:txBody>
          <a:bodyPr/>
          <a:lstStyle/>
          <a:p>
            <a:fld id="{03AA8C9D-29E5-41FD-9B5B-24F84C17AA2B}" type="slidenum">
              <a:rPr lang="en-US" smtClean="0"/>
              <a:t>1</a:t>
            </a:fld>
            <a:endParaRPr lang="en-US"/>
          </a:p>
        </p:txBody>
      </p:sp>
    </p:spTree>
    <p:extLst>
      <p:ext uri="{BB962C8B-B14F-4D97-AF65-F5344CB8AC3E}">
        <p14:creationId xmlns:p14="http://schemas.microsoft.com/office/powerpoint/2010/main" val="2167183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D6DB0D-C1CB-4F62-8781-D49F52905CE1}" type="slidenum">
              <a:rPr lang="en-US" altLang="en-US"/>
              <a:pPr/>
              <a:t>2</a:t>
            </a:fld>
            <a:endParaRPr lang="en-US" altLang="en-US"/>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576360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92BED9-6C5F-4B8E-9A63-7534FC2BCBF7}" type="slidenum">
              <a:rPr lang="en-US" altLang="en-US"/>
              <a:pPr/>
              <a:t>3</a:t>
            </a:fld>
            <a:endParaRPr lang="en-US" altLang="en-US"/>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784175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B5812A-1D30-4EDA-A9F8-65E9657A1B46}" type="slidenum">
              <a:rPr lang="en-US" altLang="en-US"/>
              <a:pPr/>
              <a:t>4</a:t>
            </a:fld>
            <a:endParaRPr lang="en-US" alt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508831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CE4838-8026-4AB5-ABA0-FF69D84C3374}" type="slidenum">
              <a:rPr lang="en-US" altLang="en-US">
                <a:solidFill>
                  <a:srgbClr val="000000"/>
                </a:solidFill>
              </a:rPr>
              <a:pPr/>
              <a:t>5</a:t>
            </a:fld>
            <a:endParaRPr lang="en-US" altLang="en-US">
              <a:solidFill>
                <a:srgbClr val="000000"/>
              </a:solidFill>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580946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1A95C0-B440-4E23-A2E8-732F75710FAE}" type="slidenum">
              <a:rPr lang="en-US" altLang="en-US"/>
              <a:pPr/>
              <a:t>6</a:t>
            </a:fld>
            <a:endParaRPr lang="en-US" alt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368429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F44B64-B2C6-490A-950D-B854045B8F37}" type="slidenum">
              <a:rPr lang="en-US" altLang="en-US"/>
              <a:pPr/>
              <a:t>7</a:t>
            </a:fld>
            <a:endParaRPr lang="en-US" altLang="en-US"/>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878747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CD7A1D-AAE6-4429-BAE2-12CA2F420F8C}" type="slidenum">
              <a:rPr lang="en-US" altLang="en-US">
                <a:solidFill>
                  <a:srgbClr val="000000"/>
                </a:solidFill>
              </a:rPr>
              <a:pPr/>
              <a:t>8</a:t>
            </a:fld>
            <a:endParaRPr lang="en-US" altLang="en-US">
              <a:solidFill>
                <a:srgbClr val="000000"/>
              </a:solidFill>
            </a:endParaRPr>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191609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168FF0-E9D2-4D33-97D1-FC3C7B4D6078}" type="slidenum">
              <a:rPr lang="en-US" altLang="en-US">
                <a:solidFill>
                  <a:srgbClr val="000000"/>
                </a:solidFill>
              </a:rPr>
              <a:pPr/>
              <a:t>9</a:t>
            </a:fld>
            <a:endParaRPr lang="en-US" altLang="en-US">
              <a:solidFill>
                <a:srgbClr val="000000"/>
              </a:solidFill>
            </a:endParaRPr>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934030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B8337F-47F8-4633-8B69-9007AC7DA327}" type="slidenum">
              <a:rPr lang="en-US" altLang="en-US">
                <a:solidFill>
                  <a:srgbClr val="000000"/>
                </a:solidFill>
              </a:rPr>
              <a:pPr/>
              <a:t>10</a:t>
            </a:fld>
            <a:endParaRPr lang="en-US" altLang="en-US">
              <a:solidFill>
                <a:srgbClr val="000000"/>
              </a:solidFill>
            </a:endParaRP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036688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0A7750-EB7D-48C7-9ECF-0FC175F6E6F1}" type="slidenum">
              <a:rPr lang="en-US" altLang="en-US">
                <a:solidFill>
                  <a:srgbClr val="000000"/>
                </a:solidFill>
              </a:rPr>
              <a:pPr/>
              <a:t>11</a:t>
            </a:fld>
            <a:endParaRPr lang="en-US" altLang="en-US">
              <a:solidFill>
                <a:srgbClr val="000000"/>
              </a:solidFill>
            </a:endParaRPr>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167396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0BAF80-47AF-4050-A872-9DE3BDF0043A}" type="slidenum">
              <a:rPr lang="en-US" altLang="en-US">
                <a:solidFill>
                  <a:srgbClr val="000000"/>
                </a:solidFill>
              </a:rPr>
              <a:pPr/>
              <a:t>12</a:t>
            </a:fld>
            <a:endParaRPr lang="en-US" altLang="en-US">
              <a:solidFill>
                <a:srgbClr val="000000"/>
              </a:solidFill>
            </a:endParaRP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661361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47D6EF-DD88-4CB7-9C20-EB4165943BF5}" type="slidenum">
              <a:rPr lang="en-US" altLang="en-US">
                <a:solidFill>
                  <a:srgbClr val="000000"/>
                </a:solidFill>
              </a:rPr>
              <a:pPr/>
              <a:t>13</a:t>
            </a:fld>
            <a:endParaRPr lang="en-US" altLang="en-US">
              <a:solidFill>
                <a:srgbClr val="000000"/>
              </a:solidFill>
            </a:endParaRPr>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3078455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DDEC52-F67F-4BB7-9391-DD271B2F9D8F}" type="slidenum">
              <a:rPr lang="en-US" altLang="en-US">
                <a:solidFill>
                  <a:srgbClr val="000000"/>
                </a:solidFill>
              </a:rPr>
              <a:pPr/>
              <a:t>14</a:t>
            </a:fld>
            <a:endParaRPr lang="en-US" altLang="en-US">
              <a:solidFill>
                <a:srgbClr val="000000"/>
              </a:solidFill>
            </a:endParaRPr>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2612801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238C17-A996-4CFF-9F3E-2D69A0ABA72B}" type="slidenum">
              <a:rPr lang="en-US" altLang="en-US"/>
              <a:pPr/>
              <a:t>16</a:t>
            </a:fld>
            <a:endParaRPr lang="en-US" alt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86428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18795F-728B-4B73-B339-766A8327214D}" type="slidenum">
              <a:rPr lang="en-US" altLang="en-US">
                <a:solidFill>
                  <a:srgbClr val="000000"/>
                </a:solidFill>
              </a:rPr>
              <a:pPr/>
              <a:t>17</a:t>
            </a:fld>
            <a:endParaRPr lang="en-US" altLang="en-US">
              <a:solidFill>
                <a:srgbClr val="000000"/>
              </a:solidFill>
            </a:endParaRPr>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8893234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80763B-6BED-4F89-9408-3AEE0A50BB52}" type="slidenum">
              <a:rPr lang="en-US" altLang="en-US">
                <a:solidFill>
                  <a:srgbClr val="000000"/>
                </a:solidFill>
              </a:rPr>
              <a:pPr/>
              <a:t>19</a:t>
            </a:fld>
            <a:endParaRPr lang="en-US" altLang="en-US">
              <a:solidFill>
                <a:srgbClr val="000000"/>
              </a:solidFill>
            </a:endParaRPr>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6081095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AA8C9D-29E5-41FD-9B5B-24F84C17AA2B}" type="slidenum">
              <a:rPr lang="en-US" smtClean="0"/>
              <a:t>20</a:t>
            </a:fld>
            <a:endParaRPr lang="en-US"/>
          </a:p>
        </p:txBody>
      </p:sp>
    </p:spTree>
    <p:extLst>
      <p:ext uri="{BB962C8B-B14F-4D97-AF65-F5344CB8AC3E}">
        <p14:creationId xmlns:p14="http://schemas.microsoft.com/office/powerpoint/2010/main" val="11686563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88B2C6-3AFD-4C40-98F9-F2E1CCEED40B}" type="slidenum">
              <a:rPr lang="en-US" altLang="en-US">
                <a:solidFill>
                  <a:srgbClr val="000000"/>
                </a:solidFill>
              </a:rPr>
              <a:pPr/>
              <a:t>21</a:t>
            </a:fld>
            <a:endParaRPr lang="en-US" altLang="en-US">
              <a:solidFill>
                <a:srgbClr val="000000"/>
              </a:solidFill>
            </a:endParaRPr>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624019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13FCDBFC-F5FD-456C-88DD-F9FAA9294A2D}" type="slidenum">
              <a:rPr lang="en-US" smtClean="0"/>
              <a:pPr/>
              <a:t>23</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41866617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0DAC6714-933B-498F-86C4-28469944AB4C}" type="slidenum">
              <a:rPr lang="en-US" smtClean="0"/>
              <a:pPr/>
              <a:t>25</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9695018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85A748DA-32E5-473B-BF64-F4BAE637859E}" type="slidenum">
              <a:rPr lang="en-US" smtClean="0"/>
              <a:pPr/>
              <a:t>26</a:t>
            </a:fld>
            <a:endParaRPr 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r>
              <a:rPr lang="en-US"/>
              <a:t>One problem we have is not being able to tell wide varitey of audiences what potential of degraded systems really is.  This is a before picture of a stream that has downcut and widened and is ready to recover.</a:t>
            </a:r>
          </a:p>
        </p:txBody>
      </p:sp>
    </p:spTree>
    <p:extLst>
      <p:ext uri="{BB962C8B-B14F-4D97-AF65-F5344CB8AC3E}">
        <p14:creationId xmlns:p14="http://schemas.microsoft.com/office/powerpoint/2010/main" val="32684063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CA93F838-21ED-4BCC-B9AF-F111F7E9D5E6}" type="slidenum">
              <a:rPr lang="en-US" smtClean="0"/>
              <a:pPr/>
              <a:t>27</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r>
              <a:rPr lang="en-US"/>
              <a:t>This is the after picture 12 years later with a change in management.  This is totally natural recovery. </a:t>
            </a:r>
          </a:p>
        </p:txBody>
      </p:sp>
    </p:spTree>
    <p:extLst>
      <p:ext uri="{BB962C8B-B14F-4D97-AF65-F5344CB8AC3E}">
        <p14:creationId xmlns:p14="http://schemas.microsoft.com/office/powerpoint/2010/main" val="2915109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145D3B96-B50B-4048-AF4F-4C756CDFCD57}" type="slidenum">
              <a:rPr lang="en-US" smtClean="0"/>
              <a:pPr/>
              <a:t>28</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r>
              <a:rPr lang="en-US"/>
              <a:t>Another example of before management change.  What do you think the potential is for this site. </a:t>
            </a:r>
          </a:p>
        </p:txBody>
      </p:sp>
    </p:spTree>
    <p:extLst>
      <p:ext uri="{BB962C8B-B14F-4D97-AF65-F5344CB8AC3E}">
        <p14:creationId xmlns:p14="http://schemas.microsoft.com/office/powerpoint/2010/main" val="42697779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E9610021-A218-4E7C-9BCE-3A8CD7002E3E}" type="slidenum">
              <a:rPr lang="en-US" smtClean="0"/>
              <a:pPr/>
              <a:t>29</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r>
              <a:rPr lang="en-US"/>
              <a:t>Approximately 10 years later.  No reduction in livestock numbers only a change in the season of use.  Ask what differences so you see between the before and after.</a:t>
            </a:r>
          </a:p>
        </p:txBody>
      </p:sp>
    </p:spTree>
    <p:extLst>
      <p:ext uri="{BB962C8B-B14F-4D97-AF65-F5344CB8AC3E}">
        <p14:creationId xmlns:p14="http://schemas.microsoft.com/office/powerpoint/2010/main" val="24787653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88A86DB8-0C16-4EDB-BF00-EF7BE022B192}" type="slidenum">
              <a:rPr lang="en-US" smtClean="0"/>
              <a:pPr/>
              <a:t>30</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r>
              <a:rPr lang="en-US" b="1"/>
              <a:t>SF Crooked River, OR  1976</a:t>
            </a:r>
          </a:p>
          <a:p>
            <a:pPr eaLnBrk="1" hangingPunct="1"/>
            <a:r>
              <a:rPr lang="en-US" b="1"/>
              <a:t>Season long use</a:t>
            </a:r>
          </a:p>
        </p:txBody>
      </p:sp>
    </p:spTree>
    <p:extLst>
      <p:ext uri="{BB962C8B-B14F-4D97-AF65-F5344CB8AC3E}">
        <p14:creationId xmlns:p14="http://schemas.microsoft.com/office/powerpoint/2010/main" val="20957923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4C8F2EC-4C88-491A-8DF2-02B649D65484}" type="slidenum">
              <a:rPr lang="en-US" smtClean="0"/>
              <a:pPr/>
              <a:t>31</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r>
              <a:rPr lang="en-US" b="1"/>
              <a:t>S. Fork Cr. River 1984 after two years of rest followed by early season grazing.  What species would like this benefit from this change and which one would not.</a:t>
            </a:r>
          </a:p>
        </p:txBody>
      </p:sp>
    </p:spTree>
    <p:extLst>
      <p:ext uri="{BB962C8B-B14F-4D97-AF65-F5344CB8AC3E}">
        <p14:creationId xmlns:p14="http://schemas.microsoft.com/office/powerpoint/2010/main" val="3644561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A14B02C6-62FB-42AB-A2B9-472F439ACD07}" type="slidenum">
              <a:rPr lang="en-US" smtClean="0"/>
              <a:pPr/>
              <a:t>32</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r>
              <a:rPr lang="en-US" b="1" dirty="0"/>
              <a:t>Bear Creek was season long grazed for 100+ years.  In the 1950’s the willows were sprayed to reduce water use and in 1964 there was a 100+ year event (rain on snow 12-24-64) and the stream </a:t>
            </a:r>
            <a:r>
              <a:rPr lang="en-US" b="1" dirty="0" err="1"/>
              <a:t>downcut</a:t>
            </a:r>
            <a:r>
              <a:rPr lang="en-US" b="1" dirty="0"/>
              <a:t> and in this photo has widened out.  The current livestock use is 25 cows/calves for three months (June, July, Aug) or 75 AUM’s.  The vegetation is mostly upland species with some Baltic rush (dark green in center of picture).  Uplands are dominated by basin big sagebrush and western juniper.  Reference points are the plump juniper on the right and the snag on the left.  The juniper in the foreground will be cut before the next photo was taken.  The following is 27 years of change on this stream.  The management was changed initially  to two years of rest, followed by late winter (mid Feb) to early spring (mid April) grazing.</a:t>
            </a:r>
          </a:p>
        </p:txBody>
      </p:sp>
    </p:spTree>
    <p:extLst>
      <p:ext uri="{BB962C8B-B14F-4D97-AF65-F5344CB8AC3E}">
        <p14:creationId xmlns:p14="http://schemas.microsoft.com/office/powerpoint/2010/main" val="13642106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8C1FB65F-F3F0-4E6F-8212-64643CE2A609}" type="slidenum">
              <a:rPr lang="en-US" smtClean="0"/>
              <a:pPr/>
              <a:t>33</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r>
              <a:rPr lang="en-US" b="1"/>
              <a:t>A flood plain is developing on both sides of the stream and vegetation has changed to a more mesic (water loving) mix of plants that includes Nebraska sedge, Small-fruit bulrush, beaked sedge, spike rush, brook grass, three square bulrush, and some reed canarygrass.</a:t>
            </a:r>
          </a:p>
        </p:txBody>
      </p:sp>
    </p:spTree>
    <p:extLst>
      <p:ext uri="{BB962C8B-B14F-4D97-AF65-F5344CB8AC3E}">
        <p14:creationId xmlns:p14="http://schemas.microsoft.com/office/powerpoint/2010/main" val="27742473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8A7D0-53DB-46CD-64AC-0409C5E2DD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E56F62-93F3-D6BD-579A-749F743946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123616-9B2B-1EE1-3EDE-445060B587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A2BEE8E-6328-564E-9F9D-38FD3B849181}"/>
              </a:ext>
            </a:extLst>
          </p:cNvPr>
          <p:cNvSpPr>
            <a:spLocks noGrp="1"/>
          </p:cNvSpPr>
          <p:nvPr>
            <p:ph type="sldNum" sz="quarter" idx="10"/>
          </p:nvPr>
        </p:nvSpPr>
        <p:spPr/>
        <p:txBody>
          <a:bodyPr/>
          <a:lstStyle/>
          <a:p>
            <a:fld id="{03AA8C9D-29E5-41FD-9B5B-24F84C17AA2B}" type="slidenum">
              <a:rPr lang="en-US" smtClean="0"/>
              <a:t>34</a:t>
            </a:fld>
            <a:endParaRPr lang="en-US"/>
          </a:p>
        </p:txBody>
      </p:sp>
    </p:spTree>
    <p:extLst>
      <p:ext uri="{BB962C8B-B14F-4D97-AF65-F5344CB8AC3E}">
        <p14:creationId xmlns:p14="http://schemas.microsoft.com/office/powerpoint/2010/main" val="3747077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6332C69D-B4E7-4009-9414-9D998C27C00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4179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06C2390B-7DC5-4EBD-A605-A26682B136A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2749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59549035-035C-4EA7-86BE-831A256FAFB4}"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1991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D7F0872D-8221-468D-9692-FB653E9AE397}"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7088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p>
            <a:fld id="{3017FB75-A494-45EA-A543-A7B9A39EF2E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0208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p>
            <a:fld id="{A7988B7B-3EAC-41C3-975A-5EF525951020}"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371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p>
            <a:fld id="{AACC41B9-DD07-4C5D-BF30-4F0E2130E04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7019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98F4C422-4826-48A4-8188-A8D3D1C36781}"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2871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D180337C-11EC-4D8F-9153-225789C16405}"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2093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C1ABD8BA-EAC8-4E15-AED0-2E69D13730C5}"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7376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58F543C2-2920-4FC6-B655-4F7E3D487010}"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862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122238"/>
            <a:ext cx="10058400" cy="1295400"/>
          </a:xfrm>
        </p:spPr>
        <p:txBody>
          <a:bodyPr/>
          <a:lstStyle/>
          <a:p>
            <a:r>
              <a:rPr lang="en-US"/>
              <a:t>Click to edit Master title style</a:t>
            </a:r>
          </a:p>
        </p:txBody>
      </p:sp>
      <p:sp>
        <p:nvSpPr>
          <p:cNvPr id="3" name="Chart Placeholder 2"/>
          <p:cNvSpPr>
            <a:spLocks noGrp="1"/>
          </p:cNvSpPr>
          <p:nvPr>
            <p:ph type="chart" idx="1"/>
          </p:nvPr>
        </p:nvSpPr>
        <p:spPr>
          <a:xfrm>
            <a:off x="609600" y="1719263"/>
            <a:ext cx="10972800" cy="4411662"/>
          </a:xfrm>
        </p:spPr>
        <p:txBody>
          <a:bodyPr/>
          <a:lstStyle/>
          <a:p>
            <a:endParaRPr lang="en-US"/>
          </a:p>
        </p:txBody>
      </p:sp>
      <p:sp>
        <p:nvSpPr>
          <p:cNvPr id="4" name="Date Placeholder 3"/>
          <p:cNvSpPr>
            <a:spLocks noGrp="1"/>
          </p:cNvSpPr>
          <p:nvPr>
            <p:ph type="dt" sz="half" idx="10"/>
          </p:nvPr>
        </p:nvSpPr>
        <p:spPr>
          <a:xfrm>
            <a:off x="609600" y="6248400"/>
            <a:ext cx="2844800" cy="457200"/>
          </a:xfrm>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a:xfrm>
            <a:off x="4165600" y="6248400"/>
            <a:ext cx="3860800" cy="457200"/>
          </a:xfrm>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a:xfrm>
            <a:off x="8737600" y="6248400"/>
            <a:ext cx="2844800" cy="457200"/>
          </a:xfrm>
        </p:spPr>
        <p:txBody>
          <a:bodyPr/>
          <a:lstStyle>
            <a:lvl1pPr>
              <a:defRPr/>
            </a:lvl1pPr>
          </a:lstStyle>
          <a:p>
            <a:fld id="{21E1BC86-C351-4811-B0A7-D9B1F881802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6274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altLang="en-US">
              <a:solidFill>
                <a:srgbClr val="000000"/>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altLang="en-US">
              <a:solidFill>
                <a:srgbClr val="000000"/>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8628A16C-428A-4096-BFCA-2E9C9CB0D99A}"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3383984971"/>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pxhere.com/de/photo/701641" TargetMode="Externa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pxhere.com/en/photo/985745"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s://www.forestryimages.org/browse/detail.cfm?imgnum=5448665" TargetMode="External"/><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pxhere.com/en/photo/1414991"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s://www.ag.ndsu.edu/publications/environment-natural-resources/riparian-complex-ecological-sites-of-north-dakota-a-pictorial-guide-of-riparian-complex-ecological-sites-common-in-north-dakota" TargetMode="External"/><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hyperlink" Target="https://www.marylandbiodiversity.com/view/2942" TargetMode="Externa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FC3F3E2E-3499-0EA6-2980-2C67A2171F7E}"/>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189DF6B3-D26A-F462-38E0-DD314C81B20B}"/>
              </a:ext>
            </a:extLst>
          </p:cNvPr>
          <p:cNvGrpSpPr/>
          <p:nvPr/>
        </p:nvGrpSpPr>
        <p:grpSpPr>
          <a:xfrm>
            <a:off x="1698835" y="524169"/>
            <a:ext cx="6188489" cy="4410328"/>
            <a:chOff x="1496011" y="1618835"/>
            <a:chExt cx="3955627" cy="2966720"/>
          </a:xfrm>
        </p:grpSpPr>
        <p:pic>
          <p:nvPicPr>
            <p:cNvPr id="5" name="Picture 4">
              <a:extLst>
                <a:ext uri="{FF2B5EF4-FFF2-40B4-BE49-F238E27FC236}">
                  <a16:creationId xmlns:a16="http://schemas.microsoft.com/office/drawing/2014/main" id="{7BCCC5D3-E97F-27C6-DD4E-697405BB5BB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496011" y="1618835"/>
              <a:ext cx="3955627" cy="2966720"/>
            </a:xfrm>
            <a:prstGeom prst="rect">
              <a:avLst/>
            </a:prstGeom>
            <a:ln>
              <a:noFill/>
            </a:ln>
            <a:effectLst>
              <a:softEdge rad="76200"/>
            </a:effectLst>
          </p:spPr>
        </p:pic>
        <p:sp>
          <p:nvSpPr>
            <p:cNvPr id="18" name="TextBox 17">
              <a:extLst>
                <a:ext uri="{FF2B5EF4-FFF2-40B4-BE49-F238E27FC236}">
                  <a16:creationId xmlns:a16="http://schemas.microsoft.com/office/drawing/2014/main" id="{8A6599FF-FFE8-2D94-D162-C38C43E102F4}"/>
                </a:ext>
              </a:extLst>
            </p:cNvPr>
            <p:cNvSpPr txBox="1"/>
            <p:nvPr/>
          </p:nvSpPr>
          <p:spPr>
            <a:xfrm>
              <a:off x="4643261" y="4407137"/>
              <a:ext cx="783292" cy="134572"/>
            </a:xfrm>
            <a:prstGeom prst="rect">
              <a:avLst/>
            </a:prstGeom>
            <a:noFill/>
          </p:spPr>
          <p:txBody>
            <a:bodyPr wrap="square" rtlCol="0">
              <a:spAutoFit/>
            </a:bodyPr>
            <a:lstStyle/>
            <a:p>
              <a:pPr algn="r" defTabSz="1078992">
                <a:spcAft>
                  <a:spcPts val="600"/>
                </a:spcAft>
              </a:pPr>
              <a:r>
                <a:rPr lang="en-US" sz="700" kern="1200" dirty="0">
                  <a:solidFill>
                    <a:schemeClr val="bg1"/>
                  </a:solidFill>
                  <a:latin typeface="+mn-lt"/>
                  <a:ea typeface="+mn-ea"/>
                  <a:cs typeface="+mn-cs"/>
                </a:rPr>
                <a:t>K. Launchbaugh</a:t>
              </a:r>
              <a:endParaRPr lang="en-US" sz="700" dirty="0">
                <a:solidFill>
                  <a:schemeClr val="bg1"/>
                </a:solidFill>
              </a:endParaRPr>
            </a:p>
          </p:txBody>
        </p:sp>
      </p:grpSp>
      <p:grpSp>
        <p:nvGrpSpPr>
          <p:cNvPr id="16" name="Group 15">
            <a:extLst>
              <a:ext uri="{FF2B5EF4-FFF2-40B4-BE49-F238E27FC236}">
                <a16:creationId xmlns:a16="http://schemas.microsoft.com/office/drawing/2014/main" id="{B3C32FBB-6FE7-CBD8-AE33-6CFF1AEE5211}"/>
              </a:ext>
            </a:extLst>
          </p:cNvPr>
          <p:cNvGrpSpPr/>
          <p:nvPr/>
        </p:nvGrpSpPr>
        <p:grpSpPr>
          <a:xfrm>
            <a:off x="8174107" y="2797364"/>
            <a:ext cx="3148705" cy="2129864"/>
            <a:chOff x="5027596" y="3456773"/>
            <a:chExt cx="3760269" cy="2820202"/>
          </a:xfrm>
        </p:grpSpPr>
        <p:pic>
          <p:nvPicPr>
            <p:cNvPr id="9" name="Picture 8">
              <a:extLst>
                <a:ext uri="{FF2B5EF4-FFF2-40B4-BE49-F238E27FC236}">
                  <a16:creationId xmlns:a16="http://schemas.microsoft.com/office/drawing/2014/main" id="{7E80F0B4-3232-CF82-4D88-EBF03F6E040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27596" y="3456773"/>
              <a:ext cx="3760269" cy="2820202"/>
            </a:xfrm>
            <a:prstGeom prst="rect">
              <a:avLst/>
            </a:prstGeom>
            <a:ln>
              <a:noFill/>
            </a:ln>
            <a:effectLst>
              <a:softEdge rad="76200"/>
            </a:effectLst>
          </p:spPr>
        </p:pic>
        <p:sp>
          <p:nvSpPr>
            <p:cNvPr id="14" name="TextBox 13">
              <a:extLst>
                <a:ext uri="{FF2B5EF4-FFF2-40B4-BE49-F238E27FC236}">
                  <a16:creationId xmlns:a16="http://schemas.microsoft.com/office/drawing/2014/main" id="{1655DA56-17DC-948D-508A-0CBBE852B857}"/>
                </a:ext>
              </a:extLst>
            </p:cNvPr>
            <p:cNvSpPr txBox="1"/>
            <p:nvPr/>
          </p:nvSpPr>
          <p:spPr>
            <a:xfrm>
              <a:off x="7654479" y="5935395"/>
              <a:ext cx="1091563" cy="264897"/>
            </a:xfrm>
            <a:prstGeom prst="rect">
              <a:avLst/>
            </a:prstGeom>
            <a:noFill/>
          </p:spPr>
          <p:txBody>
            <a:bodyPr wrap="none" rtlCol="0">
              <a:spAutoFit/>
            </a:bodyPr>
            <a:lstStyle/>
            <a:p>
              <a:pPr defTabSz="484632">
                <a:spcAft>
                  <a:spcPts val="600"/>
                </a:spcAft>
              </a:pPr>
              <a:r>
                <a:rPr lang="en-US" sz="700" kern="1200" dirty="0">
                  <a:solidFill>
                    <a:schemeClr val="bg1"/>
                  </a:solidFill>
                  <a:latin typeface="+mn-lt"/>
                  <a:ea typeface="+mn-ea"/>
                  <a:cs typeface="+mn-cs"/>
                </a:rPr>
                <a:t>Juley</a:t>
              </a:r>
              <a:r>
                <a:rPr lang="en-US" sz="700" kern="1200" dirty="0">
                  <a:latin typeface="+mn-lt"/>
                  <a:ea typeface="+mn-ea"/>
                  <a:cs typeface="+mn-cs"/>
                </a:rPr>
                <a:t> </a:t>
              </a:r>
              <a:r>
                <a:rPr lang="en-US" sz="700" kern="1200" dirty="0">
                  <a:solidFill>
                    <a:schemeClr val="bg1"/>
                  </a:solidFill>
                  <a:latin typeface="+mn-lt"/>
                  <a:ea typeface="+mn-ea"/>
                  <a:cs typeface="+mn-cs"/>
                </a:rPr>
                <a:t>Hankins-Smith</a:t>
              </a:r>
              <a:endParaRPr lang="en-US" sz="700" dirty="0">
                <a:solidFill>
                  <a:schemeClr val="bg1"/>
                </a:solidFill>
              </a:endParaRPr>
            </a:p>
          </p:txBody>
        </p:sp>
      </p:grpSp>
      <p:grpSp>
        <p:nvGrpSpPr>
          <p:cNvPr id="17" name="Group 16">
            <a:extLst>
              <a:ext uri="{FF2B5EF4-FFF2-40B4-BE49-F238E27FC236}">
                <a16:creationId xmlns:a16="http://schemas.microsoft.com/office/drawing/2014/main" id="{129BEC2E-7726-2F76-B363-3F02A8511BE1}"/>
              </a:ext>
            </a:extLst>
          </p:cNvPr>
          <p:cNvGrpSpPr/>
          <p:nvPr/>
        </p:nvGrpSpPr>
        <p:grpSpPr>
          <a:xfrm>
            <a:off x="8173566" y="524169"/>
            <a:ext cx="3159452" cy="2137133"/>
            <a:chOff x="7972425" y="2310120"/>
            <a:chExt cx="3654392" cy="2740794"/>
          </a:xfrm>
        </p:grpSpPr>
        <p:pic>
          <p:nvPicPr>
            <p:cNvPr id="8" name="Picture 7">
              <a:extLst>
                <a:ext uri="{FF2B5EF4-FFF2-40B4-BE49-F238E27FC236}">
                  <a16:creationId xmlns:a16="http://schemas.microsoft.com/office/drawing/2014/main" id="{C7642803-7230-F294-25C0-A5622829EDE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972425" y="2310120"/>
              <a:ext cx="3654392" cy="2740794"/>
            </a:xfrm>
            <a:prstGeom prst="rect">
              <a:avLst/>
            </a:prstGeom>
            <a:ln>
              <a:noFill/>
            </a:ln>
            <a:effectLst>
              <a:softEdge rad="76200"/>
            </a:effectLst>
          </p:spPr>
        </p:pic>
        <p:sp>
          <p:nvSpPr>
            <p:cNvPr id="15" name="TextBox 14">
              <a:extLst>
                <a:ext uri="{FF2B5EF4-FFF2-40B4-BE49-F238E27FC236}">
                  <a16:creationId xmlns:a16="http://schemas.microsoft.com/office/drawing/2014/main" id="{4F0AA434-5433-3DCB-9A21-3CE877332F4E}"/>
                </a:ext>
              </a:extLst>
            </p:cNvPr>
            <p:cNvSpPr txBox="1"/>
            <p:nvPr/>
          </p:nvSpPr>
          <p:spPr>
            <a:xfrm>
              <a:off x="10721239" y="4712464"/>
              <a:ext cx="853266" cy="256563"/>
            </a:xfrm>
            <a:prstGeom prst="rect">
              <a:avLst/>
            </a:prstGeom>
            <a:noFill/>
          </p:spPr>
          <p:txBody>
            <a:bodyPr wrap="none" rtlCol="0">
              <a:spAutoFit/>
            </a:bodyPr>
            <a:lstStyle/>
            <a:p>
              <a:pPr defTabSz="502920">
                <a:spcAft>
                  <a:spcPts val="600"/>
                </a:spcAft>
              </a:pPr>
              <a:r>
                <a:rPr lang="en-US" sz="700" kern="1200" dirty="0" err="1">
                  <a:solidFill>
                    <a:schemeClr val="bg1"/>
                  </a:solidFill>
                  <a:latin typeface="+mn-lt"/>
                  <a:ea typeface="+mn-ea"/>
                  <a:cs typeface="+mn-cs"/>
                </a:rPr>
                <a:t>K.Launchbaugh</a:t>
              </a:r>
              <a:endParaRPr lang="en-US" sz="1100" dirty="0">
                <a:solidFill>
                  <a:schemeClr val="bg1"/>
                </a:solidFill>
              </a:endParaRPr>
            </a:p>
          </p:txBody>
        </p:sp>
      </p:grpSp>
      <p:sp>
        <p:nvSpPr>
          <p:cNvPr id="2" name="Title 1">
            <a:extLst>
              <a:ext uri="{FF2B5EF4-FFF2-40B4-BE49-F238E27FC236}">
                <a16:creationId xmlns:a16="http://schemas.microsoft.com/office/drawing/2014/main" id="{E2EA8DF4-2315-523B-34D9-2998BFDBBE45}"/>
              </a:ext>
            </a:extLst>
          </p:cNvPr>
          <p:cNvSpPr>
            <a:spLocks noGrp="1"/>
          </p:cNvSpPr>
          <p:nvPr>
            <p:ph type="title"/>
          </p:nvPr>
        </p:nvSpPr>
        <p:spPr>
          <a:xfrm>
            <a:off x="2780023" y="5072836"/>
            <a:ext cx="8915399" cy="823448"/>
          </a:xfrm>
        </p:spPr>
        <p:txBody>
          <a:bodyPr vert="horz" lIns="91440" tIns="45720" rIns="91440" bIns="45720" rtlCol="0" anchor="b">
            <a:noAutofit/>
          </a:bodyPr>
          <a:lstStyle/>
          <a:p>
            <a:r>
              <a:rPr lang="en-US" sz="6000" b="1" dirty="0"/>
              <a:t>Riparian Plants</a:t>
            </a:r>
          </a:p>
        </p:txBody>
      </p:sp>
      <p:sp>
        <p:nvSpPr>
          <p:cNvPr id="3" name="Subtitle 2">
            <a:extLst>
              <a:ext uri="{FF2B5EF4-FFF2-40B4-BE49-F238E27FC236}">
                <a16:creationId xmlns:a16="http://schemas.microsoft.com/office/drawing/2014/main" id="{5FA481A0-EFB0-F661-46FA-FCEEBA1D0AFE}"/>
              </a:ext>
            </a:extLst>
          </p:cNvPr>
          <p:cNvSpPr>
            <a:spLocks noGrp="1"/>
          </p:cNvSpPr>
          <p:nvPr>
            <p:ph idx="1"/>
          </p:nvPr>
        </p:nvSpPr>
        <p:spPr>
          <a:xfrm>
            <a:off x="2777659" y="5968637"/>
            <a:ext cx="8915399" cy="522754"/>
          </a:xfrm>
        </p:spPr>
        <p:txBody>
          <a:bodyPr vert="horz" lIns="91440" tIns="45720" rIns="91440" bIns="45720" rtlCol="0" anchor="t">
            <a:normAutofit/>
          </a:bodyPr>
          <a:lstStyle/>
          <a:p>
            <a:pPr marL="0" indent="0">
              <a:buNone/>
            </a:pPr>
            <a:r>
              <a:rPr lang="en-US" sz="2400" dirty="0">
                <a:solidFill>
                  <a:schemeClr val="tx1">
                    <a:lumMod val="65000"/>
                    <a:lumOff val="35000"/>
                  </a:schemeClr>
                </a:solidFill>
              </a:rPr>
              <a:t>Rangeland Ecology &amp; 252 – Wildland Plant Identification</a:t>
            </a:r>
          </a:p>
        </p:txBody>
      </p:sp>
    </p:spTree>
    <p:extLst>
      <p:ext uri="{BB962C8B-B14F-4D97-AF65-F5344CB8AC3E}">
        <p14:creationId xmlns:p14="http://schemas.microsoft.com/office/powerpoint/2010/main" val="3362500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803368" y="507934"/>
            <a:ext cx="4790008" cy="1280890"/>
          </a:xfrm>
        </p:spPr>
        <p:txBody>
          <a:bodyPr>
            <a:normAutofit/>
          </a:bodyPr>
          <a:lstStyle/>
          <a:p>
            <a:r>
              <a:rPr lang="en-US" altLang="en-US" dirty="0"/>
              <a:t>Riparian Plants</a:t>
            </a:r>
          </a:p>
        </p:txBody>
      </p:sp>
      <p:sp>
        <p:nvSpPr>
          <p:cNvPr id="71683" name="Rectangle 3"/>
          <p:cNvSpPr>
            <a:spLocks noGrp="1" noChangeArrowheads="1"/>
          </p:cNvSpPr>
          <p:nvPr>
            <p:ph idx="1"/>
          </p:nvPr>
        </p:nvSpPr>
        <p:spPr>
          <a:xfrm>
            <a:off x="803369" y="1485439"/>
            <a:ext cx="6819192" cy="4139274"/>
          </a:xfrm>
        </p:spPr>
        <p:txBody>
          <a:bodyPr>
            <a:normAutofit/>
          </a:bodyPr>
          <a:lstStyle/>
          <a:p>
            <a:pPr marL="460375" indent="-460375"/>
            <a:r>
              <a:rPr lang="en-US" altLang="en-US" sz="2800" dirty="0"/>
              <a:t>Plants are underestimated for potential to “control” stream </a:t>
            </a:r>
          </a:p>
          <a:p>
            <a:pPr marL="855663" lvl="1" indent="-460375"/>
            <a:r>
              <a:rPr lang="en-US" altLang="en-US" sz="2200" dirty="0"/>
              <a:t>Large Woody Debris or Rocks and Boulders usually considered first</a:t>
            </a:r>
          </a:p>
          <a:p>
            <a:pPr marL="460375" indent="-460375"/>
            <a:r>
              <a:rPr lang="en-US" altLang="en-US" sz="2800" i="1" dirty="0"/>
              <a:t>It’s the Vegetation Stupid!</a:t>
            </a:r>
          </a:p>
          <a:p>
            <a:pPr marL="460375" indent="-460375"/>
            <a:r>
              <a:rPr lang="en-US" altLang="en-US" sz="2800" dirty="0"/>
              <a:t>Plant mold the stream to fit the power of the water</a:t>
            </a:r>
          </a:p>
        </p:txBody>
      </p:sp>
      <p:pic>
        <p:nvPicPr>
          <p:cNvPr id="3" name="Picture 2" descr="A picture containing grass, water, outdoor, tree&#10;&#10;Description automatically generated">
            <a:extLst>
              <a:ext uri="{FF2B5EF4-FFF2-40B4-BE49-F238E27FC236}">
                <a16:creationId xmlns:a16="http://schemas.microsoft.com/office/drawing/2014/main" id="{D5A66D60-97F3-77A4-36DE-AAD92CA65015}"/>
              </a:ext>
            </a:extLst>
          </p:cNvPr>
          <p:cNvPicPr>
            <a:picLocks noChangeAspect="1"/>
          </p:cNvPicPr>
          <p:nvPr/>
        </p:nvPicPr>
        <p:blipFill rotWithShape="1">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7736146" y="711199"/>
            <a:ext cx="3768466" cy="5419237"/>
          </a:xfrm>
          <a:prstGeom prst="rect">
            <a:avLst/>
          </a:prstGeom>
        </p:spPr>
      </p:pic>
      <p:sp>
        <p:nvSpPr>
          <p:cNvPr id="4" name="Rectangle 3"/>
          <p:cNvSpPr txBox="1">
            <a:spLocks noChangeArrowheads="1"/>
          </p:cNvSpPr>
          <p:nvPr/>
        </p:nvSpPr>
        <p:spPr>
          <a:xfrm>
            <a:off x="549009" y="6030315"/>
            <a:ext cx="5298727" cy="881615"/>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nSpc>
                <a:spcPct val="80000"/>
              </a:lnSpc>
            </a:pPr>
            <a:endParaRPr lang="en-US" altLang="en-US" sz="1700" dirty="0"/>
          </a:p>
          <a:p>
            <a:pPr>
              <a:lnSpc>
                <a:spcPct val="80000"/>
              </a:lnSpc>
            </a:pPr>
            <a:r>
              <a:rPr lang="en-US" altLang="en-US" sz="1700" dirty="0">
                <a:latin typeface="Comic Sans MS" panose="030F0702030302020204" pitchFamily="66" charset="0"/>
              </a:rPr>
              <a:t>Notes from Ervin Cowley – Retired Idaho BLM</a:t>
            </a:r>
          </a:p>
        </p:txBody>
      </p:sp>
    </p:spTree>
    <p:extLst>
      <p:ext uri="{BB962C8B-B14F-4D97-AF65-F5344CB8AC3E}">
        <p14:creationId xmlns:p14="http://schemas.microsoft.com/office/powerpoint/2010/main" val="1470460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ltLang="en-US" dirty="0"/>
              <a:t>Root Length</a:t>
            </a:r>
          </a:p>
        </p:txBody>
      </p:sp>
      <p:graphicFrame>
        <p:nvGraphicFramePr>
          <p:cNvPr id="2" name="Object 3">
            <a:hlinkClick r:id="" action="ppaction://ole?verb=0"/>
          </p:cNvPr>
          <p:cNvGraphicFramePr>
            <a:graphicFrameLocks/>
          </p:cNvGraphicFramePr>
          <p:nvPr>
            <p:extLst>
              <p:ext uri="{D42A27DB-BD31-4B8C-83A1-F6EECF244321}">
                <p14:modId xmlns:p14="http://schemas.microsoft.com/office/powerpoint/2010/main" val="2632344163"/>
              </p:ext>
            </p:extLst>
          </p:nvPr>
        </p:nvGraphicFramePr>
        <p:xfrm>
          <a:off x="0" y="981710"/>
          <a:ext cx="11381740" cy="58762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01208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378691" y="76056"/>
            <a:ext cx="10058400" cy="1295400"/>
          </a:xfrm>
        </p:spPr>
        <p:txBody>
          <a:bodyPr/>
          <a:lstStyle/>
          <a:p>
            <a:r>
              <a:rPr lang="en-US" altLang="en-US" b="1" dirty="0"/>
              <a:t>Channel Stability Rating</a:t>
            </a:r>
          </a:p>
        </p:txBody>
      </p:sp>
      <p:graphicFrame>
        <p:nvGraphicFramePr>
          <p:cNvPr id="2" name="Object 3">
            <a:hlinkClick r:id="" action="ppaction://ole?verb=0"/>
          </p:cNvPr>
          <p:cNvGraphicFramePr>
            <a:graphicFrameLocks/>
          </p:cNvGraphicFramePr>
          <p:nvPr>
            <p:extLst>
              <p:ext uri="{D42A27DB-BD31-4B8C-83A1-F6EECF244321}">
                <p14:modId xmlns:p14="http://schemas.microsoft.com/office/powerpoint/2010/main" val="2831165303"/>
              </p:ext>
            </p:extLst>
          </p:nvPr>
        </p:nvGraphicFramePr>
        <p:xfrm>
          <a:off x="1179052" y="831273"/>
          <a:ext cx="10371598" cy="585368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61711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195" name="Rectangle 3"/>
          <p:cNvSpPr>
            <a:spLocks noChangeArrowheads="1"/>
          </p:cNvSpPr>
          <p:nvPr/>
        </p:nvSpPr>
        <p:spPr bwMode="auto">
          <a:xfrm>
            <a:off x="7704338" y="0"/>
            <a:ext cx="4419600" cy="665163"/>
          </a:xfrm>
          <a:prstGeom prst="rect">
            <a:avLst/>
          </a:prstGeom>
          <a:solidFill>
            <a:schemeClr val="folHlink">
              <a:alpha val="52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3900" b="1">
                <a:solidFill>
                  <a:schemeClr val="tx2"/>
                </a:solidFill>
                <a:latin typeface="Arial" panose="020B0604020202020204" pitchFamily="34" charset="0"/>
                <a:cs typeface="Arial" panose="020B0604020202020204" pitchFamily="34" charset="0"/>
              </a:defRPr>
            </a:lvl1pPr>
            <a:lvl2pPr>
              <a:defRPr sz="3900" b="1">
                <a:solidFill>
                  <a:schemeClr val="tx2"/>
                </a:solidFill>
                <a:latin typeface="Arial" panose="020B0604020202020204" pitchFamily="34" charset="0"/>
                <a:cs typeface="Arial" panose="020B0604020202020204" pitchFamily="34" charset="0"/>
              </a:defRPr>
            </a:lvl2pPr>
            <a:lvl3pPr>
              <a:defRPr sz="3900" b="1">
                <a:solidFill>
                  <a:schemeClr val="tx2"/>
                </a:solidFill>
                <a:latin typeface="Arial" panose="020B0604020202020204" pitchFamily="34" charset="0"/>
                <a:cs typeface="Arial" panose="020B0604020202020204" pitchFamily="34" charset="0"/>
              </a:defRPr>
            </a:lvl3pPr>
            <a:lvl4pPr>
              <a:defRPr sz="3900" b="1">
                <a:solidFill>
                  <a:schemeClr val="tx2"/>
                </a:solidFill>
                <a:latin typeface="Arial" panose="020B0604020202020204" pitchFamily="34" charset="0"/>
                <a:cs typeface="Arial" panose="020B0604020202020204" pitchFamily="34" charset="0"/>
              </a:defRPr>
            </a:lvl4pPr>
            <a:lvl5pPr>
              <a:defRPr sz="3900" b="1">
                <a:solidFill>
                  <a:schemeClr val="tx2"/>
                </a:solidFill>
                <a:latin typeface="Arial" panose="020B0604020202020204" pitchFamily="34" charset="0"/>
                <a:cs typeface="Arial" panose="020B0604020202020204" pitchFamily="34" charset="0"/>
              </a:defRPr>
            </a:lvl5pPr>
            <a:lvl6pPr marL="457200" fontAlgn="base">
              <a:spcBef>
                <a:spcPct val="0"/>
              </a:spcBef>
              <a:spcAft>
                <a:spcPct val="0"/>
              </a:spcAft>
              <a:defRPr sz="3900" b="1">
                <a:solidFill>
                  <a:schemeClr val="tx2"/>
                </a:solidFill>
                <a:latin typeface="Arial" panose="020B0604020202020204" pitchFamily="34" charset="0"/>
                <a:cs typeface="Arial" panose="020B0604020202020204" pitchFamily="34" charset="0"/>
              </a:defRPr>
            </a:lvl6pPr>
            <a:lvl7pPr marL="914400" fontAlgn="base">
              <a:spcBef>
                <a:spcPct val="0"/>
              </a:spcBef>
              <a:spcAft>
                <a:spcPct val="0"/>
              </a:spcAft>
              <a:defRPr sz="3900" b="1">
                <a:solidFill>
                  <a:schemeClr val="tx2"/>
                </a:solidFill>
                <a:latin typeface="Arial" panose="020B0604020202020204" pitchFamily="34" charset="0"/>
                <a:cs typeface="Arial" panose="020B0604020202020204" pitchFamily="34" charset="0"/>
              </a:defRPr>
            </a:lvl7pPr>
            <a:lvl8pPr marL="1371600" fontAlgn="base">
              <a:spcBef>
                <a:spcPct val="0"/>
              </a:spcBef>
              <a:spcAft>
                <a:spcPct val="0"/>
              </a:spcAft>
              <a:defRPr sz="3900" b="1">
                <a:solidFill>
                  <a:schemeClr val="tx2"/>
                </a:solidFill>
                <a:latin typeface="Arial" panose="020B0604020202020204" pitchFamily="34" charset="0"/>
                <a:cs typeface="Arial" panose="020B0604020202020204" pitchFamily="34" charset="0"/>
              </a:defRPr>
            </a:lvl8pPr>
            <a:lvl9pPr marL="1828800" fontAlgn="base">
              <a:spcBef>
                <a:spcPct val="0"/>
              </a:spcBef>
              <a:spcAft>
                <a:spcPct val="0"/>
              </a:spcAft>
              <a:defRPr sz="3900" b="1">
                <a:solidFill>
                  <a:schemeClr val="tx2"/>
                </a:solidFill>
                <a:latin typeface="Arial" panose="020B0604020202020204" pitchFamily="34" charset="0"/>
                <a:cs typeface="Arial" panose="020B0604020202020204" pitchFamily="34" charset="0"/>
              </a:defRPr>
            </a:lvl9pPr>
          </a:lstStyle>
          <a:p>
            <a:pPr fontAlgn="base">
              <a:spcBef>
                <a:spcPct val="0"/>
              </a:spcBef>
              <a:spcAft>
                <a:spcPct val="0"/>
              </a:spcAft>
            </a:pPr>
            <a:r>
              <a:rPr lang="en-US" altLang="en-US" sz="4000" b="0" dirty="0">
                <a:solidFill>
                  <a:srgbClr val="A6A200"/>
                </a:solidFill>
                <a:effectLst>
                  <a:outerShdw blurRad="38100" dist="38100" dir="2700000" algn="tl">
                    <a:srgbClr val="000000"/>
                  </a:outerShdw>
                </a:effectLst>
              </a:rPr>
              <a:t>Baltic Rush Roots</a:t>
            </a:r>
          </a:p>
        </p:txBody>
      </p:sp>
    </p:spTree>
    <p:extLst>
      <p:ext uri="{BB962C8B-B14F-4D97-AF65-F5344CB8AC3E}">
        <p14:creationId xmlns:p14="http://schemas.microsoft.com/office/powerpoint/2010/main" val="137134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6483095" y="624110"/>
            <a:ext cx="5227123" cy="1735632"/>
          </a:xfrm>
        </p:spPr>
        <p:txBody>
          <a:bodyPr>
            <a:noAutofit/>
          </a:bodyPr>
          <a:lstStyle/>
          <a:p>
            <a:pPr>
              <a:lnSpc>
                <a:spcPct val="90000"/>
              </a:lnSpc>
            </a:pPr>
            <a:r>
              <a:rPr lang="en-US" altLang="en-US" dirty="0"/>
              <a:t>Riparian/Wetland Vegetation Functional Groups</a:t>
            </a:r>
          </a:p>
        </p:txBody>
      </p:sp>
      <p:sp>
        <p:nvSpPr>
          <p:cNvPr id="91139" name="Rectangle 3"/>
          <p:cNvSpPr>
            <a:spLocks noGrp="1" noChangeArrowheads="1"/>
          </p:cNvSpPr>
          <p:nvPr>
            <p:ph idx="1"/>
          </p:nvPr>
        </p:nvSpPr>
        <p:spPr>
          <a:xfrm>
            <a:off x="7239182" y="2888150"/>
            <a:ext cx="4548277" cy="2615381"/>
          </a:xfrm>
        </p:spPr>
        <p:txBody>
          <a:bodyPr>
            <a:normAutofit/>
          </a:bodyPr>
          <a:lstStyle/>
          <a:p>
            <a:r>
              <a:rPr lang="en-US" altLang="en-US" sz="2800" b="1" dirty="0"/>
              <a:t>Stabilizers</a:t>
            </a:r>
          </a:p>
          <a:p>
            <a:r>
              <a:rPr lang="en-US" altLang="en-US" sz="2800" b="1" dirty="0"/>
              <a:t>Colonizers</a:t>
            </a:r>
          </a:p>
          <a:p>
            <a:r>
              <a:rPr lang="en-US" altLang="en-US" sz="2800" b="1" dirty="0"/>
              <a:t>Increasers/Invaders</a:t>
            </a:r>
          </a:p>
        </p:txBody>
      </p:sp>
      <p:pic>
        <p:nvPicPr>
          <p:cNvPr id="5" name="Picture 4" descr="A stream in a forest&#10;&#10;Description automatically generated with low confidence">
            <a:extLst>
              <a:ext uri="{FF2B5EF4-FFF2-40B4-BE49-F238E27FC236}">
                <a16:creationId xmlns:a16="http://schemas.microsoft.com/office/drawing/2014/main" id="{08404DA7-6D00-57D1-9B4E-1E818754092E}"/>
              </a:ext>
            </a:extLst>
          </p:cNvPr>
          <p:cNvPicPr>
            <a:picLocks noChangeAspect="1"/>
          </p:cNvPicPr>
          <p:nvPr/>
        </p:nvPicPr>
        <p:blipFill rotWithShape="1">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b="-2"/>
          <a:stretch/>
        </p:blipFill>
        <p:spPr>
          <a:xfrm>
            <a:off x="-1555" y="1731"/>
            <a:ext cx="4662331" cy="6858000"/>
          </a:xfrm>
          <a:prstGeom prst="rect">
            <a:avLst/>
          </a:prstGeom>
        </p:spPr>
      </p:pic>
    </p:spTree>
    <p:extLst>
      <p:ext uri="{BB962C8B-B14F-4D97-AF65-F5344CB8AC3E}">
        <p14:creationId xmlns:p14="http://schemas.microsoft.com/office/powerpoint/2010/main" val="2366093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pic>
        <p:nvPicPr>
          <p:cNvPr id="93229" name="Picture 93188" descr="A calm movement of water in the river">
            <a:extLst>
              <a:ext uri="{FF2B5EF4-FFF2-40B4-BE49-F238E27FC236}">
                <a16:creationId xmlns:a16="http://schemas.microsoft.com/office/drawing/2014/main" id="{0B684159-93D7-47B0-FE82-793443A9E5F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8229598" y="10"/>
            <a:ext cx="3962401" cy="6857990"/>
          </a:xfrm>
          <a:prstGeom prst="rect">
            <a:avLst/>
          </a:prstGeom>
        </p:spPr>
      </p:pic>
      <p:sp>
        <p:nvSpPr>
          <p:cNvPr id="93186" name="Rectangle 2"/>
          <p:cNvSpPr>
            <a:spLocks noGrp="1" noChangeArrowheads="1"/>
          </p:cNvSpPr>
          <p:nvPr>
            <p:ph type="title"/>
          </p:nvPr>
        </p:nvSpPr>
        <p:spPr>
          <a:xfrm>
            <a:off x="541867" y="787400"/>
            <a:ext cx="7145866" cy="778933"/>
          </a:xfrm>
          <a:extLst>
            <a:ext uri="{91240B29-F687-4F45-9708-019B960494DF}">
              <a14:hiddenLine xmlns:a14="http://schemas.microsoft.com/office/drawing/2010/main" w="12700">
                <a:solidFill>
                  <a:schemeClr val="tx1"/>
                </a:solidFill>
                <a:miter lim="800000"/>
                <a:headEnd/>
                <a:tailEnd/>
              </a14:hiddenLine>
            </a:ext>
          </a:extLst>
        </p:spPr>
        <p:txBody>
          <a:bodyPr vert="horz" lIns="90488" tIns="44450" rIns="90488" bIns="44450" rtlCol="0" anchor="ctr">
            <a:normAutofit/>
          </a:bodyPr>
          <a:lstStyle/>
          <a:p>
            <a:r>
              <a:rPr lang="en-US" altLang="en-US" sz="4000" b="1" dirty="0"/>
              <a:t>Stabilizer Group</a:t>
            </a:r>
          </a:p>
        </p:txBody>
      </p:sp>
      <p:sp>
        <p:nvSpPr>
          <p:cNvPr id="93187" name="Rectangle 3"/>
          <p:cNvSpPr>
            <a:spLocks noGrp="1" noChangeArrowheads="1"/>
          </p:cNvSpPr>
          <p:nvPr>
            <p:ph idx="1"/>
          </p:nvPr>
        </p:nvSpPr>
        <p:spPr>
          <a:xfrm>
            <a:off x="541866" y="2032000"/>
            <a:ext cx="7145867" cy="3879222"/>
          </a:xfrm>
          <a:extLst>
            <a:ext uri="{91240B29-F687-4F45-9708-019B960494DF}">
              <a14:hiddenLine xmlns:a14="http://schemas.microsoft.com/office/drawing/2010/main" w="12700">
                <a:solidFill>
                  <a:schemeClr val="tx1"/>
                </a:solidFill>
                <a:miter lim="800000"/>
                <a:headEnd/>
                <a:tailEnd/>
              </a14:hiddenLine>
            </a:ext>
          </a:extLst>
        </p:spPr>
        <p:txBody>
          <a:bodyPr vert="horz" lIns="90488" tIns="44450" rIns="90488" bIns="44450" rtlCol="0">
            <a:normAutofit/>
          </a:bodyPr>
          <a:lstStyle/>
          <a:p>
            <a:r>
              <a:rPr lang="en-US" altLang="en-US" sz="3200" dirty="0"/>
              <a:t>Establish along streams, rivers, lakes, ponds, springs, &amp; seeps</a:t>
            </a:r>
          </a:p>
          <a:p>
            <a:r>
              <a:rPr lang="en-US" altLang="en-US" sz="3200" dirty="0"/>
              <a:t>Strong, fibrous, deep root system</a:t>
            </a:r>
          </a:p>
          <a:p>
            <a:r>
              <a:rPr lang="en-US" altLang="en-US" sz="3200" dirty="0"/>
              <a:t>Rhizomatous</a:t>
            </a:r>
          </a:p>
          <a:p>
            <a:r>
              <a:rPr lang="en-US" altLang="en-US" sz="3200" dirty="0"/>
              <a:t>Provide protection against water’s energy</a:t>
            </a:r>
          </a:p>
        </p:txBody>
      </p:sp>
    </p:spTree>
    <p:extLst>
      <p:ext uri="{BB962C8B-B14F-4D97-AF65-F5344CB8AC3E}">
        <p14:creationId xmlns:p14="http://schemas.microsoft.com/office/powerpoint/2010/main" val="330687025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387" name="Rectangle 3"/>
          <p:cNvSpPr>
            <a:spLocks noChangeArrowheads="1"/>
          </p:cNvSpPr>
          <p:nvPr/>
        </p:nvSpPr>
        <p:spPr bwMode="auto">
          <a:xfrm>
            <a:off x="7772400" y="0"/>
            <a:ext cx="4419600" cy="665163"/>
          </a:xfrm>
          <a:prstGeom prst="rect">
            <a:avLst/>
          </a:prstGeom>
          <a:solidFill>
            <a:schemeClr val="bg1">
              <a:alpha val="67000"/>
            </a:schemeClr>
          </a:solidFill>
          <a:ln>
            <a:noFill/>
          </a:ln>
          <a:effectLst/>
        </p:spPr>
        <p:txBody>
          <a:bodyPr anchor="b"/>
          <a:lstStyle>
            <a:lvl1pPr>
              <a:defRPr sz="3900" b="1">
                <a:solidFill>
                  <a:schemeClr val="tx2"/>
                </a:solidFill>
                <a:latin typeface="Arial" panose="020B0604020202020204" pitchFamily="34" charset="0"/>
                <a:cs typeface="Arial" panose="020B0604020202020204" pitchFamily="34" charset="0"/>
              </a:defRPr>
            </a:lvl1pPr>
            <a:lvl2pPr>
              <a:defRPr sz="3900" b="1">
                <a:solidFill>
                  <a:schemeClr val="tx2"/>
                </a:solidFill>
                <a:latin typeface="Arial" panose="020B0604020202020204" pitchFamily="34" charset="0"/>
                <a:cs typeface="Arial" panose="020B0604020202020204" pitchFamily="34" charset="0"/>
              </a:defRPr>
            </a:lvl2pPr>
            <a:lvl3pPr>
              <a:defRPr sz="3900" b="1">
                <a:solidFill>
                  <a:schemeClr val="tx2"/>
                </a:solidFill>
                <a:latin typeface="Arial" panose="020B0604020202020204" pitchFamily="34" charset="0"/>
                <a:cs typeface="Arial" panose="020B0604020202020204" pitchFamily="34" charset="0"/>
              </a:defRPr>
            </a:lvl3pPr>
            <a:lvl4pPr>
              <a:defRPr sz="3900" b="1">
                <a:solidFill>
                  <a:schemeClr val="tx2"/>
                </a:solidFill>
                <a:latin typeface="Arial" panose="020B0604020202020204" pitchFamily="34" charset="0"/>
                <a:cs typeface="Arial" panose="020B0604020202020204" pitchFamily="34" charset="0"/>
              </a:defRPr>
            </a:lvl4pPr>
            <a:lvl5pPr>
              <a:defRPr sz="3900" b="1">
                <a:solidFill>
                  <a:schemeClr val="tx2"/>
                </a:solidFill>
                <a:latin typeface="Arial" panose="020B0604020202020204" pitchFamily="34" charset="0"/>
                <a:cs typeface="Arial" panose="020B0604020202020204" pitchFamily="34" charset="0"/>
              </a:defRPr>
            </a:lvl5pPr>
            <a:lvl6pPr marL="457200" fontAlgn="base">
              <a:spcBef>
                <a:spcPct val="0"/>
              </a:spcBef>
              <a:spcAft>
                <a:spcPct val="0"/>
              </a:spcAft>
              <a:defRPr sz="3900" b="1">
                <a:solidFill>
                  <a:schemeClr val="tx2"/>
                </a:solidFill>
                <a:latin typeface="Arial" panose="020B0604020202020204" pitchFamily="34" charset="0"/>
                <a:cs typeface="Arial" panose="020B0604020202020204" pitchFamily="34" charset="0"/>
              </a:defRPr>
            </a:lvl6pPr>
            <a:lvl7pPr marL="914400" fontAlgn="base">
              <a:spcBef>
                <a:spcPct val="0"/>
              </a:spcBef>
              <a:spcAft>
                <a:spcPct val="0"/>
              </a:spcAft>
              <a:defRPr sz="3900" b="1">
                <a:solidFill>
                  <a:schemeClr val="tx2"/>
                </a:solidFill>
                <a:latin typeface="Arial" panose="020B0604020202020204" pitchFamily="34" charset="0"/>
                <a:cs typeface="Arial" panose="020B0604020202020204" pitchFamily="34" charset="0"/>
              </a:defRPr>
            </a:lvl7pPr>
            <a:lvl8pPr marL="1371600" fontAlgn="base">
              <a:spcBef>
                <a:spcPct val="0"/>
              </a:spcBef>
              <a:spcAft>
                <a:spcPct val="0"/>
              </a:spcAft>
              <a:defRPr sz="3900" b="1">
                <a:solidFill>
                  <a:schemeClr val="tx2"/>
                </a:solidFill>
                <a:latin typeface="Arial" panose="020B0604020202020204" pitchFamily="34" charset="0"/>
                <a:cs typeface="Arial" panose="020B0604020202020204" pitchFamily="34" charset="0"/>
              </a:defRPr>
            </a:lvl8pPr>
            <a:lvl9pPr marL="1828800" fontAlgn="base">
              <a:spcBef>
                <a:spcPct val="0"/>
              </a:spcBef>
              <a:spcAft>
                <a:spcPct val="0"/>
              </a:spcAft>
              <a:defRPr sz="3900" b="1">
                <a:solidFill>
                  <a:schemeClr val="tx2"/>
                </a:solidFill>
                <a:latin typeface="Arial" panose="020B0604020202020204" pitchFamily="34" charset="0"/>
                <a:cs typeface="Arial" panose="020B0604020202020204" pitchFamily="34" charset="0"/>
              </a:defRPr>
            </a:lvl9pPr>
          </a:lstStyle>
          <a:p>
            <a:pPr fontAlgn="base">
              <a:spcBef>
                <a:spcPct val="0"/>
              </a:spcBef>
              <a:spcAft>
                <a:spcPct val="0"/>
              </a:spcAft>
            </a:pPr>
            <a:r>
              <a:rPr lang="en-US" altLang="en-US" sz="4000" b="0" dirty="0">
                <a:solidFill>
                  <a:srgbClr val="A6A200"/>
                </a:solidFill>
              </a:rPr>
              <a:t>Stabilizer</a:t>
            </a:r>
            <a:r>
              <a:rPr lang="en-US" altLang="en-US" sz="4000" b="0" dirty="0">
                <a:solidFill>
                  <a:srgbClr val="A6A200"/>
                </a:solidFill>
                <a:effectLst>
                  <a:outerShdw blurRad="38100" dist="38100" dir="2700000" algn="tl">
                    <a:srgbClr val="000000"/>
                  </a:outerShdw>
                </a:effectLst>
              </a:rPr>
              <a:t> </a:t>
            </a:r>
            <a:r>
              <a:rPr lang="en-US" altLang="en-US" sz="4000" b="0" dirty="0">
                <a:solidFill>
                  <a:srgbClr val="A6A200"/>
                </a:solidFill>
              </a:rPr>
              <a:t>Species</a:t>
            </a:r>
          </a:p>
        </p:txBody>
      </p:sp>
    </p:spTree>
    <p:extLst>
      <p:ext uri="{BB962C8B-B14F-4D97-AF65-F5344CB8AC3E}">
        <p14:creationId xmlns:p14="http://schemas.microsoft.com/office/powerpoint/2010/main" val="777363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2144" y="142043"/>
            <a:ext cx="3859213" cy="982980"/>
          </a:xfrm>
        </p:spPr>
        <p:txBody>
          <a:bodyPr>
            <a:normAutofit fontScale="90000"/>
          </a:bodyPr>
          <a:lstStyle/>
          <a:p>
            <a:r>
              <a:rPr lang="en-US" altLang="en-US" sz="2800" dirty="0">
                <a:solidFill>
                  <a:srgbClr val="FFFF00"/>
                </a:solidFill>
                <a:effectLst>
                  <a:outerShdw blurRad="38100" dist="38100" dir="2700000" algn="tl">
                    <a:srgbClr val="C0C0C0"/>
                  </a:outerShdw>
                </a:effectLst>
              </a:rPr>
              <a:t>Nebraska Sedge</a:t>
            </a:r>
            <a:br>
              <a:rPr lang="en-US" altLang="en-US" sz="2800" dirty="0">
                <a:solidFill>
                  <a:srgbClr val="FFFF00"/>
                </a:solidFill>
                <a:effectLst>
                  <a:outerShdw blurRad="38100" dist="38100" dir="2700000" algn="tl">
                    <a:srgbClr val="C0C0C0"/>
                  </a:outerShdw>
                </a:effectLst>
              </a:rPr>
            </a:br>
            <a:r>
              <a:rPr lang="en-US" altLang="en-US" sz="2000" dirty="0">
                <a:solidFill>
                  <a:srgbClr val="FFFF00"/>
                </a:solidFill>
                <a:effectLst>
                  <a:outerShdw blurRad="38100" dist="38100" dir="2700000" algn="tl">
                    <a:srgbClr val="C0C0C0"/>
                  </a:outerShdw>
                </a:effectLst>
              </a:rPr>
              <a:t>Emery Creek</a:t>
            </a:r>
            <a:br>
              <a:rPr lang="en-US" altLang="en-US" sz="2000" dirty="0">
                <a:solidFill>
                  <a:srgbClr val="FFFF00"/>
                </a:solidFill>
                <a:effectLst>
                  <a:outerShdw blurRad="38100" dist="38100" dir="2700000" algn="tl">
                    <a:srgbClr val="C0C0C0"/>
                  </a:outerShdw>
                </a:effectLst>
              </a:rPr>
            </a:br>
            <a:endParaRPr lang="en-US" altLang="en-US" sz="2000" dirty="0">
              <a:solidFill>
                <a:srgbClr val="FFFF00"/>
              </a:solidFill>
              <a:effectLst>
                <a:outerShdw blurRad="38100" dist="38100" dir="2700000" algn="tl">
                  <a:srgbClr val="C0C0C0"/>
                </a:outerShdw>
              </a:effectLst>
            </a:endParaRPr>
          </a:p>
        </p:txBody>
      </p:sp>
    </p:spTree>
    <p:extLst>
      <p:ext uri="{BB962C8B-B14F-4D97-AF65-F5344CB8AC3E}">
        <p14:creationId xmlns:p14="http://schemas.microsoft.com/office/powerpoint/2010/main" val="1812850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0"/>
            <a:ext cx="7772400" cy="762000"/>
          </a:xfrm>
        </p:spPr>
        <p:txBody>
          <a:bodyPr/>
          <a:lstStyle/>
          <a:p>
            <a:r>
              <a:rPr lang="en-US" altLang="en-US" sz="2800" dirty="0">
                <a:solidFill>
                  <a:srgbClr val="FFFF00"/>
                </a:solidFill>
                <a:effectLst>
                  <a:outerShdw blurRad="38100" dist="38100" dir="2700000" algn="tl">
                    <a:srgbClr val="C0C0C0"/>
                  </a:outerShdw>
                </a:effectLst>
              </a:rPr>
              <a:t>Baltic Rush</a:t>
            </a:r>
            <a:br>
              <a:rPr lang="en-US" altLang="en-US" sz="2800" dirty="0">
                <a:solidFill>
                  <a:srgbClr val="FFFF00"/>
                </a:solidFill>
                <a:effectLst>
                  <a:outerShdw blurRad="38100" dist="38100" dir="2700000" algn="tl">
                    <a:srgbClr val="C0C0C0"/>
                  </a:outerShdw>
                </a:effectLst>
              </a:rPr>
            </a:br>
            <a:r>
              <a:rPr lang="en-US" altLang="en-US" sz="2000" dirty="0">
                <a:solidFill>
                  <a:srgbClr val="FFFF00"/>
                </a:solidFill>
                <a:effectLst>
                  <a:outerShdw blurRad="38100" dist="38100" dir="2700000" algn="tl">
                    <a:srgbClr val="C0C0C0"/>
                  </a:outerShdw>
                </a:effectLst>
              </a:rPr>
              <a:t>Birch Creek</a:t>
            </a:r>
            <a:endParaRPr lang="en-US" altLang="en-US" sz="2800" dirty="0">
              <a:solidFill>
                <a:srgbClr val="FFFF00"/>
              </a:solidFill>
              <a:effectLst>
                <a:outerShdw blurRad="38100" dist="38100" dir="2700000" algn="tl">
                  <a:srgbClr val="C0C0C0"/>
                </a:outerShdw>
              </a:effectLst>
            </a:endParaRPr>
          </a:p>
        </p:txBody>
      </p:sp>
    </p:spTree>
    <p:extLst>
      <p:ext uri="{BB962C8B-B14F-4D97-AF65-F5344CB8AC3E}">
        <p14:creationId xmlns:p14="http://schemas.microsoft.com/office/powerpoint/2010/main" val="4190846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0"/>
            <a:ext cx="4212972" cy="817563"/>
          </a:xfrm>
        </p:spPr>
        <p:txBody>
          <a:bodyPr/>
          <a:lstStyle/>
          <a:p>
            <a:r>
              <a:rPr lang="en-US" altLang="en-US" sz="2800" dirty="0" err="1">
                <a:solidFill>
                  <a:srgbClr val="FFFF00"/>
                </a:solidFill>
                <a:effectLst>
                  <a:outerShdw blurRad="38100" dist="38100" dir="2700000" algn="tl">
                    <a:srgbClr val="C0C0C0"/>
                  </a:outerShdw>
                </a:effectLst>
              </a:rPr>
              <a:t>Bluejoint</a:t>
            </a:r>
            <a:r>
              <a:rPr lang="en-US" altLang="en-US" sz="2800" dirty="0">
                <a:solidFill>
                  <a:srgbClr val="FFFF00"/>
                </a:solidFill>
                <a:effectLst>
                  <a:outerShdw blurRad="38100" dist="38100" dir="2700000" algn="tl">
                    <a:srgbClr val="C0C0C0"/>
                  </a:outerShdw>
                </a:effectLst>
              </a:rPr>
              <a:t> </a:t>
            </a:r>
            <a:r>
              <a:rPr lang="en-US" altLang="en-US" sz="2800" dirty="0" err="1">
                <a:solidFill>
                  <a:srgbClr val="FFFF00"/>
                </a:solidFill>
                <a:effectLst>
                  <a:outerShdw blurRad="38100" dist="38100" dir="2700000" algn="tl">
                    <a:srgbClr val="C0C0C0"/>
                  </a:outerShdw>
                </a:effectLst>
              </a:rPr>
              <a:t>Reedgrass</a:t>
            </a:r>
            <a:br>
              <a:rPr lang="en-US" altLang="en-US" sz="2800" dirty="0">
                <a:solidFill>
                  <a:srgbClr val="FFFF00"/>
                </a:solidFill>
                <a:effectLst>
                  <a:outerShdw blurRad="38100" dist="38100" dir="2700000" algn="tl">
                    <a:srgbClr val="C0C0C0"/>
                  </a:outerShdw>
                </a:effectLst>
              </a:rPr>
            </a:br>
            <a:r>
              <a:rPr lang="en-US" altLang="en-US" sz="2000" dirty="0">
                <a:solidFill>
                  <a:srgbClr val="FFFF00"/>
                </a:solidFill>
                <a:effectLst>
                  <a:outerShdw blurRad="38100" dist="38100" dir="2700000" algn="tl">
                    <a:srgbClr val="C0C0C0"/>
                  </a:outerShdw>
                </a:effectLst>
              </a:rPr>
              <a:t>Little Sand Creek</a:t>
            </a:r>
            <a:endParaRPr lang="en-US" altLang="en-US" sz="2800" dirty="0">
              <a:solidFill>
                <a:srgbClr val="FFFF00"/>
              </a:solidFill>
              <a:effectLst>
                <a:outerShdw blurRad="38100" dist="38100" dir="2700000" algn="tl">
                  <a:srgbClr val="C0C0C0"/>
                </a:outerShdw>
              </a:effectLst>
            </a:endParaRPr>
          </a:p>
        </p:txBody>
      </p:sp>
    </p:spTree>
    <p:extLst>
      <p:ext uri="{BB962C8B-B14F-4D97-AF65-F5344CB8AC3E}">
        <p14:creationId xmlns:p14="http://schemas.microsoft.com/office/powerpoint/2010/main" val="917524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0"/>
            <a:ext cx="4580878" cy="817563"/>
          </a:xfrm>
        </p:spPr>
        <p:txBody>
          <a:bodyPr/>
          <a:lstStyle/>
          <a:p>
            <a:r>
              <a:rPr lang="en-US" altLang="en-US" sz="2800" dirty="0">
                <a:solidFill>
                  <a:srgbClr val="FFFF00"/>
                </a:solidFill>
                <a:effectLst>
                  <a:outerShdw blurRad="38100" dist="38100" dir="2700000" algn="tl">
                    <a:srgbClr val="C0C0C0"/>
                  </a:outerShdw>
                </a:effectLst>
              </a:rPr>
              <a:t>Reed Canary Grass</a:t>
            </a:r>
            <a:br>
              <a:rPr lang="en-US" altLang="en-US" sz="2800" dirty="0">
                <a:solidFill>
                  <a:srgbClr val="FFFF00"/>
                </a:solidFill>
                <a:effectLst>
                  <a:outerShdw blurRad="38100" dist="38100" dir="2700000" algn="tl">
                    <a:srgbClr val="C0C0C0"/>
                  </a:outerShdw>
                </a:effectLst>
              </a:rPr>
            </a:br>
            <a:r>
              <a:rPr lang="en-US" altLang="en-US" sz="2000" dirty="0">
                <a:solidFill>
                  <a:srgbClr val="FFFF00"/>
                </a:solidFill>
                <a:effectLst>
                  <a:outerShdw blurRad="38100" dist="38100" dir="2700000" algn="tl">
                    <a:srgbClr val="C0C0C0"/>
                  </a:outerShdw>
                </a:effectLst>
              </a:rPr>
              <a:t>Little Wood River</a:t>
            </a:r>
            <a:endParaRPr lang="en-US" altLang="en-US" sz="2800" dirty="0">
              <a:solidFill>
                <a:srgbClr val="FFFF00"/>
              </a:solidFill>
              <a:effectLst>
                <a:outerShdw blurRad="38100" dist="38100" dir="2700000" algn="tl">
                  <a:srgbClr val="C0C0C0"/>
                </a:outerShdw>
              </a:effectLst>
            </a:endParaRPr>
          </a:p>
        </p:txBody>
      </p:sp>
    </p:spTree>
    <p:extLst>
      <p:ext uri="{BB962C8B-B14F-4D97-AF65-F5344CB8AC3E}">
        <p14:creationId xmlns:p14="http://schemas.microsoft.com/office/powerpoint/2010/main" val="3967131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4580" name="Rectangle 4"/>
          <p:cNvSpPr>
            <a:spLocks noChangeArrowheads="1"/>
          </p:cNvSpPr>
          <p:nvPr/>
        </p:nvSpPr>
        <p:spPr bwMode="auto">
          <a:xfrm>
            <a:off x="3124200" y="1"/>
            <a:ext cx="6248400" cy="1274763"/>
          </a:xfrm>
          <a:prstGeom prst="rect">
            <a:avLst/>
          </a:prstGeom>
          <a:solidFill>
            <a:schemeClr val="bg1">
              <a:alpha val="81000"/>
            </a:schemeClr>
          </a:solidFill>
          <a:ln>
            <a:noFill/>
          </a:ln>
          <a:effectLst/>
        </p:spPr>
        <p:txBody>
          <a:bodyPr anchor="b"/>
          <a:lstStyle>
            <a:lvl1pPr>
              <a:defRPr sz="3900" b="1">
                <a:solidFill>
                  <a:schemeClr val="tx2"/>
                </a:solidFill>
                <a:latin typeface="Arial" panose="020B0604020202020204" pitchFamily="34" charset="0"/>
                <a:cs typeface="Arial" panose="020B0604020202020204" pitchFamily="34" charset="0"/>
              </a:defRPr>
            </a:lvl1pPr>
            <a:lvl2pPr>
              <a:defRPr sz="3900" b="1">
                <a:solidFill>
                  <a:schemeClr val="tx2"/>
                </a:solidFill>
                <a:latin typeface="Arial" panose="020B0604020202020204" pitchFamily="34" charset="0"/>
                <a:cs typeface="Arial" panose="020B0604020202020204" pitchFamily="34" charset="0"/>
              </a:defRPr>
            </a:lvl2pPr>
            <a:lvl3pPr>
              <a:defRPr sz="3900" b="1">
                <a:solidFill>
                  <a:schemeClr val="tx2"/>
                </a:solidFill>
                <a:latin typeface="Arial" panose="020B0604020202020204" pitchFamily="34" charset="0"/>
                <a:cs typeface="Arial" panose="020B0604020202020204" pitchFamily="34" charset="0"/>
              </a:defRPr>
            </a:lvl3pPr>
            <a:lvl4pPr>
              <a:defRPr sz="3900" b="1">
                <a:solidFill>
                  <a:schemeClr val="tx2"/>
                </a:solidFill>
                <a:latin typeface="Arial" panose="020B0604020202020204" pitchFamily="34" charset="0"/>
                <a:cs typeface="Arial" panose="020B0604020202020204" pitchFamily="34" charset="0"/>
              </a:defRPr>
            </a:lvl4pPr>
            <a:lvl5pPr>
              <a:defRPr sz="3900" b="1">
                <a:solidFill>
                  <a:schemeClr val="tx2"/>
                </a:solidFill>
                <a:latin typeface="Arial" panose="020B0604020202020204" pitchFamily="34" charset="0"/>
                <a:cs typeface="Arial" panose="020B0604020202020204" pitchFamily="34" charset="0"/>
              </a:defRPr>
            </a:lvl5pPr>
            <a:lvl6pPr marL="457200" fontAlgn="base">
              <a:spcBef>
                <a:spcPct val="0"/>
              </a:spcBef>
              <a:spcAft>
                <a:spcPct val="0"/>
              </a:spcAft>
              <a:defRPr sz="3900" b="1">
                <a:solidFill>
                  <a:schemeClr val="tx2"/>
                </a:solidFill>
                <a:latin typeface="Arial" panose="020B0604020202020204" pitchFamily="34" charset="0"/>
                <a:cs typeface="Arial" panose="020B0604020202020204" pitchFamily="34" charset="0"/>
              </a:defRPr>
            </a:lvl6pPr>
            <a:lvl7pPr marL="914400" fontAlgn="base">
              <a:spcBef>
                <a:spcPct val="0"/>
              </a:spcBef>
              <a:spcAft>
                <a:spcPct val="0"/>
              </a:spcAft>
              <a:defRPr sz="3900" b="1">
                <a:solidFill>
                  <a:schemeClr val="tx2"/>
                </a:solidFill>
                <a:latin typeface="Arial" panose="020B0604020202020204" pitchFamily="34" charset="0"/>
                <a:cs typeface="Arial" panose="020B0604020202020204" pitchFamily="34" charset="0"/>
              </a:defRPr>
            </a:lvl7pPr>
            <a:lvl8pPr marL="1371600" fontAlgn="base">
              <a:spcBef>
                <a:spcPct val="0"/>
              </a:spcBef>
              <a:spcAft>
                <a:spcPct val="0"/>
              </a:spcAft>
              <a:defRPr sz="3900" b="1">
                <a:solidFill>
                  <a:schemeClr val="tx2"/>
                </a:solidFill>
                <a:latin typeface="Arial" panose="020B0604020202020204" pitchFamily="34" charset="0"/>
                <a:cs typeface="Arial" panose="020B0604020202020204" pitchFamily="34" charset="0"/>
              </a:defRPr>
            </a:lvl8pPr>
            <a:lvl9pPr marL="1828800" fontAlgn="base">
              <a:spcBef>
                <a:spcPct val="0"/>
              </a:spcBef>
              <a:spcAft>
                <a:spcPct val="0"/>
              </a:spcAft>
              <a:defRPr sz="3900" b="1">
                <a:solidFill>
                  <a:schemeClr val="tx2"/>
                </a:solidFill>
                <a:latin typeface="Arial" panose="020B0604020202020204" pitchFamily="34" charset="0"/>
                <a:cs typeface="Arial" panose="020B0604020202020204" pitchFamily="34" charset="0"/>
              </a:defRPr>
            </a:lvl9pPr>
          </a:lstStyle>
          <a:p>
            <a:pPr algn="ctr" fontAlgn="base">
              <a:spcBef>
                <a:spcPct val="0"/>
              </a:spcBef>
              <a:spcAft>
                <a:spcPct val="0"/>
              </a:spcAft>
            </a:pPr>
            <a:r>
              <a:rPr lang="en-US" altLang="en-US" sz="4000" b="0" dirty="0">
                <a:solidFill>
                  <a:srgbClr val="A6A200"/>
                </a:solidFill>
              </a:rPr>
              <a:t>Woody Stabilizer Species</a:t>
            </a:r>
            <a:br>
              <a:rPr lang="en-US" altLang="en-US" sz="4000" b="0" dirty="0">
                <a:solidFill>
                  <a:srgbClr val="A6A200"/>
                </a:solidFill>
              </a:rPr>
            </a:br>
            <a:r>
              <a:rPr lang="en-US" altLang="en-US" sz="4000" b="0" dirty="0">
                <a:solidFill>
                  <a:srgbClr val="A6A200"/>
                </a:solidFill>
              </a:rPr>
              <a:t>(</a:t>
            </a:r>
            <a:r>
              <a:rPr lang="en-US" altLang="en-US" sz="4000" b="0" dirty="0" err="1">
                <a:solidFill>
                  <a:srgbClr val="A6A200"/>
                </a:solidFill>
              </a:rPr>
              <a:t>willlows</a:t>
            </a:r>
            <a:r>
              <a:rPr lang="en-US" altLang="en-US" sz="4000" b="0" dirty="0">
                <a:solidFill>
                  <a:srgbClr val="A6A200"/>
                </a:solidFill>
              </a:rPr>
              <a:t>)</a:t>
            </a:r>
          </a:p>
        </p:txBody>
      </p:sp>
    </p:spTree>
    <p:extLst>
      <p:ext uri="{BB962C8B-B14F-4D97-AF65-F5344CB8AC3E}">
        <p14:creationId xmlns:p14="http://schemas.microsoft.com/office/powerpoint/2010/main" val="560568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rot="21146245">
            <a:off x="425016" y="4769535"/>
            <a:ext cx="6844685" cy="512763"/>
          </a:xfrm>
        </p:spPr>
        <p:txBody>
          <a:bodyPr>
            <a:normAutofit fontScale="90000"/>
          </a:bodyPr>
          <a:lstStyle/>
          <a:p>
            <a:r>
              <a:rPr lang="en-US" altLang="en-US" sz="3200" b="1" dirty="0">
                <a:latin typeface="+mn-lt"/>
              </a:rPr>
              <a:t>Woody plant roots hold streambanks</a:t>
            </a:r>
          </a:p>
        </p:txBody>
      </p:sp>
      <p:cxnSp>
        <p:nvCxnSpPr>
          <p:cNvPr id="3" name="Straight Arrow Connector 2">
            <a:extLst>
              <a:ext uri="{FF2B5EF4-FFF2-40B4-BE49-F238E27FC236}">
                <a16:creationId xmlns:a16="http://schemas.microsoft.com/office/drawing/2014/main" id="{00560E07-D684-582E-7CEC-58031942F1BF}"/>
              </a:ext>
            </a:extLst>
          </p:cNvPr>
          <p:cNvCxnSpPr>
            <a:cxnSpLocks/>
          </p:cNvCxnSpPr>
          <p:nvPr/>
        </p:nvCxnSpPr>
        <p:spPr>
          <a:xfrm flipH="1" flipV="1">
            <a:off x="671936" y="4553527"/>
            <a:ext cx="228619" cy="47238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 name="Straight Arrow Connector 3">
            <a:extLst>
              <a:ext uri="{FF2B5EF4-FFF2-40B4-BE49-F238E27FC236}">
                <a16:creationId xmlns:a16="http://schemas.microsoft.com/office/drawing/2014/main" id="{3A6105D4-5B0A-028E-BC10-811815C44219}"/>
              </a:ext>
            </a:extLst>
          </p:cNvPr>
          <p:cNvCxnSpPr/>
          <p:nvPr/>
        </p:nvCxnSpPr>
        <p:spPr>
          <a:xfrm flipH="1" flipV="1">
            <a:off x="1611759" y="4410363"/>
            <a:ext cx="129309" cy="46181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 name="Straight Arrow Connector 4">
            <a:extLst>
              <a:ext uri="{FF2B5EF4-FFF2-40B4-BE49-F238E27FC236}">
                <a16:creationId xmlns:a16="http://schemas.microsoft.com/office/drawing/2014/main" id="{C77A30AB-7BC9-783F-E599-BC415DA3976C}"/>
              </a:ext>
            </a:extLst>
          </p:cNvPr>
          <p:cNvCxnSpPr/>
          <p:nvPr/>
        </p:nvCxnSpPr>
        <p:spPr>
          <a:xfrm flipH="1" flipV="1">
            <a:off x="2318364" y="4410363"/>
            <a:ext cx="129309" cy="46181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 name="Straight Arrow Connector 5">
            <a:extLst>
              <a:ext uri="{FF2B5EF4-FFF2-40B4-BE49-F238E27FC236}">
                <a16:creationId xmlns:a16="http://schemas.microsoft.com/office/drawing/2014/main" id="{DC896B57-DE0A-AB68-A583-C9DBD43A83E0}"/>
              </a:ext>
            </a:extLst>
          </p:cNvPr>
          <p:cNvCxnSpPr/>
          <p:nvPr/>
        </p:nvCxnSpPr>
        <p:spPr>
          <a:xfrm flipH="1" flipV="1">
            <a:off x="3442910" y="4350993"/>
            <a:ext cx="129309" cy="46181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 name="Straight Arrow Connector 6">
            <a:extLst>
              <a:ext uri="{FF2B5EF4-FFF2-40B4-BE49-F238E27FC236}">
                <a16:creationId xmlns:a16="http://schemas.microsoft.com/office/drawing/2014/main" id="{3D8C85AF-5487-F790-0E6B-32BDB74A02E4}"/>
              </a:ext>
            </a:extLst>
          </p:cNvPr>
          <p:cNvCxnSpPr>
            <a:cxnSpLocks/>
          </p:cNvCxnSpPr>
          <p:nvPr/>
        </p:nvCxnSpPr>
        <p:spPr>
          <a:xfrm flipV="1">
            <a:off x="4601309" y="4317999"/>
            <a:ext cx="323254" cy="47105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7636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descr="A person walking in a forest&#10;&#10;Description automatically generated">
            <a:extLst>
              <a:ext uri="{FF2B5EF4-FFF2-40B4-BE49-F238E27FC236}">
                <a16:creationId xmlns:a16="http://schemas.microsoft.com/office/drawing/2014/main" id="{FC35CD67-5C41-8B5E-8FF7-1499E444D39B}"/>
              </a:ext>
            </a:extLst>
          </p:cNvPr>
          <p:cNvPicPr>
            <a:picLocks noChangeAspect="1"/>
          </p:cNvPicPr>
          <p:nvPr/>
        </p:nvPicPr>
        <p:blipFill rotWithShape="1">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p:nvSpPr>
          <p:cNvPr id="2" name="Title 1">
            <a:extLst>
              <a:ext uri="{FF2B5EF4-FFF2-40B4-BE49-F238E27FC236}">
                <a16:creationId xmlns:a16="http://schemas.microsoft.com/office/drawing/2014/main" id="{CF545FBD-2B01-58A7-0D13-3D4059BE4793}"/>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Alder shrubs stabilize stream</a:t>
            </a:r>
            <a:br>
              <a:rPr lang="en-US" sz="4800"/>
            </a:br>
            <a:endParaRPr lang="en-US" sz="4800"/>
          </a:p>
        </p:txBody>
      </p:sp>
    </p:spTree>
    <p:extLst>
      <p:ext uri="{BB962C8B-B14F-4D97-AF65-F5344CB8AC3E}">
        <p14:creationId xmlns:p14="http://schemas.microsoft.com/office/powerpoint/2010/main" val="304035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pic>
        <p:nvPicPr>
          <p:cNvPr id="4" name="Picture 3" descr="A picture containing water, tree, river, outdoor&#10;&#10;Description automatically generated">
            <a:extLst>
              <a:ext uri="{FF2B5EF4-FFF2-40B4-BE49-F238E27FC236}">
                <a16:creationId xmlns:a16="http://schemas.microsoft.com/office/drawing/2014/main" id="{AC8A3A41-301E-0CBD-4CF5-C779B11EA450}"/>
              </a:ext>
            </a:extLst>
          </p:cNvPr>
          <p:cNvPicPr>
            <a:picLocks noChangeAspect="1"/>
          </p:cNvPicPr>
          <p:nvPr/>
        </p:nvPicPr>
        <p:blipFill rotWithShape="1">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8229598" y="10"/>
            <a:ext cx="3962401" cy="6857990"/>
          </a:xfrm>
          <a:prstGeom prst="rect">
            <a:avLst/>
          </a:prstGeom>
        </p:spPr>
      </p:pic>
      <p:sp>
        <p:nvSpPr>
          <p:cNvPr id="2" name="Title 1"/>
          <p:cNvSpPr>
            <a:spLocks noGrp="1"/>
          </p:cNvSpPr>
          <p:nvPr>
            <p:ph type="title"/>
          </p:nvPr>
        </p:nvSpPr>
        <p:spPr>
          <a:xfrm>
            <a:off x="541867" y="787400"/>
            <a:ext cx="7145866" cy="778933"/>
          </a:xfrm>
        </p:spPr>
        <p:txBody>
          <a:bodyPr anchor="ctr">
            <a:normAutofit/>
          </a:bodyPr>
          <a:lstStyle/>
          <a:p>
            <a:r>
              <a:rPr lang="en-US" altLang="en-US" sz="4000" b="1" dirty="0"/>
              <a:t>Colonizers Group</a:t>
            </a:r>
            <a:endParaRPr lang="en-US" sz="4000" b="1" dirty="0"/>
          </a:p>
        </p:txBody>
      </p:sp>
      <p:sp>
        <p:nvSpPr>
          <p:cNvPr id="95235" name="Rectangle 3"/>
          <p:cNvSpPr>
            <a:spLocks noGrp="1" noChangeArrowheads="1"/>
          </p:cNvSpPr>
          <p:nvPr>
            <p:ph idx="1"/>
          </p:nvPr>
        </p:nvSpPr>
        <p:spPr>
          <a:xfrm>
            <a:off x="833833" y="1980379"/>
            <a:ext cx="6257140" cy="4479413"/>
          </a:xfrm>
          <a:extLst>
            <a:ext uri="{91240B29-F687-4F45-9708-019B960494DF}">
              <a14:hiddenLine xmlns:a14="http://schemas.microsoft.com/office/drawing/2010/main" w="12700">
                <a:solidFill>
                  <a:schemeClr val="tx1"/>
                </a:solidFill>
                <a:miter lim="800000"/>
                <a:headEnd/>
                <a:tailEnd/>
              </a14:hiddenLine>
            </a:ext>
          </a:extLst>
        </p:spPr>
        <p:txBody>
          <a:bodyPr vert="horz" lIns="90488" tIns="44450" rIns="90488" bIns="44450" rtlCol="0">
            <a:normAutofit fontScale="85000" lnSpcReduction="20000"/>
          </a:bodyPr>
          <a:lstStyle/>
          <a:p>
            <a:r>
              <a:rPr lang="en-US" altLang="en-US" sz="3800" dirty="0"/>
              <a:t>Usually, first plants to occupy a site</a:t>
            </a:r>
          </a:p>
          <a:p>
            <a:r>
              <a:rPr lang="en-US" altLang="en-US" sz="3800" dirty="0"/>
              <a:t>Critical for recovery and maintenance of stream channels.</a:t>
            </a:r>
          </a:p>
          <a:p>
            <a:r>
              <a:rPr lang="en-US" altLang="en-US" sz="3800" dirty="0"/>
              <a:t>Establish on:</a:t>
            </a:r>
          </a:p>
          <a:p>
            <a:pPr lvl="1"/>
            <a:r>
              <a:rPr lang="en-US" altLang="en-US" sz="3800" dirty="0"/>
              <a:t>freshly deposited soil</a:t>
            </a:r>
          </a:p>
          <a:p>
            <a:pPr lvl="1"/>
            <a:r>
              <a:rPr lang="en-US" altLang="en-US" sz="3800" dirty="0"/>
              <a:t>shallow open water</a:t>
            </a:r>
          </a:p>
          <a:p>
            <a:pPr lvl="1"/>
            <a:r>
              <a:rPr lang="en-US" altLang="en-US" sz="3800" dirty="0"/>
              <a:t>barren areas</a:t>
            </a:r>
          </a:p>
          <a:p>
            <a:r>
              <a:rPr lang="en-US" altLang="en-US" sz="3800" dirty="0"/>
              <a:t>Root systems:</a:t>
            </a:r>
          </a:p>
          <a:p>
            <a:pPr lvl="1"/>
            <a:r>
              <a:rPr lang="en-US" altLang="en-US" sz="3800" dirty="0"/>
              <a:t>stoloniferous or rhizomatous</a:t>
            </a:r>
          </a:p>
          <a:p>
            <a:pPr lvl="1"/>
            <a:r>
              <a:rPr lang="en-US" altLang="en-US" sz="3800" dirty="0"/>
              <a:t>shallow and relatively weak</a:t>
            </a:r>
          </a:p>
          <a:p>
            <a:endParaRPr lang="en-US" altLang="en-US" b="1" dirty="0"/>
          </a:p>
          <a:p>
            <a:endParaRPr lang="en-US" altLang="en-US" b="1" dirty="0"/>
          </a:p>
        </p:txBody>
      </p:sp>
    </p:spTree>
    <p:extLst>
      <p:ext uri="{BB962C8B-B14F-4D97-AF65-F5344CB8AC3E}">
        <p14:creationId xmlns:p14="http://schemas.microsoft.com/office/powerpoint/2010/main" val="290707410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88685" y="152400"/>
            <a:ext cx="3045041" cy="817563"/>
          </a:xfrm>
        </p:spPr>
        <p:txBody>
          <a:bodyPr>
            <a:noAutofit/>
          </a:bodyPr>
          <a:lstStyle/>
          <a:p>
            <a:r>
              <a:rPr lang="en-US" altLang="en-US" dirty="0">
                <a:solidFill>
                  <a:srgbClr val="FFFF00"/>
                </a:solidFill>
              </a:rPr>
              <a:t>Colonizer</a:t>
            </a:r>
            <a:br>
              <a:rPr lang="en-US" altLang="en-US" dirty="0">
                <a:solidFill>
                  <a:srgbClr val="FFFF00"/>
                </a:solidFill>
              </a:rPr>
            </a:br>
            <a:r>
              <a:rPr lang="en-US" altLang="en-US" sz="3200" dirty="0">
                <a:solidFill>
                  <a:srgbClr val="FFFF00"/>
                </a:solidFill>
              </a:rPr>
              <a:t>Brook Grass</a:t>
            </a:r>
            <a:endParaRPr lang="en-US" altLang="en-US" dirty="0">
              <a:solidFill>
                <a:srgbClr val="FFFF00"/>
              </a:solidFill>
            </a:endParaRPr>
          </a:p>
        </p:txBody>
      </p:sp>
    </p:spTree>
    <p:extLst>
      <p:ext uri="{BB962C8B-B14F-4D97-AF65-F5344CB8AC3E}">
        <p14:creationId xmlns:p14="http://schemas.microsoft.com/office/powerpoint/2010/main" val="21709949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Picture 2" descr="A stream running through a grassy field&#10;&#10;Description automatically generated">
            <a:extLst>
              <a:ext uri="{FF2B5EF4-FFF2-40B4-BE49-F238E27FC236}">
                <a16:creationId xmlns:a16="http://schemas.microsoft.com/office/drawing/2014/main" id="{26E26A8F-C794-56D0-63F8-1D602B5255B1}"/>
              </a:ext>
            </a:extLst>
          </p:cNvPr>
          <p:cNvPicPr>
            <a:picLocks noChangeAspect="1"/>
          </p:cNvPicPr>
          <p:nvPr/>
        </p:nvPicPr>
        <p:blipFill rotWithShape="1">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p:nvSpPr>
          <p:cNvPr id="2" name="Title 1">
            <a:extLst>
              <a:ext uri="{FF2B5EF4-FFF2-40B4-BE49-F238E27FC236}">
                <a16:creationId xmlns:a16="http://schemas.microsoft.com/office/drawing/2014/main" id="{3EB93FC9-3FD5-64AC-4975-0A37B59F1E06}"/>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Rush plants colonizing stream</a:t>
            </a:r>
          </a:p>
        </p:txBody>
      </p:sp>
    </p:spTree>
    <p:extLst>
      <p:ext uri="{BB962C8B-B14F-4D97-AF65-F5344CB8AC3E}">
        <p14:creationId xmlns:p14="http://schemas.microsoft.com/office/powerpoint/2010/main" val="4067794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2144" y="106533"/>
            <a:ext cx="2286000" cy="582930"/>
          </a:xfrm>
        </p:spPr>
        <p:txBody>
          <a:bodyPr/>
          <a:lstStyle/>
          <a:p>
            <a:r>
              <a:rPr lang="en-US" altLang="en-US" sz="2600" dirty="0">
                <a:solidFill>
                  <a:srgbClr val="FFFF00"/>
                </a:solidFill>
                <a:effectLst>
                  <a:outerShdw blurRad="38100" dist="38100" dir="2700000" algn="tl">
                    <a:srgbClr val="C0C0C0"/>
                  </a:outerShdw>
                </a:effectLst>
              </a:rPr>
              <a:t>Water Cress</a:t>
            </a:r>
          </a:p>
        </p:txBody>
      </p:sp>
      <p:pic>
        <p:nvPicPr>
          <p:cNvPr id="6" name="Picture 5" descr="A picture containing outdoor, ground, plant, stone&#10;&#10;Description automatically generated">
            <a:extLst>
              <a:ext uri="{FF2B5EF4-FFF2-40B4-BE49-F238E27FC236}">
                <a16:creationId xmlns:a16="http://schemas.microsoft.com/office/drawing/2014/main" id="{D42CF4D6-FD88-99ED-A1EE-3E8C5106DCAE}"/>
              </a:ext>
            </a:extLst>
          </p:cNvPr>
          <p:cNvPicPr>
            <a:picLocks noChangeAspect="1"/>
          </p:cNvPicPr>
          <p:nvPr/>
        </p:nvPicPr>
        <p:blipFill>
          <a:blip r:embed="rId4" cstate="screen">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6991555" y="3429000"/>
            <a:ext cx="4064000" cy="304800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562938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CC9D6-AC52-259B-FB04-C33B81088A1B}"/>
              </a:ext>
            </a:extLst>
          </p:cNvPr>
          <p:cNvSpPr>
            <a:spLocks noGrp="1"/>
          </p:cNvSpPr>
          <p:nvPr>
            <p:ph type="title"/>
          </p:nvPr>
        </p:nvSpPr>
        <p:spPr>
          <a:xfrm>
            <a:off x="7848600" y="1122363"/>
            <a:ext cx="4023360" cy="3204134"/>
          </a:xfrm>
        </p:spPr>
        <p:txBody>
          <a:bodyPr vert="horz" lIns="91440" tIns="45720" rIns="91440" bIns="45720" rtlCol="0" anchor="b">
            <a:normAutofit/>
          </a:bodyPr>
          <a:lstStyle/>
          <a:p>
            <a:r>
              <a:rPr lang="en-US" sz="4800" kern="1200">
                <a:solidFill>
                  <a:schemeClr val="tx1"/>
                </a:solidFill>
                <a:latin typeface="+mj-lt"/>
                <a:ea typeface="+mj-ea"/>
                <a:cs typeface="+mj-cs"/>
              </a:rPr>
              <a:t>Coyote Willow colonizing stream</a:t>
            </a:r>
          </a:p>
        </p:txBody>
      </p:sp>
      <p:pic>
        <p:nvPicPr>
          <p:cNvPr id="8" name="Picture 7" descr="A river with a green bush&#10;&#10;Description automatically generated with medium confidence">
            <a:extLst>
              <a:ext uri="{FF2B5EF4-FFF2-40B4-BE49-F238E27FC236}">
                <a16:creationId xmlns:a16="http://schemas.microsoft.com/office/drawing/2014/main" id="{85E679CD-2DD7-CD8A-42CA-548147F8F78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4824" y="231622"/>
            <a:ext cx="6096001" cy="6119094"/>
          </a:xfrm>
          <a:prstGeom prst="rect">
            <a:avLst/>
          </a:prstGeom>
        </p:spPr>
      </p:pic>
    </p:spTree>
    <p:extLst>
      <p:ext uri="{BB962C8B-B14F-4D97-AF65-F5344CB8AC3E}">
        <p14:creationId xmlns:p14="http://schemas.microsoft.com/office/powerpoint/2010/main" val="505273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526002"/>
            <a:ext cx="4414420" cy="1512348"/>
          </a:xfrm>
        </p:spPr>
        <p:txBody>
          <a:bodyPr>
            <a:normAutofit/>
          </a:bodyPr>
          <a:lstStyle/>
          <a:p>
            <a:r>
              <a:rPr lang="en-US" altLang="en-US" sz="5400" dirty="0">
                <a:solidFill>
                  <a:srgbClr val="FFFF00"/>
                </a:solidFill>
              </a:rPr>
              <a:t>Cottonwood</a:t>
            </a:r>
            <a:br>
              <a:rPr lang="en-US" altLang="en-US" sz="3200" dirty="0">
                <a:solidFill>
                  <a:srgbClr val="FFFF00"/>
                </a:solidFill>
              </a:rPr>
            </a:br>
            <a:r>
              <a:rPr lang="en-US" altLang="en-US" sz="2800" dirty="0">
                <a:solidFill>
                  <a:srgbClr val="FFFF00"/>
                </a:solidFill>
              </a:rPr>
              <a:t>South Fork Snake River</a:t>
            </a:r>
            <a:endParaRPr lang="en-US" altLang="en-US" sz="2000" dirty="0">
              <a:solidFill>
                <a:srgbClr val="FFFF00"/>
              </a:solidFill>
            </a:endParaRPr>
          </a:p>
        </p:txBody>
      </p:sp>
    </p:spTree>
    <p:extLst>
      <p:ext uri="{BB962C8B-B14F-4D97-AF65-F5344CB8AC3E}">
        <p14:creationId xmlns:p14="http://schemas.microsoft.com/office/powerpoint/2010/main" val="21952134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Healthy or Not?</a:t>
            </a:r>
          </a:p>
        </p:txBody>
      </p:sp>
      <p:pic>
        <p:nvPicPr>
          <p:cNvPr id="4098"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tretch>
            <a:fillRect/>
          </a:stretch>
        </p:blipFill>
        <p:spPr bwMode="auto">
          <a:xfrm>
            <a:off x="2542679" y="1915028"/>
            <a:ext cx="7106642" cy="4172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553200" y="5833995"/>
            <a:ext cx="3200400" cy="230832"/>
          </a:xfrm>
          <a:prstGeom prst="rect">
            <a:avLst/>
          </a:prstGeom>
          <a:noFill/>
        </p:spPr>
        <p:txBody>
          <a:bodyPr wrap="square" rtlCol="0">
            <a:spAutoFit/>
          </a:bodyPr>
          <a:lstStyle/>
          <a:p>
            <a:pPr algn="r"/>
            <a:r>
              <a:rPr lang="en-US" sz="900" dirty="0">
                <a:solidFill>
                  <a:schemeClr val="bg1"/>
                </a:solidFill>
              </a:rPr>
              <a:t>Mammoth Creek, Utah – PFC Presentation 2011</a:t>
            </a:r>
          </a:p>
        </p:txBody>
      </p:sp>
    </p:spTree>
    <p:extLst>
      <p:ext uri="{BB962C8B-B14F-4D97-AF65-F5344CB8AC3E}">
        <p14:creationId xmlns:p14="http://schemas.microsoft.com/office/powerpoint/2010/main" val="49221887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solidFill>
                  <a:schemeClr val="tx2"/>
                </a:solidFill>
              </a:rPr>
              <a:t>Healthy Riparian Area	</a:t>
            </a:r>
            <a:endParaRPr lang="en-US" dirty="0">
              <a:solidFill>
                <a:schemeClr val="tx2"/>
              </a:solidFill>
            </a:endParaRPr>
          </a:p>
        </p:txBody>
      </p:sp>
      <p:sp>
        <p:nvSpPr>
          <p:cNvPr id="5123" name="Rectangle 3"/>
          <p:cNvSpPr>
            <a:spLocks noGrp="1" noChangeArrowheads="1"/>
          </p:cNvSpPr>
          <p:nvPr>
            <p:ph idx="1"/>
          </p:nvPr>
        </p:nvSpPr>
        <p:spPr>
          <a:xfrm>
            <a:off x="986545" y="1690688"/>
            <a:ext cx="10681579" cy="4976812"/>
          </a:xfrm>
        </p:spPr>
        <p:txBody>
          <a:bodyPr>
            <a:normAutofit fontScale="85000" lnSpcReduction="20000"/>
          </a:bodyPr>
          <a:lstStyle/>
          <a:p>
            <a:pPr>
              <a:lnSpc>
                <a:spcPct val="110000"/>
              </a:lnSpc>
              <a:spcBef>
                <a:spcPts val="1200"/>
              </a:spcBef>
              <a:buClr>
                <a:schemeClr val="tx2"/>
              </a:buClr>
              <a:buFont typeface="Wingdings" panose="05000000000000000000" pitchFamily="2" charset="2"/>
              <a:buChar char="§"/>
            </a:pPr>
            <a:r>
              <a:rPr lang="en-US" sz="3200" dirty="0"/>
              <a:t> </a:t>
            </a:r>
            <a:r>
              <a:rPr lang="en-US" sz="3400" dirty="0"/>
              <a:t>Stems and roots protect and stabilize banks</a:t>
            </a:r>
          </a:p>
          <a:p>
            <a:pPr>
              <a:lnSpc>
                <a:spcPct val="110000"/>
              </a:lnSpc>
              <a:spcBef>
                <a:spcPts val="1200"/>
              </a:spcBef>
              <a:buClr>
                <a:schemeClr val="tx2"/>
              </a:buClr>
              <a:buFont typeface="Wingdings" panose="05000000000000000000" pitchFamily="2" charset="2"/>
              <a:buChar char="§"/>
            </a:pPr>
            <a:r>
              <a:rPr lang="en-US" sz="3400" dirty="0"/>
              <a:t> Elevated saturated zone -- increased subsurface storage of water</a:t>
            </a:r>
          </a:p>
          <a:p>
            <a:pPr>
              <a:lnSpc>
                <a:spcPct val="110000"/>
              </a:lnSpc>
              <a:spcBef>
                <a:spcPts val="1200"/>
              </a:spcBef>
              <a:buClr>
                <a:schemeClr val="tx2"/>
              </a:buClr>
              <a:buFont typeface="Wingdings" panose="05000000000000000000" pitchFamily="2" charset="2"/>
              <a:buChar char="§"/>
            </a:pPr>
            <a:r>
              <a:rPr lang="en-US" sz="3400" dirty="0"/>
              <a:t> Increased summer streamflow</a:t>
            </a:r>
          </a:p>
          <a:p>
            <a:pPr>
              <a:lnSpc>
                <a:spcPct val="110000"/>
              </a:lnSpc>
              <a:spcBef>
                <a:spcPts val="1200"/>
              </a:spcBef>
              <a:buClr>
                <a:schemeClr val="tx2"/>
              </a:buClr>
              <a:buFont typeface="Wingdings" panose="05000000000000000000" pitchFamily="2" charset="2"/>
              <a:buChar char="§"/>
            </a:pPr>
            <a:r>
              <a:rPr lang="en-US" sz="3400" dirty="0"/>
              <a:t> Cooler water in summer, warmer </a:t>
            </a:r>
            <a:br>
              <a:rPr lang="en-US" sz="3400" dirty="0"/>
            </a:br>
            <a:r>
              <a:rPr lang="en-US" sz="3400" dirty="0"/>
              <a:t>and less icy in winter</a:t>
            </a:r>
          </a:p>
          <a:p>
            <a:pPr>
              <a:lnSpc>
                <a:spcPct val="110000"/>
              </a:lnSpc>
              <a:spcBef>
                <a:spcPts val="1200"/>
              </a:spcBef>
              <a:buClr>
                <a:schemeClr val="tx2"/>
              </a:buClr>
              <a:buFont typeface="Wingdings" panose="05000000000000000000" pitchFamily="2" charset="2"/>
              <a:buChar char="§"/>
            </a:pPr>
            <a:r>
              <a:rPr lang="en-US" sz="3400" dirty="0"/>
              <a:t> Improved habitat for fish and other </a:t>
            </a:r>
            <a:br>
              <a:rPr lang="en-US" sz="3400" dirty="0"/>
            </a:br>
            <a:r>
              <a:rPr lang="en-US" sz="3400" dirty="0"/>
              <a:t>aquatic organisms</a:t>
            </a:r>
          </a:p>
          <a:p>
            <a:pPr>
              <a:lnSpc>
                <a:spcPct val="110000"/>
              </a:lnSpc>
              <a:spcBef>
                <a:spcPts val="1200"/>
              </a:spcBef>
              <a:buClr>
                <a:schemeClr val="tx2"/>
              </a:buClr>
              <a:buFont typeface="Wingdings" panose="05000000000000000000" pitchFamily="2" charset="2"/>
              <a:buChar char="§"/>
            </a:pPr>
            <a:r>
              <a:rPr lang="en-US" sz="3400" dirty="0"/>
              <a:t> High forage production and quality</a:t>
            </a:r>
          </a:p>
          <a:p>
            <a:pPr>
              <a:lnSpc>
                <a:spcPct val="110000"/>
              </a:lnSpc>
              <a:spcBef>
                <a:spcPts val="1200"/>
              </a:spcBef>
              <a:buClr>
                <a:schemeClr val="tx2"/>
              </a:buClr>
              <a:buFont typeface="Wingdings" panose="05000000000000000000" pitchFamily="2" charset="2"/>
              <a:buChar char="§"/>
            </a:pPr>
            <a:r>
              <a:rPr lang="en-US" sz="3400" dirty="0"/>
              <a:t> High diversity of wildlife habitat</a:t>
            </a:r>
          </a:p>
        </p:txBody>
      </p:sp>
      <p:grpSp>
        <p:nvGrpSpPr>
          <p:cNvPr id="4" name="Group 3">
            <a:extLst>
              <a:ext uri="{FF2B5EF4-FFF2-40B4-BE49-F238E27FC236}">
                <a16:creationId xmlns:a16="http://schemas.microsoft.com/office/drawing/2014/main" id="{59033250-5099-12C8-96BF-D3A54BC4B433}"/>
              </a:ext>
            </a:extLst>
          </p:cNvPr>
          <p:cNvGrpSpPr/>
          <p:nvPr/>
        </p:nvGrpSpPr>
        <p:grpSpPr>
          <a:xfrm>
            <a:off x="7362825" y="3429000"/>
            <a:ext cx="4552585" cy="3063875"/>
            <a:chOff x="7972425" y="2310120"/>
            <a:chExt cx="3757726" cy="2740794"/>
          </a:xfrm>
        </p:grpSpPr>
        <p:pic>
          <p:nvPicPr>
            <p:cNvPr id="5" name="Picture 4">
              <a:extLst>
                <a:ext uri="{FF2B5EF4-FFF2-40B4-BE49-F238E27FC236}">
                  <a16:creationId xmlns:a16="http://schemas.microsoft.com/office/drawing/2014/main" id="{E5B9023F-4839-B19E-48C4-706F4952C31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72425" y="2310120"/>
              <a:ext cx="3654392" cy="2740794"/>
            </a:xfrm>
            <a:prstGeom prst="rect">
              <a:avLst/>
            </a:prstGeom>
            <a:ln>
              <a:noFill/>
            </a:ln>
            <a:effectLst>
              <a:softEdge rad="76200"/>
            </a:effectLst>
          </p:spPr>
        </p:pic>
        <p:sp>
          <p:nvSpPr>
            <p:cNvPr id="6" name="TextBox 5">
              <a:extLst>
                <a:ext uri="{FF2B5EF4-FFF2-40B4-BE49-F238E27FC236}">
                  <a16:creationId xmlns:a16="http://schemas.microsoft.com/office/drawing/2014/main" id="{E806458D-EA8C-3B87-8EA9-3384578540D9}"/>
                </a:ext>
              </a:extLst>
            </p:cNvPr>
            <p:cNvSpPr txBox="1"/>
            <p:nvPr/>
          </p:nvSpPr>
          <p:spPr>
            <a:xfrm>
              <a:off x="10876885" y="4794351"/>
              <a:ext cx="853266" cy="256563"/>
            </a:xfrm>
            <a:prstGeom prst="rect">
              <a:avLst/>
            </a:prstGeom>
            <a:noFill/>
          </p:spPr>
          <p:txBody>
            <a:bodyPr wrap="none" rtlCol="0">
              <a:spAutoFit/>
            </a:bodyPr>
            <a:lstStyle/>
            <a:p>
              <a:pPr defTabSz="502920">
                <a:spcAft>
                  <a:spcPts val="600"/>
                </a:spcAft>
              </a:pPr>
              <a:r>
                <a:rPr lang="en-US" sz="700" kern="1200" dirty="0" err="1">
                  <a:solidFill>
                    <a:schemeClr val="bg1"/>
                  </a:solidFill>
                  <a:latin typeface="+mn-lt"/>
                  <a:ea typeface="+mn-ea"/>
                  <a:cs typeface="+mn-cs"/>
                </a:rPr>
                <a:t>K.Launchbaugh</a:t>
              </a:r>
              <a:endParaRPr lang="en-US" sz="1100" dirty="0">
                <a:solidFill>
                  <a:schemeClr val="bg1"/>
                </a:solidFill>
              </a:endParaRPr>
            </a:p>
          </p:txBody>
        </p:sp>
      </p:grpSp>
    </p:spTree>
    <p:extLst>
      <p:ext uri="{BB962C8B-B14F-4D97-AF65-F5344CB8AC3E}">
        <p14:creationId xmlns:p14="http://schemas.microsoft.com/office/powerpoint/2010/main" val="428682152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Healthy or Not Healthy?</a:t>
            </a:r>
          </a:p>
        </p:txBody>
      </p:sp>
      <p:pic>
        <p:nvPicPr>
          <p:cNvPr id="5122"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tretch>
            <a:fillRect/>
          </a:stretch>
        </p:blipFill>
        <p:spPr bwMode="auto">
          <a:xfrm>
            <a:off x="2938026" y="1495928"/>
            <a:ext cx="7329923" cy="4901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006073" y="6166632"/>
            <a:ext cx="3200400" cy="230832"/>
          </a:xfrm>
          <a:prstGeom prst="rect">
            <a:avLst/>
          </a:prstGeom>
          <a:noFill/>
        </p:spPr>
        <p:txBody>
          <a:bodyPr wrap="square" rtlCol="0">
            <a:spAutoFit/>
          </a:bodyPr>
          <a:lstStyle/>
          <a:p>
            <a:pPr algn="r"/>
            <a:r>
              <a:rPr lang="en-US" sz="900" dirty="0">
                <a:solidFill>
                  <a:schemeClr val="bg1"/>
                </a:solidFill>
              </a:rPr>
              <a:t>N. Fork Humboldt River – PFC Presentation 2011</a:t>
            </a:r>
          </a:p>
        </p:txBody>
      </p:sp>
    </p:spTree>
    <p:extLst>
      <p:ext uri="{BB962C8B-B14F-4D97-AF65-F5344CB8AC3E}">
        <p14:creationId xmlns:p14="http://schemas.microsoft.com/office/powerpoint/2010/main" val="115460774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5DB4C7F-FB91-4763-B57C-5333971BF0F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391400" y="1916318"/>
            <a:ext cx="4343400" cy="4103482"/>
          </a:xfrm>
          <a:prstGeom prst="rect">
            <a:avLst/>
          </a:prstGeom>
        </p:spPr>
      </p:pic>
      <p:sp>
        <p:nvSpPr>
          <p:cNvPr id="7170" name="Rectangle 1026"/>
          <p:cNvSpPr>
            <a:spLocks noGrp="1" noChangeArrowheads="1"/>
          </p:cNvSpPr>
          <p:nvPr>
            <p:ph type="title"/>
          </p:nvPr>
        </p:nvSpPr>
        <p:spPr>
          <a:xfrm>
            <a:off x="1663148" y="552074"/>
            <a:ext cx="10058400" cy="1450757"/>
          </a:xfrm>
        </p:spPr>
        <p:txBody>
          <a:bodyPr>
            <a:normAutofit/>
          </a:bodyPr>
          <a:lstStyle/>
          <a:p>
            <a:r>
              <a:rPr lang="en-US" dirty="0">
                <a:solidFill>
                  <a:schemeClr val="tx2"/>
                </a:solidFill>
              </a:rPr>
              <a:t>Degraded Riparian Area</a:t>
            </a:r>
          </a:p>
        </p:txBody>
      </p:sp>
      <p:sp>
        <p:nvSpPr>
          <p:cNvPr id="7171" name="Rectangle 1027"/>
          <p:cNvSpPr>
            <a:spLocks noGrp="1" noChangeArrowheads="1"/>
          </p:cNvSpPr>
          <p:nvPr>
            <p:ph idx="1"/>
          </p:nvPr>
        </p:nvSpPr>
        <p:spPr>
          <a:xfrm>
            <a:off x="763904" y="1956379"/>
            <a:ext cx="6454987" cy="4023360"/>
          </a:xfrm>
        </p:spPr>
        <p:txBody>
          <a:bodyPr>
            <a:normAutofit fontScale="92500"/>
          </a:bodyPr>
          <a:lstStyle/>
          <a:p>
            <a:pPr>
              <a:spcBef>
                <a:spcPts val="1000"/>
              </a:spcBef>
              <a:buFont typeface="Wingdings" panose="05000000000000000000" pitchFamily="2" charset="2"/>
              <a:buChar char="§"/>
            </a:pPr>
            <a:r>
              <a:rPr lang="en-US" sz="2800" dirty="0"/>
              <a:t>Little vegetation to protect &amp; stabilize banks</a:t>
            </a:r>
          </a:p>
          <a:p>
            <a:pPr>
              <a:spcBef>
                <a:spcPts val="1000"/>
              </a:spcBef>
              <a:buFont typeface="Wingdings" panose="05000000000000000000" pitchFamily="2" charset="2"/>
              <a:buChar char="§"/>
            </a:pPr>
            <a:r>
              <a:rPr lang="en-US" sz="2800" dirty="0"/>
              <a:t>Lowered saturated zone</a:t>
            </a:r>
          </a:p>
          <a:p>
            <a:pPr>
              <a:spcBef>
                <a:spcPts val="1000"/>
              </a:spcBef>
              <a:buFont typeface="Wingdings" panose="05000000000000000000" pitchFamily="2" charset="2"/>
              <a:buChar char="§"/>
            </a:pPr>
            <a:r>
              <a:rPr lang="en-US" sz="2800" dirty="0"/>
              <a:t>Little or no summer stream flow</a:t>
            </a:r>
          </a:p>
          <a:p>
            <a:pPr>
              <a:spcBef>
                <a:spcPts val="1000"/>
              </a:spcBef>
              <a:buFont typeface="Wingdings" panose="05000000000000000000" pitchFamily="2" charset="2"/>
              <a:buChar char="§"/>
            </a:pPr>
            <a:r>
              <a:rPr lang="en-US" sz="2800" dirty="0"/>
              <a:t>Warm water in summer &amp; icy water in winter</a:t>
            </a:r>
          </a:p>
          <a:p>
            <a:pPr>
              <a:spcBef>
                <a:spcPts val="1000"/>
              </a:spcBef>
              <a:buFont typeface="Wingdings" panose="05000000000000000000" pitchFamily="2" charset="2"/>
              <a:buChar char="§"/>
            </a:pPr>
            <a:r>
              <a:rPr lang="en-US" sz="2800" dirty="0"/>
              <a:t>Poor habitat for fish and other aquatic organisms</a:t>
            </a:r>
          </a:p>
          <a:p>
            <a:pPr>
              <a:spcBef>
                <a:spcPts val="1000"/>
              </a:spcBef>
              <a:buFont typeface="Wingdings" panose="05000000000000000000" pitchFamily="2" charset="2"/>
              <a:buChar char="§"/>
            </a:pPr>
            <a:r>
              <a:rPr lang="en-US" sz="2800" dirty="0"/>
              <a:t>Low forage production &amp; quality</a:t>
            </a:r>
          </a:p>
          <a:p>
            <a:pPr>
              <a:spcBef>
                <a:spcPts val="1000"/>
              </a:spcBef>
              <a:buFont typeface="Wingdings" panose="05000000000000000000" pitchFamily="2" charset="2"/>
              <a:buChar char="§"/>
            </a:pPr>
            <a:r>
              <a:rPr lang="en-US" sz="2800" dirty="0"/>
              <a:t>Low diversity of wildlife habitat</a:t>
            </a:r>
          </a:p>
          <a:p>
            <a:endParaRPr lang="en-US" dirty="0"/>
          </a:p>
        </p:txBody>
      </p:sp>
      <p:sp>
        <p:nvSpPr>
          <p:cNvPr id="3" name="TextBox 2">
            <a:extLst>
              <a:ext uri="{FF2B5EF4-FFF2-40B4-BE49-F238E27FC236}">
                <a16:creationId xmlns:a16="http://schemas.microsoft.com/office/drawing/2014/main" id="{58CAE803-D9D0-4A96-BDEF-0158E10B1970}"/>
              </a:ext>
            </a:extLst>
          </p:cNvPr>
          <p:cNvSpPr txBox="1"/>
          <p:nvPr/>
        </p:nvSpPr>
        <p:spPr>
          <a:xfrm>
            <a:off x="9820065" y="5788968"/>
            <a:ext cx="1901483" cy="230832"/>
          </a:xfrm>
          <a:prstGeom prst="rect">
            <a:avLst/>
          </a:prstGeom>
          <a:noFill/>
        </p:spPr>
        <p:txBody>
          <a:bodyPr wrap="none" rtlCol="0">
            <a:spAutoFit/>
          </a:bodyPr>
          <a:lstStyle/>
          <a:p>
            <a:r>
              <a:rPr lang="en-US" sz="900" dirty="0">
                <a:solidFill>
                  <a:schemeClr val="bg1"/>
                </a:solidFill>
              </a:rPr>
              <a:t>DEP Montgomery County, MD(</a:t>
            </a:r>
            <a:r>
              <a:rPr lang="en-US" sz="900" dirty="0" err="1">
                <a:solidFill>
                  <a:schemeClr val="bg1"/>
                </a:solidFill>
              </a:rPr>
              <a:t>flickr</a:t>
            </a:r>
            <a:r>
              <a:rPr lang="en-US" sz="900" dirty="0">
                <a:solidFill>
                  <a:schemeClr val="bg1"/>
                </a:solidFill>
              </a:rPr>
              <a:t>)</a:t>
            </a:r>
          </a:p>
        </p:txBody>
      </p:sp>
    </p:spTree>
    <p:extLst>
      <p:ext uri="{BB962C8B-B14F-4D97-AF65-F5344CB8AC3E}">
        <p14:creationId xmlns:p14="http://schemas.microsoft.com/office/powerpoint/2010/main" val="306590001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2" name="Picture 2" descr="23 wy 8"/>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23924" y="266700"/>
            <a:ext cx="10972800" cy="6324600"/>
          </a:xfrm>
          <a:prstGeom prst="rect">
            <a:avLst/>
          </a:prstGeom>
          <a:noFill/>
          <a:ln w="9525">
            <a:noFill/>
            <a:miter lim="800000"/>
            <a:headEnd/>
            <a:tailEnd/>
          </a:ln>
        </p:spPr>
      </p:pic>
      <p:sp>
        <p:nvSpPr>
          <p:cNvPr id="3" name="TextBox 2"/>
          <p:cNvSpPr txBox="1"/>
          <p:nvPr/>
        </p:nvSpPr>
        <p:spPr>
          <a:xfrm>
            <a:off x="534041" y="370689"/>
            <a:ext cx="4180953" cy="523220"/>
          </a:xfrm>
          <a:prstGeom prst="rect">
            <a:avLst/>
          </a:prstGeom>
          <a:noFill/>
        </p:spPr>
        <p:txBody>
          <a:bodyPr wrap="none" rtlCol="0">
            <a:spAutoFit/>
          </a:bodyPr>
          <a:lstStyle/>
          <a:p>
            <a:r>
              <a:rPr lang="en-US" sz="2800" b="1" dirty="0">
                <a:solidFill>
                  <a:schemeClr val="bg1"/>
                </a:solidFill>
              </a:rPr>
              <a:t>Potential for Recovery?</a:t>
            </a:r>
          </a:p>
        </p:txBody>
      </p:sp>
      <p:sp>
        <p:nvSpPr>
          <p:cNvPr id="4" name="TextBox 3"/>
          <p:cNvSpPr txBox="1"/>
          <p:nvPr/>
        </p:nvSpPr>
        <p:spPr>
          <a:xfrm>
            <a:off x="9677400" y="6027725"/>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spTree>
    <p:extLst>
      <p:ext uri="{BB962C8B-B14F-4D97-AF65-F5344CB8AC3E}">
        <p14:creationId xmlns:p14="http://schemas.microsoft.com/office/powerpoint/2010/main" val="3751030033"/>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1026" descr="24 wy 9"/>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24861" y="414938"/>
            <a:ext cx="10972800" cy="6172200"/>
          </a:xfrm>
          <a:prstGeom prst="rect">
            <a:avLst/>
          </a:prstGeom>
          <a:noFill/>
          <a:ln w="9525">
            <a:noFill/>
            <a:miter lim="800000"/>
            <a:headEnd/>
            <a:tailEnd/>
          </a:ln>
        </p:spPr>
      </p:pic>
      <p:sp>
        <p:nvSpPr>
          <p:cNvPr id="6147" name="TextBox 2"/>
          <p:cNvSpPr txBox="1">
            <a:spLocks noChangeArrowheads="1"/>
          </p:cNvSpPr>
          <p:nvPr/>
        </p:nvSpPr>
        <p:spPr bwMode="auto">
          <a:xfrm>
            <a:off x="9425629" y="616363"/>
            <a:ext cx="1449243" cy="369332"/>
          </a:xfrm>
          <a:prstGeom prst="rect">
            <a:avLst/>
          </a:prstGeom>
          <a:noFill/>
          <a:ln w="9525">
            <a:noFill/>
            <a:miter lim="800000"/>
            <a:headEnd/>
            <a:tailEnd/>
          </a:ln>
        </p:spPr>
        <p:txBody>
          <a:bodyPr wrap="none">
            <a:spAutoFit/>
          </a:bodyPr>
          <a:lstStyle/>
          <a:p>
            <a:r>
              <a:rPr lang="en-US" dirty="0">
                <a:solidFill>
                  <a:schemeClr val="bg1"/>
                </a:solidFill>
              </a:rPr>
              <a:t>12 years later</a:t>
            </a:r>
          </a:p>
        </p:txBody>
      </p:sp>
      <p:sp>
        <p:nvSpPr>
          <p:cNvPr id="4" name="TextBox 3"/>
          <p:cNvSpPr txBox="1"/>
          <p:nvPr/>
        </p:nvSpPr>
        <p:spPr>
          <a:xfrm>
            <a:off x="10874872" y="6248666"/>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spTree>
    <p:extLst>
      <p:ext uri="{BB962C8B-B14F-4D97-AF65-F5344CB8AC3E}">
        <p14:creationId xmlns:p14="http://schemas.microsoft.com/office/powerpoint/2010/main" val="408490386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70" name="Picture 2" descr="Scan2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9600" y="389811"/>
            <a:ext cx="10972800" cy="6172201"/>
          </a:xfrm>
          <a:prstGeom prst="rect">
            <a:avLst/>
          </a:prstGeom>
          <a:noFill/>
          <a:ln w="9525">
            <a:noFill/>
            <a:miter lim="800000"/>
            <a:headEnd/>
            <a:tailEnd/>
          </a:ln>
        </p:spPr>
      </p:pic>
      <p:sp>
        <p:nvSpPr>
          <p:cNvPr id="3" name="TextBox 2"/>
          <p:cNvSpPr txBox="1"/>
          <p:nvPr/>
        </p:nvSpPr>
        <p:spPr>
          <a:xfrm>
            <a:off x="609600" y="607839"/>
            <a:ext cx="4644156" cy="646331"/>
          </a:xfrm>
          <a:prstGeom prst="rect">
            <a:avLst/>
          </a:prstGeom>
          <a:noFill/>
        </p:spPr>
        <p:txBody>
          <a:bodyPr wrap="none" rtlCol="0">
            <a:spAutoFit/>
          </a:bodyPr>
          <a:lstStyle/>
          <a:p>
            <a:r>
              <a:rPr lang="en-US" sz="3600" b="1" dirty="0">
                <a:solidFill>
                  <a:schemeClr val="bg1"/>
                </a:solidFill>
              </a:rPr>
              <a:t>Potential for Recovery</a:t>
            </a:r>
            <a:r>
              <a:rPr lang="en-US" sz="3600" dirty="0">
                <a:solidFill>
                  <a:schemeClr val="bg1"/>
                </a:solidFill>
              </a:rPr>
              <a:t>?</a:t>
            </a:r>
          </a:p>
        </p:txBody>
      </p:sp>
      <p:sp>
        <p:nvSpPr>
          <p:cNvPr id="4" name="TextBox 3"/>
          <p:cNvSpPr txBox="1"/>
          <p:nvPr/>
        </p:nvSpPr>
        <p:spPr>
          <a:xfrm>
            <a:off x="524436" y="6200001"/>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spTree>
    <p:extLst>
      <p:ext uri="{BB962C8B-B14F-4D97-AF65-F5344CB8AC3E}">
        <p14:creationId xmlns:p14="http://schemas.microsoft.com/office/powerpoint/2010/main" val="71154266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4" name="Picture 2" descr="Scan2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47700" y="338137"/>
            <a:ext cx="10896600" cy="6181725"/>
          </a:xfrm>
          <a:prstGeom prst="rect">
            <a:avLst/>
          </a:prstGeom>
          <a:noFill/>
          <a:ln w="9525">
            <a:noFill/>
            <a:miter lim="800000"/>
            <a:headEnd/>
            <a:tailEnd/>
          </a:ln>
        </p:spPr>
      </p:pic>
      <p:sp>
        <p:nvSpPr>
          <p:cNvPr id="8195" name="TextBox 2"/>
          <p:cNvSpPr txBox="1">
            <a:spLocks noChangeArrowheads="1"/>
          </p:cNvSpPr>
          <p:nvPr/>
        </p:nvSpPr>
        <p:spPr bwMode="auto">
          <a:xfrm>
            <a:off x="9728973" y="490537"/>
            <a:ext cx="1449243" cy="369332"/>
          </a:xfrm>
          <a:prstGeom prst="rect">
            <a:avLst/>
          </a:prstGeom>
          <a:noFill/>
          <a:ln w="9525">
            <a:noFill/>
            <a:miter lim="800000"/>
            <a:headEnd/>
            <a:tailEnd/>
          </a:ln>
        </p:spPr>
        <p:txBody>
          <a:bodyPr wrap="none">
            <a:spAutoFit/>
          </a:bodyPr>
          <a:lstStyle/>
          <a:p>
            <a:r>
              <a:rPr lang="en-US" dirty="0"/>
              <a:t>10 years later</a:t>
            </a:r>
          </a:p>
        </p:txBody>
      </p:sp>
      <p:sp>
        <p:nvSpPr>
          <p:cNvPr id="4" name="TextBox 3"/>
          <p:cNvSpPr txBox="1"/>
          <p:nvPr/>
        </p:nvSpPr>
        <p:spPr>
          <a:xfrm>
            <a:off x="9728973" y="6228963"/>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spTree>
    <p:extLst>
      <p:ext uri="{BB962C8B-B14F-4D97-AF65-F5344CB8AC3E}">
        <p14:creationId xmlns:p14="http://schemas.microsoft.com/office/powerpoint/2010/main" val="3354933243"/>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266" name="Picture 2" descr="Crooked R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9600" y="268356"/>
            <a:ext cx="10972800" cy="6321288"/>
          </a:xfrm>
          <a:prstGeom prst="rect">
            <a:avLst/>
          </a:prstGeom>
          <a:noFill/>
          <a:ln w="9525">
            <a:noFill/>
            <a:miter lim="800000"/>
            <a:headEnd/>
            <a:tailEnd/>
          </a:ln>
        </p:spPr>
      </p:pic>
      <p:sp>
        <p:nvSpPr>
          <p:cNvPr id="11267" name="TextBox 2"/>
          <p:cNvSpPr txBox="1">
            <a:spLocks noChangeArrowheads="1"/>
          </p:cNvSpPr>
          <p:nvPr/>
        </p:nvSpPr>
        <p:spPr bwMode="auto">
          <a:xfrm>
            <a:off x="1828799" y="343403"/>
            <a:ext cx="3514725" cy="1107996"/>
          </a:xfrm>
          <a:prstGeom prst="rect">
            <a:avLst/>
          </a:prstGeom>
          <a:noFill/>
          <a:ln w="9525">
            <a:noFill/>
            <a:miter lim="800000"/>
            <a:headEnd/>
            <a:tailEnd/>
          </a:ln>
        </p:spPr>
        <p:txBody>
          <a:bodyPr wrap="square">
            <a:spAutoFit/>
          </a:bodyPr>
          <a:lstStyle/>
          <a:p>
            <a:r>
              <a:rPr lang="en-US" sz="2400" dirty="0"/>
              <a:t>SF Crooked River, OR  1976</a:t>
            </a:r>
          </a:p>
          <a:p>
            <a:r>
              <a:rPr lang="en-US" sz="2400" dirty="0"/>
              <a:t>Season long use</a:t>
            </a:r>
          </a:p>
          <a:p>
            <a:endParaRPr lang="en-US" dirty="0"/>
          </a:p>
        </p:txBody>
      </p:sp>
      <p:sp>
        <p:nvSpPr>
          <p:cNvPr id="4" name="TextBox 3"/>
          <p:cNvSpPr txBox="1"/>
          <p:nvPr/>
        </p:nvSpPr>
        <p:spPr>
          <a:xfrm>
            <a:off x="10684051" y="6270383"/>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spTree>
    <p:extLst>
      <p:ext uri="{BB962C8B-B14F-4D97-AF65-F5344CB8AC3E}">
        <p14:creationId xmlns:p14="http://schemas.microsoft.com/office/powerpoint/2010/main" val="158839295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290" name="Picture 4" descr="Crooked R 2"/>
          <p:cNvPicPr>
            <a:picLocks noGrp="1" noChangeAspect="1" noChangeArrowheads="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709492" y="338097"/>
            <a:ext cx="10972800" cy="6324601"/>
          </a:xfrm>
          <a:noFill/>
        </p:spPr>
      </p:pic>
      <p:sp>
        <p:nvSpPr>
          <p:cNvPr id="12291" name="TextBox 2"/>
          <p:cNvSpPr txBox="1">
            <a:spLocks noChangeArrowheads="1"/>
          </p:cNvSpPr>
          <p:nvPr/>
        </p:nvSpPr>
        <p:spPr bwMode="auto">
          <a:xfrm>
            <a:off x="820578" y="548330"/>
            <a:ext cx="5713571" cy="830997"/>
          </a:xfrm>
          <a:prstGeom prst="rect">
            <a:avLst/>
          </a:prstGeom>
          <a:noFill/>
          <a:ln w="9525">
            <a:noFill/>
            <a:miter lim="800000"/>
            <a:headEnd/>
            <a:tailEnd/>
          </a:ln>
        </p:spPr>
        <p:txBody>
          <a:bodyPr wrap="square">
            <a:spAutoFit/>
          </a:bodyPr>
          <a:lstStyle/>
          <a:p>
            <a:r>
              <a:rPr lang="en-US" sz="2400" dirty="0"/>
              <a:t>S. Fork Cr. River 1984 after two years of rest followed by early season grazing</a:t>
            </a:r>
          </a:p>
        </p:txBody>
      </p:sp>
      <p:sp>
        <p:nvSpPr>
          <p:cNvPr id="4" name="TextBox 3"/>
          <p:cNvSpPr txBox="1"/>
          <p:nvPr/>
        </p:nvSpPr>
        <p:spPr>
          <a:xfrm>
            <a:off x="10386892" y="6281697"/>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sp>
        <p:nvSpPr>
          <p:cNvPr id="2" name="TextBox 2">
            <a:extLst>
              <a:ext uri="{FF2B5EF4-FFF2-40B4-BE49-F238E27FC236}">
                <a16:creationId xmlns:a16="http://schemas.microsoft.com/office/drawing/2014/main" id="{1A7B3A1D-D58E-1183-46E9-78885BD41E2D}"/>
              </a:ext>
            </a:extLst>
          </p:cNvPr>
          <p:cNvSpPr txBox="1">
            <a:spLocks noChangeArrowheads="1"/>
          </p:cNvSpPr>
          <p:nvPr/>
        </p:nvSpPr>
        <p:spPr bwMode="auto">
          <a:xfrm>
            <a:off x="9728973" y="490537"/>
            <a:ext cx="1532792" cy="369332"/>
          </a:xfrm>
          <a:prstGeom prst="rect">
            <a:avLst/>
          </a:prstGeom>
          <a:noFill/>
          <a:ln w="9525">
            <a:noFill/>
            <a:miter lim="800000"/>
            <a:headEnd/>
            <a:tailEnd/>
          </a:ln>
        </p:spPr>
        <p:txBody>
          <a:bodyPr wrap="none">
            <a:spAutoFit/>
          </a:bodyPr>
          <a:lstStyle/>
          <a:p>
            <a:r>
              <a:rPr lang="en-US" dirty="0"/>
              <a:t>8 years later</a:t>
            </a:r>
          </a:p>
        </p:txBody>
      </p:sp>
    </p:spTree>
    <p:extLst>
      <p:ext uri="{BB962C8B-B14F-4D97-AF65-F5344CB8AC3E}">
        <p14:creationId xmlns:p14="http://schemas.microsoft.com/office/powerpoint/2010/main" val="372112130"/>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7" name="Picture 3" descr="bc1-8-19-7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06361" y="179085"/>
            <a:ext cx="10597765" cy="6499829"/>
          </a:xfrm>
          <a:prstGeom prst="rect">
            <a:avLst/>
          </a:prstGeom>
          <a:noFill/>
          <a:ln w="9525">
            <a:noFill/>
            <a:miter lim="800000"/>
            <a:headEnd/>
            <a:tailEnd/>
          </a:ln>
        </p:spPr>
      </p:pic>
      <p:sp>
        <p:nvSpPr>
          <p:cNvPr id="67588" name="Text Box 4"/>
          <p:cNvSpPr txBox="1">
            <a:spLocks noChangeArrowheads="1"/>
          </p:cNvSpPr>
          <p:nvPr/>
        </p:nvSpPr>
        <p:spPr bwMode="auto">
          <a:xfrm>
            <a:off x="1003554" y="529025"/>
            <a:ext cx="3575820" cy="461665"/>
          </a:xfrm>
          <a:prstGeom prst="rect">
            <a:avLst/>
          </a:prstGeom>
          <a:solidFill>
            <a:schemeClr val="bg1">
              <a:alpha val="67000"/>
            </a:schemeClr>
          </a:solidFill>
          <a:ln w="9525">
            <a:noFill/>
            <a:miter lim="800000"/>
            <a:headEnd/>
            <a:tailEnd/>
          </a:ln>
          <a:effectLst/>
        </p:spPr>
        <p:txBody>
          <a:bodyPr wrap="square">
            <a:spAutoFit/>
          </a:bodyPr>
          <a:lstStyle/>
          <a:p>
            <a:pPr>
              <a:spcBef>
                <a:spcPct val="50000"/>
              </a:spcBef>
              <a:defRPr/>
            </a:pPr>
            <a:r>
              <a:rPr lang="en-US" sz="2400" dirty="0">
                <a:latin typeface="Comic Sans MS" pitchFamily="66" charset="0"/>
              </a:rPr>
              <a:t>Bear Creek  May 1977</a:t>
            </a:r>
          </a:p>
        </p:txBody>
      </p:sp>
      <p:sp>
        <p:nvSpPr>
          <p:cNvPr id="1029" name="Text Box 6"/>
          <p:cNvSpPr txBox="1">
            <a:spLocks noChangeArrowheads="1"/>
          </p:cNvSpPr>
          <p:nvPr/>
        </p:nvSpPr>
        <p:spPr bwMode="auto">
          <a:xfrm>
            <a:off x="8763000" y="990600"/>
            <a:ext cx="609600" cy="369332"/>
          </a:xfrm>
          <a:prstGeom prst="rect">
            <a:avLst/>
          </a:prstGeom>
          <a:noFill/>
          <a:ln w="9525">
            <a:noFill/>
            <a:miter lim="800000"/>
            <a:headEnd/>
            <a:tailEnd/>
          </a:ln>
        </p:spPr>
        <p:txBody>
          <a:bodyPr>
            <a:spAutoFit/>
          </a:bodyPr>
          <a:lstStyle/>
          <a:p>
            <a:endParaRPr lang="en-US"/>
          </a:p>
        </p:txBody>
      </p:sp>
      <p:sp>
        <p:nvSpPr>
          <p:cNvPr id="6" name="TextBox 5"/>
          <p:cNvSpPr txBox="1"/>
          <p:nvPr/>
        </p:nvSpPr>
        <p:spPr>
          <a:xfrm>
            <a:off x="10153699" y="6401915"/>
            <a:ext cx="822789" cy="276999"/>
          </a:xfrm>
          <a:prstGeom prst="rect">
            <a:avLst/>
          </a:prstGeom>
          <a:noFill/>
        </p:spPr>
        <p:txBody>
          <a:bodyPr wrap="none" rtlCol="0">
            <a:spAutoFit/>
          </a:bodyPr>
          <a:lstStyle/>
          <a:p>
            <a:r>
              <a:rPr lang="en-US" sz="1200" dirty="0">
                <a:latin typeface="Calibri" pitchFamily="34" charset="0"/>
              </a:rPr>
              <a:t>W. Elmore</a:t>
            </a:r>
          </a:p>
        </p:txBody>
      </p:sp>
    </p:spTree>
    <p:extLst>
      <p:ext uri="{BB962C8B-B14F-4D97-AF65-F5344CB8AC3E}">
        <p14:creationId xmlns:p14="http://schemas.microsoft.com/office/powerpoint/2010/main" val="291038902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E10CA2E-6571-4B18-A55C-07A51C0E4F66}"/>
              </a:ext>
            </a:extLst>
          </p:cNvPr>
          <p:cNvGrpSpPr/>
          <p:nvPr/>
        </p:nvGrpSpPr>
        <p:grpSpPr>
          <a:xfrm>
            <a:off x="776748" y="281717"/>
            <a:ext cx="11125200" cy="6294566"/>
            <a:chOff x="533400" y="0"/>
            <a:chExt cx="11125200" cy="6294566"/>
          </a:xfrm>
        </p:grpSpPr>
        <p:pic>
          <p:nvPicPr>
            <p:cNvPr id="22530" name="Picture 2" descr="bc3-8-8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3400" y="0"/>
              <a:ext cx="11125200" cy="6248400"/>
            </a:xfrm>
            <a:prstGeom prst="rect">
              <a:avLst/>
            </a:prstGeom>
            <a:noFill/>
            <a:ln w="9525">
              <a:noFill/>
              <a:miter lim="800000"/>
              <a:headEnd/>
              <a:tailEnd/>
            </a:ln>
          </p:spPr>
        </p:pic>
        <p:sp>
          <p:nvSpPr>
            <p:cNvPr id="6" name="TextBox 5"/>
            <p:cNvSpPr txBox="1"/>
            <p:nvPr/>
          </p:nvSpPr>
          <p:spPr>
            <a:xfrm>
              <a:off x="569205" y="6017567"/>
              <a:ext cx="822789" cy="276999"/>
            </a:xfrm>
            <a:prstGeom prst="rect">
              <a:avLst/>
            </a:prstGeom>
            <a:noFill/>
          </p:spPr>
          <p:txBody>
            <a:bodyPr wrap="none" rtlCol="0">
              <a:spAutoFit/>
            </a:bodyPr>
            <a:lstStyle/>
            <a:p>
              <a:r>
                <a:rPr lang="en-US" sz="1200" dirty="0">
                  <a:solidFill>
                    <a:schemeClr val="bg1"/>
                  </a:solidFill>
                  <a:latin typeface="Calibri" pitchFamily="34" charset="0"/>
                </a:rPr>
                <a:t>W. Elmore</a:t>
              </a:r>
            </a:p>
          </p:txBody>
        </p:sp>
      </p:grpSp>
      <p:sp>
        <p:nvSpPr>
          <p:cNvPr id="22531" name="Text Box 3"/>
          <p:cNvSpPr txBox="1">
            <a:spLocks noChangeArrowheads="1"/>
          </p:cNvSpPr>
          <p:nvPr/>
        </p:nvSpPr>
        <p:spPr bwMode="auto">
          <a:xfrm>
            <a:off x="5562600" y="6248400"/>
            <a:ext cx="4648200" cy="369332"/>
          </a:xfrm>
          <a:prstGeom prst="rect">
            <a:avLst/>
          </a:prstGeom>
          <a:noFill/>
          <a:ln w="9525">
            <a:noFill/>
            <a:miter lim="800000"/>
            <a:headEnd/>
            <a:tailEnd/>
          </a:ln>
        </p:spPr>
        <p:txBody>
          <a:bodyPr>
            <a:spAutoFit/>
          </a:bodyPr>
          <a:lstStyle/>
          <a:p>
            <a:pPr>
              <a:spcBef>
                <a:spcPct val="50000"/>
              </a:spcBef>
            </a:pPr>
            <a:endParaRPr lang="en-US"/>
          </a:p>
        </p:txBody>
      </p:sp>
      <p:sp>
        <p:nvSpPr>
          <p:cNvPr id="24581" name="Text Box 5"/>
          <p:cNvSpPr txBox="1">
            <a:spLocks noChangeArrowheads="1"/>
          </p:cNvSpPr>
          <p:nvPr/>
        </p:nvSpPr>
        <p:spPr bwMode="auto">
          <a:xfrm>
            <a:off x="10121973" y="621358"/>
            <a:ext cx="1371600" cy="369332"/>
          </a:xfrm>
          <a:prstGeom prst="rect">
            <a:avLst/>
          </a:prstGeom>
          <a:solidFill>
            <a:schemeClr val="bg1">
              <a:alpha val="50000"/>
            </a:schemeClr>
          </a:solidFill>
          <a:ln w="9525">
            <a:noFill/>
            <a:miter lim="800000"/>
            <a:headEnd/>
            <a:tailEnd/>
          </a:ln>
          <a:effectLst/>
        </p:spPr>
        <p:txBody>
          <a:bodyPr>
            <a:spAutoFit/>
          </a:bodyPr>
          <a:lstStyle/>
          <a:p>
            <a:pPr algn="ctr">
              <a:spcBef>
                <a:spcPct val="50000"/>
              </a:spcBef>
              <a:defRPr/>
            </a:pPr>
            <a:r>
              <a:rPr lang="en-US" dirty="0">
                <a:latin typeface="Comic Sans MS" pitchFamily="66" charset="0"/>
              </a:rPr>
              <a:t>9 years</a:t>
            </a:r>
          </a:p>
        </p:txBody>
      </p:sp>
      <p:sp>
        <p:nvSpPr>
          <p:cNvPr id="3" name="Text Box 4">
            <a:extLst>
              <a:ext uri="{FF2B5EF4-FFF2-40B4-BE49-F238E27FC236}">
                <a16:creationId xmlns:a16="http://schemas.microsoft.com/office/drawing/2014/main" id="{F78A74AB-15E0-D86B-663D-44B788297F67}"/>
              </a:ext>
            </a:extLst>
          </p:cNvPr>
          <p:cNvSpPr txBox="1">
            <a:spLocks noChangeArrowheads="1"/>
          </p:cNvSpPr>
          <p:nvPr/>
        </p:nvSpPr>
        <p:spPr bwMode="auto">
          <a:xfrm>
            <a:off x="1003554" y="529025"/>
            <a:ext cx="3575820" cy="461665"/>
          </a:xfrm>
          <a:prstGeom prst="rect">
            <a:avLst/>
          </a:prstGeom>
          <a:solidFill>
            <a:schemeClr val="bg1">
              <a:alpha val="67000"/>
            </a:schemeClr>
          </a:solidFill>
          <a:ln w="9525">
            <a:noFill/>
            <a:miter lim="800000"/>
            <a:headEnd/>
            <a:tailEnd/>
          </a:ln>
          <a:effectLst/>
        </p:spPr>
        <p:txBody>
          <a:bodyPr wrap="square">
            <a:spAutoFit/>
          </a:bodyPr>
          <a:lstStyle/>
          <a:p>
            <a:pPr>
              <a:spcBef>
                <a:spcPct val="50000"/>
              </a:spcBef>
              <a:defRPr/>
            </a:pPr>
            <a:r>
              <a:rPr lang="en-US" sz="2400" dirty="0">
                <a:latin typeface="Comic Sans MS" pitchFamily="66" charset="0"/>
              </a:rPr>
              <a:t>Bear Creek  Aug 1986</a:t>
            </a:r>
          </a:p>
        </p:txBody>
      </p:sp>
    </p:spTree>
    <p:extLst>
      <p:ext uri="{BB962C8B-B14F-4D97-AF65-F5344CB8AC3E}">
        <p14:creationId xmlns:p14="http://schemas.microsoft.com/office/powerpoint/2010/main" val="413362333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90451092-A245-E9AE-2AB3-545F1F1FF6A4}"/>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CCD01764-C0B7-CCB2-D344-67FB44BA8BE4}"/>
              </a:ext>
            </a:extLst>
          </p:cNvPr>
          <p:cNvGrpSpPr/>
          <p:nvPr/>
        </p:nvGrpSpPr>
        <p:grpSpPr>
          <a:xfrm>
            <a:off x="1698835" y="524169"/>
            <a:ext cx="6188489" cy="4410328"/>
            <a:chOff x="1496011" y="1618835"/>
            <a:chExt cx="3955627" cy="2966720"/>
          </a:xfrm>
        </p:grpSpPr>
        <p:pic>
          <p:nvPicPr>
            <p:cNvPr id="5" name="Picture 4">
              <a:extLst>
                <a:ext uri="{FF2B5EF4-FFF2-40B4-BE49-F238E27FC236}">
                  <a16:creationId xmlns:a16="http://schemas.microsoft.com/office/drawing/2014/main" id="{AE59FE9F-8FC5-E7D2-C61B-3F9C6E64F37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496011" y="1618835"/>
              <a:ext cx="3955627" cy="2966720"/>
            </a:xfrm>
            <a:prstGeom prst="rect">
              <a:avLst/>
            </a:prstGeom>
            <a:ln>
              <a:noFill/>
            </a:ln>
            <a:effectLst>
              <a:softEdge rad="76200"/>
            </a:effectLst>
          </p:spPr>
        </p:pic>
        <p:sp>
          <p:nvSpPr>
            <p:cNvPr id="18" name="TextBox 17">
              <a:extLst>
                <a:ext uri="{FF2B5EF4-FFF2-40B4-BE49-F238E27FC236}">
                  <a16:creationId xmlns:a16="http://schemas.microsoft.com/office/drawing/2014/main" id="{809133A4-BEF2-042F-A52D-E5D9584FBDAB}"/>
                </a:ext>
              </a:extLst>
            </p:cNvPr>
            <p:cNvSpPr txBox="1"/>
            <p:nvPr/>
          </p:nvSpPr>
          <p:spPr>
            <a:xfrm>
              <a:off x="4643261" y="4407137"/>
              <a:ext cx="783292" cy="134572"/>
            </a:xfrm>
            <a:prstGeom prst="rect">
              <a:avLst/>
            </a:prstGeom>
            <a:noFill/>
          </p:spPr>
          <p:txBody>
            <a:bodyPr wrap="square" rtlCol="0">
              <a:spAutoFit/>
            </a:bodyPr>
            <a:lstStyle/>
            <a:p>
              <a:pPr algn="r" defTabSz="1078992">
                <a:spcAft>
                  <a:spcPts val="600"/>
                </a:spcAft>
              </a:pPr>
              <a:r>
                <a:rPr lang="en-US" sz="700" kern="1200" dirty="0">
                  <a:solidFill>
                    <a:schemeClr val="bg1"/>
                  </a:solidFill>
                  <a:latin typeface="+mn-lt"/>
                  <a:ea typeface="+mn-ea"/>
                  <a:cs typeface="+mn-cs"/>
                </a:rPr>
                <a:t>K. Launchbaugh</a:t>
              </a:r>
              <a:endParaRPr lang="en-US" sz="700" dirty="0">
                <a:solidFill>
                  <a:schemeClr val="bg1"/>
                </a:solidFill>
              </a:endParaRPr>
            </a:p>
          </p:txBody>
        </p:sp>
      </p:grpSp>
      <p:grpSp>
        <p:nvGrpSpPr>
          <p:cNvPr id="16" name="Group 15">
            <a:extLst>
              <a:ext uri="{FF2B5EF4-FFF2-40B4-BE49-F238E27FC236}">
                <a16:creationId xmlns:a16="http://schemas.microsoft.com/office/drawing/2014/main" id="{27D93B54-42D0-E292-C6A6-69F6768A04D7}"/>
              </a:ext>
            </a:extLst>
          </p:cNvPr>
          <p:cNvGrpSpPr/>
          <p:nvPr/>
        </p:nvGrpSpPr>
        <p:grpSpPr>
          <a:xfrm>
            <a:off x="8174107" y="2797364"/>
            <a:ext cx="3148705" cy="2129864"/>
            <a:chOff x="5027596" y="3456773"/>
            <a:chExt cx="3760269" cy="2820202"/>
          </a:xfrm>
        </p:grpSpPr>
        <p:pic>
          <p:nvPicPr>
            <p:cNvPr id="9" name="Picture 8">
              <a:extLst>
                <a:ext uri="{FF2B5EF4-FFF2-40B4-BE49-F238E27FC236}">
                  <a16:creationId xmlns:a16="http://schemas.microsoft.com/office/drawing/2014/main" id="{E707C21F-BDFA-18B1-4518-C643644F2CE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27596" y="3456773"/>
              <a:ext cx="3760269" cy="2820202"/>
            </a:xfrm>
            <a:prstGeom prst="rect">
              <a:avLst/>
            </a:prstGeom>
            <a:ln>
              <a:noFill/>
            </a:ln>
            <a:effectLst>
              <a:softEdge rad="76200"/>
            </a:effectLst>
          </p:spPr>
        </p:pic>
        <p:sp>
          <p:nvSpPr>
            <p:cNvPr id="14" name="TextBox 13">
              <a:extLst>
                <a:ext uri="{FF2B5EF4-FFF2-40B4-BE49-F238E27FC236}">
                  <a16:creationId xmlns:a16="http://schemas.microsoft.com/office/drawing/2014/main" id="{2201BBCF-87B5-078D-5F63-2AF524D20E8E}"/>
                </a:ext>
              </a:extLst>
            </p:cNvPr>
            <p:cNvSpPr txBox="1"/>
            <p:nvPr/>
          </p:nvSpPr>
          <p:spPr>
            <a:xfrm>
              <a:off x="7654479" y="5935395"/>
              <a:ext cx="1091563" cy="264897"/>
            </a:xfrm>
            <a:prstGeom prst="rect">
              <a:avLst/>
            </a:prstGeom>
            <a:noFill/>
          </p:spPr>
          <p:txBody>
            <a:bodyPr wrap="none" rtlCol="0">
              <a:spAutoFit/>
            </a:bodyPr>
            <a:lstStyle/>
            <a:p>
              <a:pPr defTabSz="484632">
                <a:spcAft>
                  <a:spcPts val="600"/>
                </a:spcAft>
              </a:pPr>
              <a:r>
                <a:rPr lang="en-US" sz="700" kern="1200" dirty="0">
                  <a:solidFill>
                    <a:schemeClr val="bg1"/>
                  </a:solidFill>
                  <a:latin typeface="+mn-lt"/>
                  <a:ea typeface="+mn-ea"/>
                  <a:cs typeface="+mn-cs"/>
                </a:rPr>
                <a:t>Juley</a:t>
              </a:r>
              <a:r>
                <a:rPr lang="en-US" sz="700" kern="1200" dirty="0">
                  <a:latin typeface="+mn-lt"/>
                  <a:ea typeface="+mn-ea"/>
                  <a:cs typeface="+mn-cs"/>
                </a:rPr>
                <a:t> </a:t>
              </a:r>
              <a:r>
                <a:rPr lang="en-US" sz="700" kern="1200" dirty="0">
                  <a:solidFill>
                    <a:schemeClr val="bg1"/>
                  </a:solidFill>
                  <a:latin typeface="+mn-lt"/>
                  <a:ea typeface="+mn-ea"/>
                  <a:cs typeface="+mn-cs"/>
                </a:rPr>
                <a:t>Hankins-Smith</a:t>
              </a:r>
              <a:endParaRPr lang="en-US" sz="700" dirty="0">
                <a:solidFill>
                  <a:schemeClr val="bg1"/>
                </a:solidFill>
              </a:endParaRPr>
            </a:p>
          </p:txBody>
        </p:sp>
      </p:grpSp>
      <p:grpSp>
        <p:nvGrpSpPr>
          <p:cNvPr id="17" name="Group 16">
            <a:extLst>
              <a:ext uri="{FF2B5EF4-FFF2-40B4-BE49-F238E27FC236}">
                <a16:creationId xmlns:a16="http://schemas.microsoft.com/office/drawing/2014/main" id="{D9FE05A6-F4E7-3DD4-38F1-59E8BBEAFFF6}"/>
              </a:ext>
            </a:extLst>
          </p:cNvPr>
          <p:cNvGrpSpPr/>
          <p:nvPr/>
        </p:nvGrpSpPr>
        <p:grpSpPr>
          <a:xfrm>
            <a:off x="8173566" y="524169"/>
            <a:ext cx="3159452" cy="2137133"/>
            <a:chOff x="7972425" y="2310120"/>
            <a:chExt cx="3654392" cy="2740794"/>
          </a:xfrm>
        </p:grpSpPr>
        <p:pic>
          <p:nvPicPr>
            <p:cNvPr id="8" name="Picture 7">
              <a:extLst>
                <a:ext uri="{FF2B5EF4-FFF2-40B4-BE49-F238E27FC236}">
                  <a16:creationId xmlns:a16="http://schemas.microsoft.com/office/drawing/2014/main" id="{F2C2085C-784C-D890-C54B-734BB9C16DF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972425" y="2310120"/>
              <a:ext cx="3654392" cy="2740794"/>
            </a:xfrm>
            <a:prstGeom prst="rect">
              <a:avLst/>
            </a:prstGeom>
            <a:ln>
              <a:noFill/>
            </a:ln>
            <a:effectLst>
              <a:softEdge rad="76200"/>
            </a:effectLst>
          </p:spPr>
        </p:pic>
        <p:sp>
          <p:nvSpPr>
            <p:cNvPr id="15" name="TextBox 14">
              <a:extLst>
                <a:ext uri="{FF2B5EF4-FFF2-40B4-BE49-F238E27FC236}">
                  <a16:creationId xmlns:a16="http://schemas.microsoft.com/office/drawing/2014/main" id="{18D4FF94-DDE7-91DB-EA02-CB717988C623}"/>
                </a:ext>
              </a:extLst>
            </p:cNvPr>
            <p:cNvSpPr txBox="1"/>
            <p:nvPr/>
          </p:nvSpPr>
          <p:spPr>
            <a:xfrm>
              <a:off x="10721239" y="4712464"/>
              <a:ext cx="853266" cy="256563"/>
            </a:xfrm>
            <a:prstGeom prst="rect">
              <a:avLst/>
            </a:prstGeom>
            <a:noFill/>
          </p:spPr>
          <p:txBody>
            <a:bodyPr wrap="none" rtlCol="0">
              <a:spAutoFit/>
            </a:bodyPr>
            <a:lstStyle/>
            <a:p>
              <a:pPr defTabSz="502920">
                <a:spcAft>
                  <a:spcPts val="600"/>
                </a:spcAft>
              </a:pPr>
              <a:r>
                <a:rPr lang="en-US" sz="700" kern="1200" dirty="0" err="1">
                  <a:solidFill>
                    <a:schemeClr val="bg1"/>
                  </a:solidFill>
                  <a:latin typeface="+mn-lt"/>
                  <a:ea typeface="+mn-ea"/>
                  <a:cs typeface="+mn-cs"/>
                </a:rPr>
                <a:t>K.Launchbaugh</a:t>
              </a:r>
              <a:endParaRPr lang="en-US" sz="1100" dirty="0">
                <a:solidFill>
                  <a:schemeClr val="bg1"/>
                </a:solidFill>
              </a:endParaRPr>
            </a:p>
          </p:txBody>
        </p:sp>
      </p:grpSp>
      <p:sp>
        <p:nvSpPr>
          <p:cNvPr id="2" name="Title 1">
            <a:extLst>
              <a:ext uri="{FF2B5EF4-FFF2-40B4-BE49-F238E27FC236}">
                <a16:creationId xmlns:a16="http://schemas.microsoft.com/office/drawing/2014/main" id="{02533E32-A23C-8141-37B5-E14F4F3825A9}"/>
              </a:ext>
            </a:extLst>
          </p:cNvPr>
          <p:cNvSpPr>
            <a:spLocks noGrp="1"/>
          </p:cNvSpPr>
          <p:nvPr>
            <p:ph type="title"/>
          </p:nvPr>
        </p:nvSpPr>
        <p:spPr>
          <a:xfrm>
            <a:off x="2780023" y="5072836"/>
            <a:ext cx="8915399" cy="823448"/>
          </a:xfrm>
        </p:spPr>
        <p:txBody>
          <a:bodyPr vert="horz" lIns="91440" tIns="45720" rIns="91440" bIns="45720" rtlCol="0" anchor="b">
            <a:noAutofit/>
          </a:bodyPr>
          <a:lstStyle/>
          <a:p>
            <a:r>
              <a:rPr lang="en-US" sz="6000" b="1" dirty="0"/>
              <a:t>Riparian Plants</a:t>
            </a:r>
          </a:p>
        </p:txBody>
      </p:sp>
      <p:sp>
        <p:nvSpPr>
          <p:cNvPr id="3" name="Subtitle 2">
            <a:extLst>
              <a:ext uri="{FF2B5EF4-FFF2-40B4-BE49-F238E27FC236}">
                <a16:creationId xmlns:a16="http://schemas.microsoft.com/office/drawing/2014/main" id="{E5748C4C-706F-9CA3-B521-73B8DC4783BA}"/>
              </a:ext>
            </a:extLst>
          </p:cNvPr>
          <p:cNvSpPr>
            <a:spLocks noGrp="1"/>
          </p:cNvSpPr>
          <p:nvPr>
            <p:ph idx="1"/>
          </p:nvPr>
        </p:nvSpPr>
        <p:spPr>
          <a:xfrm>
            <a:off x="2777659" y="5968637"/>
            <a:ext cx="8915399" cy="522754"/>
          </a:xfrm>
          <a:noFill/>
        </p:spPr>
        <p:txBody>
          <a:bodyPr vert="horz" lIns="91440" tIns="45720" rIns="91440" bIns="45720" rtlCol="0" anchor="t">
            <a:normAutofit/>
          </a:bodyPr>
          <a:lstStyle/>
          <a:p>
            <a:pPr marL="0" indent="0">
              <a:buNone/>
            </a:pPr>
            <a:r>
              <a:rPr lang="en-US" sz="2400" dirty="0">
                <a:solidFill>
                  <a:schemeClr val="tx1">
                    <a:lumMod val="65000"/>
                    <a:lumOff val="35000"/>
                  </a:schemeClr>
                </a:solidFill>
              </a:rPr>
              <a:t>Rangeland Ecology &amp; 252 – Wildland Plant Identification</a:t>
            </a:r>
          </a:p>
        </p:txBody>
      </p:sp>
    </p:spTree>
    <p:extLst>
      <p:ext uri="{BB962C8B-B14F-4D97-AF65-F5344CB8AC3E}">
        <p14:creationId xmlns:p14="http://schemas.microsoft.com/office/powerpoint/2010/main" val="2606518411"/>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984</TotalTime>
  <Words>874</Words>
  <Application>Microsoft Office PowerPoint</Application>
  <PresentationFormat>Widescreen</PresentationFormat>
  <Paragraphs>135</Paragraphs>
  <Slides>34</Slides>
  <Notes>30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2013 - 2022 Theme</vt:lpstr>
      <vt:lpstr>Riparian Plants</vt:lpstr>
      <vt:lpstr>Riparian Plants</vt:lpstr>
      <vt:lpstr>Root Length</vt:lpstr>
      <vt:lpstr>Channel Stability Rating</vt:lpstr>
      <vt:lpstr>PowerPoint Presentation</vt:lpstr>
      <vt:lpstr>Riparian/Wetland Vegetation Functional Groups</vt:lpstr>
      <vt:lpstr>Stabilizer Group</vt:lpstr>
      <vt:lpstr>PowerPoint Presentation</vt:lpstr>
      <vt:lpstr>Nebraska Sedge Emery Creek </vt:lpstr>
      <vt:lpstr>Baltic Rush Birch Creek</vt:lpstr>
      <vt:lpstr>Bluejoint Reedgrass Little Sand Creek</vt:lpstr>
      <vt:lpstr>Reed Canary Grass Little Wood River</vt:lpstr>
      <vt:lpstr>PowerPoint Presentation</vt:lpstr>
      <vt:lpstr>Woody plant roots hold streambanks</vt:lpstr>
      <vt:lpstr>Alder shrubs stabilize stream </vt:lpstr>
      <vt:lpstr>Colonizers Group</vt:lpstr>
      <vt:lpstr>Colonizer Brook Grass</vt:lpstr>
      <vt:lpstr>Rush plants colonizing stream</vt:lpstr>
      <vt:lpstr>Water Cress</vt:lpstr>
      <vt:lpstr>Coyote Willow colonizing stream</vt:lpstr>
      <vt:lpstr>Cottonwood South Fork Snake River</vt:lpstr>
      <vt:lpstr>Healthy or Not?</vt:lpstr>
      <vt:lpstr>Healthy Riparian Area </vt:lpstr>
      <vt:lpstr>Healthy or Not Healthy?</vt:lpstr>
      <vt:lpstr>Degraded Riparian Area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Riparian Plants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Launchbaugh</dc:creator>
  <cp:lastModifiedBy>Karen L</cp:lastModifiedBy>
  <cp:revision>78</cp:revision>
  <cp:lastPrinted>2015-03-24T23:09:06Z</cp:lastPrinted>
  <dcterms:created xsi:type="dcterms:W3CDTF">2015-03-24T19:56:31Z</dcterms:created>
  <dcterms:modified xsi:type="dcterms:W3CDTF">2025-02-18T15:51:20Z</dcterms:modified>
</cp:coreProperties>
</file>